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7" r:id="rId8"/>
    <p:sldId id="268" r:id="rId9"/>
    <p:sldId id="272" r:id="rId10"/>
    <p:sldId id="279" r:id="rId11"/>
    <p:sldId id="283" r:id="rId12"/>
    <p:sldId id="284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16/08/2019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33,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14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1" y="868185"/>
            <a:ext cx="8894557" cy="57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14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90" y="523702"/>
            <a:ext cx="7895433" cy="61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7" y="148555"/>
            <a:ext cx="9049407" cy="6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68" y="175923"/>
            <a:ext cx="9026284" cy="63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chikungunya </a:t>
            </a:r>
            <a:r>
              <a:rPr lang="en-GB" dirty="0" smtClean="0"/>
              <a:t>virus disease cases </a:t>
            </a:r>
            <a:r>
              <a:rPr lang="en-GB" dirty="0"/>
              <a:t>reported worldwide, </a:t>
            </a:r>
            <a:r>
              <a:rPr lang="en-GB" dirty="0" smtClean="0"/>
              <a:t>June</a:t>
            </a:r>
            <a:r>
              <a:rPr lang="en-GB" dirty="0"/>
              <a:t>–</a:t>
            </a:r>
            <a:r>
              <a:rPr lang="en-GB" dirty="0" smtClean="0"/>
              <a:t>August </a:t>
            </a:r>
            <a:r>
              <a:rPr lang="en-GB" dirty="0"/>
              <a:t>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16" y="1193105"/>
            <a:ext cx="9206143" cy="52201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61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2"/>
          <a:stretch/>
        </p:blipFill>
        <p:spPr>
          <a:xfrm>
            <a:off x="1217549" y="781236"/>
            <a:ext cx="9195413" cy="5712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64" y="165437"/>
            <a:ext cx="887179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</a:t>
            </a:r>
            <a:r>
              <a:rPr lang="en-GB" dirty="0" smtClean="0"/>
              <a:t>dengue cases </a:t>
            </a:r>
            <a:r>
              <a:rPr lang="en-GB" dirty="0"/>
              <a:t>reported worldwide</a:t>
            </a:r>
            <a:r>
              <a:rPr lang="en-GB"/>
              <a:t>, </a:t>
            </a:r>
            <a:r>
              <a:rPr lang="en-GB" smtClean="0"/>
              <a:t>June</a:t>
            </a:r>
            <a:r>
              <a:rPr lang="en-GB"/>
              <a:t>–</a:t>
            </a:r>
            <a:r>
              <a:rPr lang="en-GB" smtClean="0"/>
              <a:t>August </a:t>
            </a:r>
            <a:r>
              <a:rPr lang="en-GB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736944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d23a570b-d7a9-49ca-a34c-8afb8206b4bf"/>
    <ds:schemaRef ds:uri="http://schemas.microsoft.com/office/2006/documentManagement/types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21322</TotalTime>
  <Words>88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Week 33, 2019 </vt:lpstr>
      <vt:lpstr>PowerPoint Presentation</vt:lpstr>
      <vt:lpstr>PowerPoint Presentation</vt:lpstr>
      <vt:lpstr>PowerPoint Presentation</vt:lpstr>
      <vt:lpstr>PowerPoint Presentation</vt:lpstr>
      <vt:lpstr>Geographical distribution of chikungunya virus disease cases reported worldwide, June–August 2019</vt:lpstr>
      <vt:lpstr>Geographical distribution of dengue cases reported worldwide, June–August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33, 2019</dc:title>
  <dc:creator>ECDC</dc:creator>
  <cp:keywords/>
  <cp:lastModifiedBy>Vivian Tse</cp:lastModifiedBy>
  <cp:revision>1634</cp:revision>
  <cp:lastPrinted>2017-03-24T07:50:18Z</cp:lastPrinted>
  <dcterms:created xsi:type="dcterms:W3CDTF">2015-11-05T13:02:54Z</dcterms:created>
  <dcterms:modified xsi:type="dcterms:W3CDTF">2019-08-16T12:19:15Z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