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</p:sldMasterIdLst>
  <p:notesMasterIdLst>
    <p:notesMasterId r:id="rId13"/>
  </p:notesMasterIdLst>
  <p:sldIdLst>
    <p:sldId id="256" r:id="rId7"/>
    <p:sldId id="263" r:id="rId8"/>
    <p:sldId id="262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ABE24-127C-08CF-4B3A-7BB3CA08400D}" name="Kim Brolin" initials="KB" userId="S::Kim.Brolin@ecdc.europa.eu::b99b7898-5c03-4f56-acf7-cceb5bcab9ca" providerId="AD"/>
  <p188:author id="{CCC73C8A-95AF-F80A-EE4B-E594268BD963}" name="Catalin Bercaru" initials="CB" userId="S::Catalin.Bercaru@ecdc.europa.eu::109e1993-3ab9-4be9-a616-539569d873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9466E-89AE-4A82-B1E5-0CE0701937E7}" v="8" dt="2024-10-04T06:35:19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ne Gilbro" userId="733bff5b-f06d-4450-9471-ea5e3209ef43" providerId="ADAL" clId="{D449466E-89AE-4A82-B1E5-0CE0701937E7}"/>
    <pc:docChg chg="undo custSel addSld modSld">
      <pc:chgData name="Signe Gilbro" userId="733bff5b-f06d-4450-9471-ea5e3209ef43" providerId="ADAL" clId="{D449466E-89AE-4A82-B1E5-0CE0701937E7}" dt="2024-10-04T06:37:32.053" v="240" actId="6549"/>
      <pc:docMkLst>
        <pc:docMk/>
      </pc:docMkLst>
      <pc:sldChg chg="modSp mod">
        <pc:chgData name="Signe Gilbro" userId="733bff5b-f06d-4450-9471-ea5e3209ef43" providerId="ADAL" clId="{D449466E-89AE-4A82-B1E5-0CE0701937E7}" dt="2024-10-04T06:20:51.062" v="12" actId="20577"/>
        <pc:sldMkLst>
          <pc:docMk/>
          <pc:sldMk cId="2274503858" sldId="256"/>
        </pc:sldMkLst>
        <pc:spChg chg="mod">
          <ac:chgData name="Signe Gilbro" userId="733bff5b-f06d-4450-9471-ea5e3209ef43" providerId="ADAL" clId="{D449466E-89AE-4A82-B1E5-0CE0701937E7}" dt="2024-10-04T06:20:51.062" v="12" actId="20577"/>
          <ac:spMkLst>
            <pc:docMk/>
            <pc:sldMk cId="2274503858" sldId="256"/>
            <ac:spMk id="5" creationId="{00000000-0000-0000-0000-000000000000}"/>
          </ac:spMkLst>
        </pc:spChg>
      </pc:sldChg>
      <pc:sldChg chg="addSp delSp modSp mod">
        <pc:chgData name="Signe Gilbro" userId="733bff5b-f06d-4450-9471-ea5e3209ef43" providerId="ADAL" clId="{D449466E-89AE-4A82-B1E5-0CE0701937E7}" dt="2024-10-04T06:30:04.480" v="81" actId="21"/>
        <pc:sldMkLst>
          <pc:docMk/>
          <pc:sldMk cId="533857965" sldId="262"/>
        </pc:sldMkLst>
        <pc:spChg chg="add mod">
          <ac:chgData name="Signe Gilbro" userId="733bff5b-f06d-4450-9471-ea5e3209ef43" providerId="ADAL" clId="{D449466E-89AE-4A82-B1E5-0CE0701937E7}" dt="2024-10-04T06:30:04.480" v="81" actId="21"/>
          <ac:spMkLst>
            <pc:docMk/>
            <pc:sldMk cId="533857965" sldId="262"/>
            <ac:spMk id="4" creationId="{C5D05721-C0BA-7DCB-2EF3-EA5ACFA23240}"/>
          </ac:spMkLst>
        </pc:spChg>
        <pc:spChg chg="mod">
          <ac:chgData name="Signe Gilbro" userId="733bff5b-f06d-4450-9471-ea5e3209ef43" providerId="ADAL" clId="{D449466E-89AE-4A82-B1E5-0CE0701937E7}" dt="2024-10-04T06:28:33.392" v="67" actId="20577"/>
          <ac:spMkLst>
            <pc:docMk/>
            <pc:sldMk cId="533857965" sldId="262"/>
            <ac:spMk id="7" creationId="{AAECC4A1-47C0-D087-AD95-E4C440CCF3B3}"/>
          </ac:spMkLst>
        </pc:spChg>
        <pc:spChg chg="del">
          <ac:chgData name="Signe Gilbro" userId="733bff5b-f06d-4450-9471-ea5e3209ef43" providerId="ADAL" clId="{D449466E-89AE-4A82-B1E5-0CE0701937E7}" dt="2024-10-04T06:27:35.705" v="53" actId="21"/>
          <ac:spMkLst>
            <pc:docMk/>
            <pc:sldMk cId="533857965" sldId="262"/>
            <ac:spMk id="9" creationId="{8A8997C7-E58E-B998-3C3B-923E0F2D2596}"/>
          </ac:spMkLst>
        </pc:spChg>
        <pc:graphicFrameChg chg="add mod">
          <ac:chgData name="Signe Gilbro" userId="733bff5b-f06d-4450-9471-ea5e3209ef43" providerId="ADAL" clId="{D449466E-89AE-4A82-B1E5-0CE0701937E7}" dt="2024-10-04T06:21:28.765" v="13"/>
          <ac:graphicFrameMkLst>
            <pc:docMk/>
            <pc:sldMk cId="533857965" sldId="262"/>
            <ac:graphicFrameMk id="2" creationId="{C83A7BE0-0CD7-462D-1702-A507427BBF92}"/>
          </ac:graphicFrameMkLst>
        </pc:graphicFrameChg>
      </pc:sldChg>
      <pc:sldChg chg="modSp mod">
        <pc:chgData name="Signe Gilbro" userId="733bff5b-f06d-4450-9471-ea5e3209ef43" providerId="ADAL" clId="{D449466E-89AE-4A82-B1E5-0CE0701937E7}" dt="2024-10-04T06:37:32.053" v="240" actId="6549"/>
        <pc:sldMkLst>
          <pc:docMk/>
          <pc:sldMk cId="551285738" sldId="263"/>
        </pc:sldMkLst>
        <pc:spChg chg="mod">
          <ac:chgData name="Signe Gilbro" userId="733bff5b-f06d-4450-9471-ea5e3209ef43" providerId="ADAL" clId="{D449466E-89AE-4A82-B1E5-0CE0701937E7}" dt="2024-10-04T06:37:32.053" v="240" actId="6549"/>
          <ac:spMkLst>
            <pc:docMk/>
            <pc:sldMk cId="551285738" sldId="263"/>
            <ac:spMk id="15" creationId="{76A2B239-CA5C-5303-88D6-7647B133B027}"/>
          </ac:spMkLst>
        </pc:spChg>
      </pc:sldChg>
      <pc:sldChg chg="addSp delSp modSp new mod">
        <pc:chgData name="Signe Gilbro" userId="733bff5b-f06d-4450-9471-ea5e3209ef43" providerId="ADAL" clId="{D449466E-89AE-4A82-B1E5-0CE0701937E7}" dt="2024-10-04T06:34:55.405" v="184" actId="1076"/>
        <pc:sldMkLst>
          <pc:docMk/>
          <pc:sldMk cId="3524283192" sldId="264"/>
        </pc:sldMkLst>
        <pc:spChg chg="del">
          <ac:chgData name="Signe Gilbro" userId="733bff5b-f06d-4450-9471-ea5e3209ef43" providerId="ADAL" clId="{D449466E-89AE-4A82-B1E5-0CE0701937E7}" dt="2024-10-04T06:27:44.758" v="55" actId="478"/>
          <ac:spMkLst>
            <pc:docMk/>
            <pc:sldMk cId="3524283192" sldId="264"/>
            <ac:spMk id="2" creationId="{6749520D-0F4F-C4B1-1D32-462914BA9996}"/>
          </ac:spMkLst>
        </pc:spChg>
        <pc:spChg chg="del">
          <ac:chgData name="Signe Gilbro" userId="733bff5b-f06d-4450-9471-ea5e3209ef43" providerId="ADAL" clId="{D449466E-89AE-4A82-B1E5-0CE0701937E7}" dt="2024-10-04T06:27:47.844" v="56" actId="478"/>
          <ac:spMkLst>
            <pc:docMk/>
            <pc:sldMk cId="3524283192" sldId="264"/>
            <ac:spMk id="3" creationId="{EEDF776C-5D35-169F-6F55-8D85526DB197}"/>
          </ac:spMkLst>
        </pc:spChg>
        <pc:spChg chg="add mod">
          <ac:chgData name="Signe Gilbro" userId="733bff5b-f06d-4450-9471-ea5e3209ef43" providerId="ADAL" clId="{D449466E-89AE-4A82-B1E5-0CE0701937E7}" dt="2024-10-04T06:34:51.986" v="183" actId="1076"/>
          <ac:spMkLst>
            <pc:docMk/>
            <pc:sldMk cId="3524283192" sldId="264"/>
            <ac:spMk id="6" creationId="{D0DEFBC6-34CE-765C-63AF-043A8B8C7EE6}"/>
          </ac:spMkLst>
        </pc:spChg>
        <pc:spChg chg="add mod">
          <ac:chgData name="Signe Gilbro" userId="733bff5b-f06d-4450-9471-ea5e3209ef43" providerId="ADAL" clId="{D449466E-89AE-4A82-B1E5-0CE0701937E7}" dt="2024-10-04T06:34:55.405" v="184" actId="1076"/>
          <ac:spMkLst>
            <pc:docMk/>
            <pc:sldMk cId="3524283192" sldId="264"/>
            <ac:spMk id="9" creationId="{8A8997C7-E58E-B998-3C3B-923E0F2D2596}"/>
          </ac:spMkLst>
        </pc:spChg>
      </pc:sldChg>
      <pc:sldChg chg="addSp delSp modSp new mod">
        <pc:chgData name="Signe Gilbro" userId="733bff5b-f06d-4450-9471-ea5e3209ef43" providerId="ADAL" clId="{D449466E-89AE-4A82-B1E5-0CE0701937E7}" dt="2024-10-04T06:35:47.738" v="191" actId="478"/>
        <pc:sldMkLst>
          <pc:docMk/>
          <pc:sldMk cId="3746068450" sldId="265"/>
        </pc:sldMkLst>
        <pc:spChg chg="del">
          <ac:chgData name="Signe Gilbro" userId="733bff5b-f06d-4450-9471-ea5e3209ef43" providerId="ADAL" clId="{D449466E-89AE-4A82-B1E5-0CE0701937E7}" dt="2024-10-04T06:35:47.738" v="191" actId="478"/>
          <ac:spMkLst>
            <pc:docMk/>
            <pc:sldMk cId="3746068450" sldId="265"/>
            <ac:spMk id="2" creationId="{F259223D-1324-2176-CF0B-B32074412D35}"/>
          </ac:spMkLst>
        </pc:spChg>
        <pc:spChg chg="mod">
          <ac:chgData name="Signe Gilbro" userId="733bff5b-f06d-4450-9471-ea5e3209ef43" providerId="ADAL" clId="{D449466E-89AE-4A82-B1E5-0CE0701937E7}" dt="2024-10-04T06:35:44.661" v="190" actId="255"/>
          <ac:spMkLst>
            <pc:docMk/>
            <pc:sldMk cId="3746068450" sldId="265"/>
            <ac:spMk id="3" creationId="{FC00D3BA-F1D0-6207-2C85-5580627AAB9B}"/>
          </ac:spMkLst>
        </pc:spChg>
        <pc:spChg chg="add del mod">
          <ac:chgData name="Signe Gilbro" userId="733bff5b-f06d-4450-9471-ea5e3209ef43" providerId="ADAL" clId="{D449466E-89AE-4A82-B1E5-0CE0701937E7}" dt="2024-10-04T06:35:24.734" v="187" actId="478"/>
          <ac:spMkLst>
            <pc:docMk/>
            <pc:sldMk cId="3746068450" sldId="265"/>
            <ac:spMk id="6" creationId="{C17FFA1A-DE4B-8A1E-FF98-0E7A457739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D7A1A-5219-661F-65B3-F1D80E1B71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Vaccine Effectiveness Burden and Impact Studies (VEBIS), SARI, hospital study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868785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br>
              <a:rPr lang="en-GB" sz="20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Latest update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A7B95-D7C7-C915-5B5C-EFD58E8D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4" name="Picture 13" descr="A map of europe with green countries/regions&#10;&#10;Description automatically generated">
            <a:extLst>
              <a:ext uri="{FF2B5EF4-FFF2-40B4-BE49-F238E27FC236}">
                <a16:creationId xmlns:a16="http://schemas.microsoft.com/office/drawing/2014/main" id="{2B827E04-5313-4816-1CC3-BE4EE31AD9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7" t="8989" r="21352" b="13034"/>
          <a:stretch/>
        </p:blipFill>
        <p:spPr>
          <a:xfrm>
            <a:off x="748301" y="893851"/>
            <a:ext cx="5347699" cy="53476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A2B239-CA5C-5303-88D6-7647B133B027}"/>
              </a:ext>
            </a:extLst>
          </p:cNvPr>
          <p:cNvSpPr txBox="1"/>
          <p:nvPr/>
        </p:nvSpPr>
        <p:spPr>
          <a:xfrm>
            <a:off x="6636169" y="998512"/>
            <a:ext cx="4372303" cy="537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Participating countries </a:t>
            </a: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in the VEBIS SARI hospital study, season 2023-2024. A total of 11 countries: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Belgium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Croatia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Czechia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Germany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Hungary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Ireland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Lithuania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Malta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Portugal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Romania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Spain (incl. </a:t>
            </a: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Navarra)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64F54-22E1-FE14-CFC8-0EDACCA2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C4A1-47C0-D087-AD95-E4C440CCF3B3}"/>
              </a:ext>
            </a:extLst>
          </p:cNvPr>
          <p:cNvSpPr txBox="1"/>
          <p:nvPr/>
        </p:nvSpPr>
        <p:spPr>
          <a:xfrm>
            <a:off x="519171" y="1133538"/>
            <a:ext cx="482541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/>
              <a:t>Belgium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AZ Sint Jan Brugge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Centre </a:t>
            </a:r>
            <a:r>
              <a:rPr lang="en-GB" sz="1400" dirty="0" err="1"/>
              <a:t>Hospitalier</a:t>
            </a:r>
            <a:r>
              <a:rPr lang="en-GB" sz="1400" dirty="0"/>
              <a:t> de </a:t>
            </a:r>
            <a:r>
              <a:rPr lang="en-GB" sz="1400" dirty="0" err="1"/>
              <a:t>Wallonie</a:t>
            </a:r>
            <a:r>
              <a:rPr lang="en-GB" sz="1400" dirty="0"/>
              <a:t> </a:t>
            </a:r>
            <a:r>
              <a:rPr lang="en-GB" sz="1400" dirty="0" err="1"/>
              <a:t>Picarde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Grand </a:t>
            </a:r>
            <a:r>
              <a:rPr lang="en-GB" sz="1400" dirty="0" err="1"/>
              <a:t>Hôpital</a:t>
            </a:r>
            <a:r>
              <a:rPr lang="en-GB" sz="1400" dirty="0"/>
              <a:t> de Charleroi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Jessa </a:t>
            </a:r>
            <a:r>
              <a:rPr lang="en-GB" sz="1400" dirty="0" err="1"/>
              <a:t>Ziekenhuis</a:t>
            </a:r>
            <a:r>
              <a:rPr lang="en-GB" sz="1400" dirty="0"/>
              <a:t> Hasselt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UCL Namur (Mont </a:t>
            </a:r>
            <a:r>
              <a:rPr lang="en-GB" sz="1400" dirty="0" err="1"/>
              <a:t>Godinne</a:t>
            </a:r>
            <a:r>
              <a:rPr lang="en-GB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</a:t>
            </a:r>
            <a:r>
              <a:rPr lang="en-GB" sz="1400" dirty="0" err="1"/>
              <a:t>Antwerpen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Brussel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CHU St Pierre </a:t>
            </a:r>
            <a:r>
              <a:rPr lang="en-GB" sz="1400" dirty="0" err="1"/>
              <a:t>Bruxelles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Ziekenhuisnetwerk</a:t>
            </a:r>
            <a:r>
              <a:rPr lang="en-GB" sz="1400" dirty="0"/>
              <a:t> </a:t>
            </a:r>
            <a:r>
              <a:rPr lang="en-GB" sz="1400" dirty="0" err="1"/>
              <a:t>Antwerpen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lt-LT" sz="1400" b="1" dirty="0"/>
              <a:t>Croatia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Clinical Hospital Centre Split</a:t>
            </a:r>
          </a:p>
          <a:p>
            <a:endParaRPr lang="en-GB" sz="1400" b="1" dirty="0"/>
          </a:p>
          <a:p>
            <a:r>
              <a:rPr lang="lt-LT" sz="1400" b="1" dirty="0"/>
              <a:t>Czechia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Hospital Brno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7246C4-C08E-D176-0FE8-F0F1F75A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5" y="17333"/>
            <a:ext cx="10354188" cy="951722"/>
          </a:xfrm>
        </p:spPr>
        <p:txBody>
          <a:bodyPr/>
          <a:lstStyle/>
          <a:p>
            <a:r>
              <a:rPr lang="en-GB" dirty="0"/>
              <a:t>Participating sites season 2023-2024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05721-C0BA-7DCB-2EF3-EA5ACFA23240}"/>
              </a:ext>
            </a:extLst>
          </p:cNvPr>
          <p:cNvSpPr txBox="1"/>
          <p:nvPr/>
        </p:nvSpPr>
        <p:spPr>
          <a:xfrm>
            <a:off x="6096000" y="1133538"/>
            <a:ext cx="4128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Germany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Emil von Behring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Kliniken</a:t>
            </a:r>
            <a:r>
              <a:rPr lang="en-GB" sz="1400" dirty="0"/>
              <a:t> Schwerin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Hanseklinikum</a:t>
            </a:r>
            <a:r>
              <a:rPr lang="en-GB" sz="1400" dirty="0"/>
              <a:t> Stralsund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</a:t>
            </a:r>
            <a:r>
              <a:rPr lang="en-GB" sz="1400" dirty="0" err="1"/>
              <a:t>Gifhorn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St. </a:t>
            </a:r>
            <a:r>
              <a:rPr lang="en-GB" sz="1400" dirty="0" err="1"/>
              <a:t>Marienberg</a:t>
            </a:r>
            <a:r>
              <a:rPr lang="en-GB" sz="1400" dirty="0"/>
              <a:t> </a:t>
            </a:r>
            <a:r>
              <a:rPr lang="en-GB" sz="1400" dirty="0" err="1"/>
              <a:t>Klinik</a:t>
            </a:r>
            <a:r>
              <a:rPr lang="en-GB" sz="1400" dirty="0"/>
              <a:t> </a:t>
            </a:r>
            <a:r>
              <a:rPr lang="en-GB" sz="1400" dirty="0" err="1"/>
              <a:t>Helmstedt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Hildesheim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</a:t>
            </a:r>
            <a:r>
              <a:rPr lang="en-GB" sz="1400" dirty="0" err="1"/>
              <a:t>Pirna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Erfurt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Pforzheim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St. Johannes </a:t>
            </a:r>
            <a:r>
              <a:rPr lang="en-GB" sz="1400" dirty="0" err="1"/>
              <a:t>Klinik</a:t>
            </a:r>
            <a:r>
              <a:rPr lang="en-GB" sz="1400" dirty="0"/>
              <a:t> Duisburg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Universitätsklinikum</a:t>
            </a:r>
            <a:r>
              <a:rPr lang="en-GB" sz="1400" dirty="0"/>
              <a:t> Wuppertal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Krefeld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</a:t>
            </a:r>
            <a:r>
              <a:rPr lang="en-GB" sz="1400" dirty="0" err="1"/>
              <a:t>Siegburg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Bonn/Rhein-</a:t>
            </a:r>
            <a:r>
              <a:rPr lang="en-GB" sz="1400" dirty="0" err="1"/>
              <a:t>Sieg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lt-LT" sz="1400" b="1" dirty="0"/>
              <a:t>Hungary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/>
              <a:t>Petz Aladar Hospital, Győr</a:t>
            </a:r>
            <a:endParaRPr lang="en-GB" sz="1400" dirty="0"/>
          </a:p>
          <a:p>
            <a:endParaRPr lang="en-GB" sz="1400" b="1" dirty="0"/>
          </a:p>
          <a:p>
            <a:r>
              <a:rPr lang="lt-LT" sz="1400" b="1" dirty="0"/>
              <a:t>Ireland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Saint Vincent's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53385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808E1-5734-DC6F-EE06-7B202947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A44E9-8E93-A041-4E25-C2236404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997C7-E58E-B998-3C3B-923E0F2D2596}"/>
              </a:ext>
            </a:extLst>
          </p:cNvPr>
          <p:cNvSpPr txBox="1"/>
          <p:nvPr/>
        </p:nvSpPr>
        <p:spPr>
          <a:xfrm>
            <a:off x="5667909" y="317906"/>
            <a:ext cx="6116653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</a:t>
            </a:r>
            <a:r>
              <a:rPr lang="es-ES" sz="1400" dirty="0" err="1"/>
              <a:t>Clinic</a:t>
            </a:r>
            <a:r>
              <a:rPr lang="es-ES" sz="1400" dirty="0"/>
              <a:t> Barcelona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Sant Joan de </a:t>
            </a:r>
            <a:r>
              <a:rPr lang="es-ES" sz="1400" dirty="0" err="1"/>
              <a:t>Deu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Hospitalario de Badajoz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Hospitalario de Cáceres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 Universitario Doctor Negrín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General Universitario de Elche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Melilla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Ceuta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Burgos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Juan Ramón Jiménez de Huelva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Jerez de la Frontera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Regional de Málaga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Virgen de la Macarena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Central de Oviedo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Virgen del Rocío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Virgen de la Victoria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de La Ribera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de La Plana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Clínico Universitario Virgen de la Arrixaca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Hospitalario de Albacete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Complexo </a:t>
            </a:r>
            <a:r>
              <a:rPr lang="es-ES" sz="1400" dirty="0" err="1"/>
              <a:t>Hospitalarario</a:t>
            </a:r>
            <a:r>
              <a:rPr lang="es-ES" sz="1400" dirty="0"/>
              <a:t> Santiago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H. U. </a:t>
            </a:r>
            <a:r>
              <a:rPr lang="es-ES" sz="1400" dirty="0" err="1"/>
              <a:t>Germans</a:t>
            </a:r>
            <a:r>
              <a:rPr lang="es-ES" sz="1400" dirty="0"/>
              <a:t> </a:t>
            </a:r>
            <a:r>
              <a:rPr lang="es-ES" sz="1400" dirty="0" err="1"/>
              <a:t>Trias</a:t>
            </a:r>
            <a:r>
              <a:rPr lang="es-ES" sz="1400" dirty="0"/>
              <a:t> i Pujol de Badalona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</a:t>
            </a:r>
            <a:r>
              <a:rPr lang="es-ES" sz="1400" dirty="0" err="1"/>
              <a:t>Universitari</a:t>
            </a:r>
            <a:r>
              <a:rPr lang="es-ES" sz="1400" dirty="0"/>
              <a:t> Vall </a:t>
            </a:r>
            <a:r>
              <a:rPr lang="es-ES" sz="1400" dirty="0" err="1"/>
              <a:t>d'Hebron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Univ.  Joan XXIII de Tarragona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Valdecilla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U. Arnau de Vilanova de Lleida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Tortosa </a:t>
            </a:r>
            <a:r>
              <a:rPr lang="es-ES" sz="1400" dirty="0" err="1"/>
              <a:t>Verge</a:t>
            </a:r>
            <a:r>
              <a:rPr lang="es-ES" sz="1400" dirty="0"/>
              <a:t> de la Cinta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</a:t>
            </a:r>
            <a:r>
              <a:rPr lang="es-ES" sz="1400" dirty="0" err="1"/>
              <a:t>Universitari</a:t>
            </a:r>
            <a:r>
              <a:rPr lang="es-ES" sz="1400" dirty="0"/>
              <a:t> de Bellvitge</a:t>
            </a:r>
          </a:p>
          <a:p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EFBC6-34CE-765C-63AF-043A8B8C7EE6}"/>
              </a:ext>
            </a:extLst>
          </p:cNvPr>
          <p:cNvSpPr txBox="1"/>
          <p:nvPr/>
        </p:nvSpPr>
        <p:spPr>
          <a:xfrm>
            <a:off x="848629" y="338615"/>
            <a:ext cx="345021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Lithuania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Vilnius University </a:t>
            </a:r>
            <a:r>
              <a:rPr lang="en-GB" sz="1400" dirty="0" err="1"/>
              <a:t>Santaros</a:t>
            </a:r>
            <a:r>
              <a:rPr lang="en-GB" sz="1400" dirty="0"/>
              <a:t>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Kaunas Hospital of the Lithuanian University of health Sciences </a:t>
            </a:r>
          </a:p>
          <a:p>
            <a:endParaRPr lang="en-GB" sz="1400" b="1" dirty="0"/>
          </a:p>
          <a:p>
            <a:r>
              <a:rPr lang="lt-LT" sz="1400" b="1" dirty="0"/>
              <a:t>Malta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/>
              <a:t>Mater Dei Hospital </a:t>
            </a:r>
          </a:p>
          <a:p>
            <a:endParaRPr lang="en-GB" sz="1400" b="1" dirty="0"/>
          </a:p>
          <a:p>
            <a:r>
              <a:rPr lang="lt-LT" sz="1400" b="1" dirty="0"/>
              <a:t>Portugal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Centro Hospitalar Universitário de São João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Centro Hospitalar e Universitário de Lisboa Norte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r>
              <a:rPr lang="lt-LT" sz="1400" b="1" dirty="0"/>
              <a:t>Romania 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Victor Babes Hospital, Bucharest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Sf </a:t>
            </a:r>
            <a:r>
              <a:rPr lang="en-GB" sz="1400" dirty="0" err="1"/>
              <a:t>Parascheva</a:t>
            </a:r>
            <a:r>
              <a:rPr lang="en-GB" sz="1400" dirty="0"/>
              <a:t> Hospital, Iasi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b="1" dirty="0"/>
              <a:t>Spain – Navarra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de Navarra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Reina Sofía de Tudela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Garcia Orcoyen de Estella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r>
              <a:rPr lang="en-GB" sz="1400" b="1" dirty="0"/>
              <a:t>Spain – Other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Clínico Valladolid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General Universitario Gregorio Marañón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Ramón y Cajal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2428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D3BA-F1D0-6207-2C85-5580627A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/>
              <a:t>Hospital Virgen de las Nieves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/>
              <a:t>Hospital U de Girona Doctor Josep </a:t>
            </a:r>
            <a:r>
              <a:rPr lang="en-GB" sz="1400" dirty="0" err="1"/>
              <a:t>Trueta</a:t>
            </a: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/>
              <a:t>Hospital Son </a:t>
            </a:r>
            <a:r>
              <a:rPr lang="en-GB" sz="1400" dirty="0" err="1"/>
              <a:t>Espases</a:t>
            </a: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 err="1"/>
              <a:t>Complexo</a:t>
            </a:r>
            <a:r>
              <a:rPr lang="en-GB" sz="1400" dirty="0"/>
              <a:t> </a:t>
            </a:r>
            <a:r>
              <a:rPr lang="en-GB" sz="1400" dirty="0" err="1"/>
              <a:t>Hospitalarario</a:t>
            </a:r>
            <a:r>
              <a:rPr lang="en-GB" sz="1400" dirty="0"/>
              <a:t> Santiago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/>
              <a:t>Hospital Miguel </a:t>
            </a:r>
            <a:r>
              <a:rPr lang="en-GB" sz="1400" dirty="0" err="1"/>
              <a:t>Servet</a:t>
            </a: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/>
              <a:t>Hospital Universitario La Paz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B5665-4CAF-4C6D-30A5-36530018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81D8F-683C-D7EC-DC0E-F6C4BBA7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06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1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presentation 16x9.potx" id="{F9A439B5-E3B5-4C47-AEC6-81354BBE7B50}" vid="{95A74E6E-18FD-4B65-AACE-AEE10B6FD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4AF01FEA29F4484BAF64AFE80290A003" ma:contentTypeVersion="155" ma:contentTypeDescription="Create a new document." ma:contentTypeScope="" ma:versionID="1cbe7f6daf6432b1c4518ac55205608d">
  <xsd:schema xmlns:xsd="http://www.w3.org/2001/XMLSchema" xmlns:xs="http://www.w3.org/2001/XMLSchema" xmlns:p="http://schemas.microsoft.com/office/2006/metadata/properties" xmlns:ns1="http://schemas.microsoft.com/sharepoint/v3" xmlns:ns2="4240f11c-4df2-4a37-9be1-bdf0d4dfc218" xmlns:ns3="fe73b3f6-a427-4a99-886e-da32c6de835d" xmlns:ns4="ad844e80-7513-4d59-8106-40a8f6a315d3" xmlns:ns5="496bb72e-267c-4799-acf0-3d3f843bcc59" targetNamespace="http://schemas.microsoft.com/office/2006/metadata/properties" ma:root="true" ma:fieldsID="d9254595e7651996772c6548741f8cfd" ns1:_="" ns2:_="" ns3:_="" ns4:_="" ns5:_="">
    <xsd:import namespace="http://schemas.microsoft.com/sharepoint/v3"/>
    <xsd:import namespace="4240f11c-4df2-4a37-9be1-bdf0d4dfc218"/>
    <xsd:import namespace="fe73b3f6-a427-4a99-886e-da32c6de835d"/>
    <xsd:import namespace="ad844e80-7513-4d59-8106-40a8f6a315d3"/>
    <xsd:import namespace="496bb72e-267c-4799-acf0-3d3f843bcc59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153;#Disease programmes|cee751c4-2d26-4b69-8170-8cbaaf007eb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2dc5d9a-d96e-445a-a5ef-7a7b0342f149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2dc5d9a-d96e-445a-a5ef-7a7b0342f149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b72e-267c-4799-acf0-3d3f843bcc59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a32a3a8d-4a80-4138-955a-de688ad92766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Presentation</TermName>
          <TermId xmlns="http://schemas.microsoft.com/office/infopath/2007/PartnerControls">55c49e31-a2b7-4d00-a3df-2a5b019e6695</TermId>
        </TermInfo>
      </Terms>
    </o13d78bceb4b4178ab3c456bf4db706a>
    <ECMX_PUBLISHDATE xmlns="4240f11c-4df2-4a37-9be1-bdf0d4dfc218">2022-09-11T22:00:00+00:00</ECMX_PUBLISHDATE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Administrative support</TermName>
          <TermId xmlns="http://schemas.microsoft.com/office/infopath/2007/PartnerControls">ae42036e-c6b1-4c1f-b70a-f687a12a3110</TermId>
        </TermInfo>
      </Terms>
    </c67668d6730c4bc2a26c654fc875ab99>
    <TaxCatchAll xmlns="fe73b3f6-a427-4a99-886e-da32c6de835d">
      <Value>52</Value>
      <Value>3</Value>
      <Value>101</Value>
      <Value>2</Value>
      <Value>98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IORGVPI-40552108-16721</_dlc_DocId>
    <_dlc_DocIdUrl xmlns="ad844e80-7513-4d59-8106-40a8f6a315d3">
      <Url>https://ecdc365.sharepoint.com/teams/iorg_dpr_vpi/_layouts/15/DocIdRedir.aspx?ID=IORGVPI-40552108-16721</Url>
      <Description>IORGVPI-40552108-16721</Description>
    </_dlc_DocIdUrl>
    <TaxKeywordTaxHTField xmlns="ad844e80-7513-4d59-8106-40a8f6a315d3">
      <Terms xmlns="http://schemas.microsoft.com/office/infopath/2007/PartnerControls"/>
    </TaxKeywordTaxHTFiel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71212C-C84A-4707-B7B5-17C790D05A5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5102E58-CA5A-477D-B079-4708BD97E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40f11c-4df2-4a37-9be1-bdf0d4dfc218"/>
    <ds:schemaRef ds:uri="fe73b3f6-a427-4a99-886e-da32c6de835d"/>
    <ds:schemaRef ds:uri="ad844e80-7513-4d59-8106-40a8f6a315d3"/>
    <ds:schemaRef ds:uri="496bb72e-267c-4799-acf0-3d3f843bc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A5093-9FCF-4568-9EA8-0BE2DEB5A2A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443CF9E-3899-4357-B231-B220260E045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2398C16-02B1-4051-A11A-D71FA6A323B1}">
  <ds:schemaRefs>
    <ds:schemaRef ds:uri="4240f11c-4df2-4a37-9be1-bdf0d4dfc218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d844e80-7513-4d59-8106-40a8f6a315d3"/>
    <ds:schemaRef ds:uri="http://schemas.microsoft.com/sharepoint/v3"/>
    <ds:schemaRef ds:uri="http://schemas.microsoft.com/office/2006/metadata/properties"/>
    <ds:schemaRef ds:uri="http://purl.org/dc/dcmitype/"/>
    <ds:schemaRef ds:uri="496bb72e-267c-4799-acf0-3d3f843bcc59"/>
    <ds:schemaRef ds:uri="fe73b3f6-a427-4a99-886e-da32c6de835d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General presentation 16x9</Template>
  <TotalTime>527</TotalTime>
  <Words>419</Words>
  <Application>Microsoft Office PowerPoint</Application>
  <PresentationFormat>Widescreen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Tahoma</vt:lpstr>
      <vt:lpstr>Theme_ECDC</vt:lpstr>
      <vt:lpstr>Vaccine Effectiveness Burden and Impact Studies (VEBIS), SARI, hospital study</vt:lpstr>
      <vt:lpstr>PowerPoint Presentation</vt:lpstr>
      <vt:lpstr>Participating sites season 2023-2024</vt:lpstr>
      <vt:lpstr>PowerPoint Presentation</vt:lpstr>
      <vt:lpstr>PowerPoint Presentation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Kim Brolin</dc:creator>
  <cp:keywords/>
  <cp:lastModifiedBy>Signe Gilbro</cp:lastModifiedBy>
  <cp:revision>4</cp:revision>
  <dcterms:created xsi:type="dcterms:W3CDTF">2023-04-26T08:40:04Z</dcterms:created>
  <dcterms:modified xsi:type="dcterms:W3CDTF">2024-10-04T06:37:38Z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0x010100EE95EE7DB3A482488E68FA4A7091999F004AF01FEA29F4484BAF64AFE80290A003</vt:lpwstr>
  </property>
  <property fmtid="{D5CDD505-2E9C-101B-9397-08002B2CF9AE}" pid="3" name="b80f357c25a94dacb60f1fd0d4d680fc">
    <vt:lpwstr/>
  </property>
  <property fmtid="{D5CDD505-2E9C-101B-9397-08002B2CF9AE}" pid="4" name="ECMX_DISEASEPATHOGEN">
    <vt:lpwstr/>
  </property>
  <property fmtid="{D5CDD505-2E9C-101B-9397-08002B2CF9AE}" pid="5" name="h05cc6f867ac4da49e4569497b7e270e">
    <vt:lpwstr>General Presentation|55c49e31-a2b7-4d00-a3df-2a5b019e6695</vt:lpwstr>
  </property>
  <property fmtid="{D5CDD505-2E9C-101B-9397-08002B2CF9AE}" pid="6" name="DocumentType">
    <vt:lpwstr>39;#General Presentation|55c49e31-a2b7-4d00-a3df-2a5b019e6695</vt:lpwstr>
  </property>
  <property fmtid="{D5CDD505-2E9C-101B-9397-08002B2CF9AE}" pid="7" name="CategoryLabel">
    <vt:lpwstr/>
  </property>
  <property fmtid="{D5CDD505-2E9C-101B-9397-08002B2CF9AE}" pid="8" name="ClassificationContentMarkingHeaderLocations">
    <vt:lpwstr>Theme_ECDC:8</vt:lpwstr>
  </property>
  <property fmtid="{D5CDD505-2E9C-101B-9397-08002B2CF9AE}" pid="9" name="ClassificationContentMarkingHeaderText">
    <vt:lpwstr>ECDC NORMAL</vt:lpwstr>
  </property>
  <property fmtid="{D5CDD505-2E9C-101B-9397-08002B2CF9AE}" pid="10" name="ECMX_CATEGORYLABEL">
    <vt:lpwstr>98;#Administrative support|ae42036e-c6b1-4c1f-b70a-f687a12a3110</vt:lpwstr>
  </property>
  <property fmtid="{D5CDD505-2E9C-101B-9397-08002B2CF9AE}" pid="11" name="ECMX_ENTITY">
    <vt:lpwstr>3;#ECDC|931345c4-86d9-4b39-a79a-5a8b0b90257f</vt:lpwstr>
  </property>
  <property fmtid="{D5CDD505-2E9C-101B-9397-08002B2CF9AE}" pid="12" name="_dlc_DocIdItemGuid">
    <vt:lpwstr>2f43c99f-2343-4ee0-917c-601d6506a670</vt:lpwstr>
  </property>
  <property fmtid="{D5CDD505-2E9C-101B-9397-08002B2CF9AE}" pid="13" name="TaxKeyword">
    <vt:lpwstr/>
  </property>
  <property fmtid="{D5CDD505-2E9C-101B-9397-08002B2CF9AE}" pid="14" name="ECMX_LIFECYCLE">
    <vt:lpwstr>2;#Active|50127695-0d4f-4ac1-ab93-ebc716c3e584</vt:lpwstr>
  </property>
  <property fmtid="{D5CDD505-2E9C-101B-9397-08002B2CF9AE}" pid="15" name="lcf76f155ced4ddcb4097134ff3c332f">
    <vt:lpwstr/>
  </property>
  <property fmtid="{D5CDD505-2E9C-101B-9397-08002B2CF9AE}" pid="16" name="MediaServiceImageTags">
    <vt:lpwstr/>
  </property>
  <property fmtid="{D5CDD505-2E9C-101B-9397-08002B2CF9AE}" pid="17" name="ECMX_DOCUMENTSTATUS">
    <vt:lpwstr>52;#Final|a32a3a8d-4a80-4138-955a-de688ad92766</vt:lpwstr>
  </property>
  <property fmtid="{D5CDD505-2E9C-101B-9397-08002B2CF9AE}" pid="18" name="ECMX_DOCUMENTTYPE">
    <vt:lpwstr>101;#General Presentation|55c49e31-a2b7-4d00-a3df-2a5b019e6695</vt:lpwstr>
  </property>
</Properties>
</file>