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076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710004"/>
            <a:ext cx="7560309" cy="7296150"/>
          </a:xfrm>
          <a:custGeom>
            <a:avLst/>
            <a:gdLst/>
            <a:ahLst/>
            <a:cxnLst/>
            <a:rect l="l" t="t" r="r" b="b"/>
            <a:pathLst>
              <a:path w="7560309" h="7296150">
                <a:moveTo>
                  <a:pt x="0" y="7295997"/>
                </a:moveTo>
                <a:lnTo>
                  <a:pt x="7559992" y="7295997"/>
                </a:lnTo>
                <a:lnTo>
                  <a:pt x="7559992" y="0"/>
                </a:lnTo>
                <a:lnTo>
                  <a:pt x="0" y="0"/>
                </a:lnTo>
                <a:lnTo>
                  <a:pt x="0" y="7295997"/>
                </a:lnTo>
                <a:close/>
              </a:path>
            </a:pathLst>
          </a:custGeom>
          <a:solidFill>
            <a:srgbClr val="DCEC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6544" y="187356"/>
            <a:ext cx="5434965" cy="5283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A4CE9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791CDC-3DE4-EEA9-F637-403AD83DAF66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973388" y="10477500"/>
            <a:ext cx="16351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>
                    <a:alpha val="50000"/>
                  </a:srgbClr>
                </a:solidFill>
                <a:latin typeface="Aptos" panose="020B0004020202020204" pitchFamily="34" charset="0"/>
              </a:rPr>
              <a:t>Classified as ECDC NORMAL 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31" Type="http://schemas.openxmlformats.org/officeDocument/2006/relationships/image" Target="../media/image30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Relationship Id="rId30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4100" y="4031726"/>
            <a:ext cx="121793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Stay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home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do</a:t>
            </a:r>
            <a:r>
              <a:rPr sz="9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not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receive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any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visitors.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Telework,</a:t>
            </a:r>
            <a:r>
              <a:rPr sz="9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if</a:t>
            </a:r>
            <a:r>
              <a:rPr sz="9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possible.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10330" y="6384706"/>
            <a:ext cx="224599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Cover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coughs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sneezes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(respiratory etiquette):</a:t>
            </a:r>
            <a:endParaRPr sz="900">
              <a:latin typeface="Arial"/>
              <a:cs typeface="Arial"/>
            </a:endParaRPr>
          </a:p>
          <a:p>
            <a:pPr marL="12700" marR="200025">
              <a:lnSpc>
                <a:spcPct val="100000"/>
              </a:lnSpc>
            </a:pP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Use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tissue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when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you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cough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sneeze.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Discard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tissue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trash.</a:t>
            </a:r>
            <a:endParaRPr sz="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Wash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hands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soap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water.</a:t>
            </a:r>
            <a:endParaRPr sz="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0330" y="8182645"/>
            <a:ext cx="25038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Wash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hands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frequently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soap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water, especially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before cooking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eating,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after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using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toilet,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before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putting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on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removing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facemask.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36930" y="8319805"/>
            <a:ext cx="27425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Household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waste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should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handled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normal.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Wash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hands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after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disposing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it.</a:t>
            </a:r>
            <a:endParaRPr sz="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36930" y="7319566"/>
            <a:ext cx="27063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Frequently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touched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surfaces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(such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as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door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and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drawer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handles)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should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cleaned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regularly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common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detergents,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 diluted household bleach or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70°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alcohol.</a:t>
            </a:r>
            <a:endParaRPr sz="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0330" y="7456726"/>
            <a:ext cx="24377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Wear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 facemask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in the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presence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of others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and,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where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possible,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maintain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1-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metre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distance.</a:t>
            </a:r>
            <a:endParaRPr sz="9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36930" y="6563929"/>
            <a:ext cx="27419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Use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separate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household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items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(towels,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bedding,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cups, dishes).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Shared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washing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machines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can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used.</a:t>
            </a:r>
            <a:endParaRPr sz="9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35955" y="3963147"/>
            <a:ext cx="159512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Avoid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any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contact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with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others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 in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crowded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areas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(e.g.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schools,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public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areas)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avoid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using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public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transport.</a:t>
            </a:r>
            <a:endParaRPr sz="9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3388" y="4839142"/>
            <a:ext cx="16998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44170" algn="l"/>
                <a:tab pos="589280" algn="l"/>
              </a:tabLst>
            </a:pPr>
            <a:r>
              <a:rPr sz="900" u="heavy" dirty="0">
                <a:solidFill>
                  <a:srgbClr val="231F20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	</a:t>
            </a:r>
            <a:r>
              <a:rPr sz="900" u="none" dirty="0">
                <a:solidFill>
                  <a:srgbClr val="231F20"/>
                </a:solidFill>
                <a:latin typeface="Arial"/>
                <a:cs typeface="Arial"/>
              </a:rPr>
              <a:t>	</a:t>
            </a:r>
            <a:r>
              <a:rPr sz="900" u="none" spc="-20" dirty="0">
                <a:solidFill>
                  <a:srgbClr val="231F20"/>
                </a:solidFill>
                <a:latin typeface="Arial"/>
                <a:cs typeface="Arial"/>
              </a:rPr>
              <a:t>Keep</a:t>
            </a:r>
            <a:r>
              <a:rPr sz="900" u="none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u="none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u="none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u="none" dirty="0">
                <a:solidFill>
                  <a:srgbClr val="231F20"/>
                </a:solidFill>
                <a:latin typeface="Arial"/>
                <a:cs typeface="Arial"/>
              </a:rPr>
              <a:t>distance</a:t>
            </a:r>
            <a:r>
              <a:rPr sz="900" u="none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u="none" spc="-25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endParaRPr sz="900">
              <a:latin typeface="Arial"/>
              <a:cs typeface="Arial"/>
            </a:endParaRPr>
          </a:p>
          <a:p>
            <a:pPr marL="589280" marR="5080">
              <a:lnSpc>
                <a:spcPct val="100000"/>
              </a:lnSpc>
            </a:pP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1-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metres</a:t>
            </a:r>
            <a:r>
              <a:rPr sz="9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between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yourself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others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in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household.</a:t>
            </a:r>
            <a:endParaRPr sz="9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34126" y="4797079"/>
            <a:ext cx="155956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Use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separate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toilet,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if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available.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If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not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possible,</a:t>
            </a:r>
            <a:r>
              <a:rPr sz="9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clean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after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each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use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with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common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detergents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9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diluted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household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bleach.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22767" y="4907722"/>
            <a:ext cx="171005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Have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supplies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(food,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medication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other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essentials)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 delivered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to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home.</a:t>
            </a:r>
            <a:endParaRPr sz="9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22767" y="3930571"/>
            <a:ext cx="169100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Non-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urgent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medical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visits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should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be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postponed.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urgent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visits,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patients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should</a:t>
            </a:r>
            <a:r>
              <a:rPr sz="9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inform</a:t>
            </a:r>
            <a:r>
              <a:rPr sz="9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medical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providers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both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should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wear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facemasks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or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respirators.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422767" y="2471188"/>
            <a:ext cx="162877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If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any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symptoms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231F20"/>
                </a:solidFill>
                <a:latin typeface="Arial"/>
                <a:cs typeface="Arial"/>
              </a:rPr>
              <a:t>appear,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please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contact</a:t>
            </a:r>
            <a:r>
              <a:rPr sz="9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national</a:t>
            </a:r>
            <a:r>
              <a:rPr sz="9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Public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Health</a:t>
            </a:r>
            <a:r>
              <a:rPr sz="9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Authority.</a:t>
            </a:r>
            <a:endParaRPr sz="9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10330" y="1813587"/>
            <a:ext cx="4294505" cy="116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56665">
              <a:lnSpc>
                <a:spcPct val="100000"/>
              </a:lnSpc>
              <a:spcBef>
                <a:spcPts val="100"/>
              </a:spcBef>
            </a:pPr>
            <a:r>
              <a:rPr sz="2400" b="1" spc="-55" dirty="0">
                <a:solidFill>
                  <a:srgbClr val="004559"/>
                </a:solidFill>
                <a:latin typeface="Arial"/>
                <a:cs typeface="Arial"/>
              </a:rPr>
              <a:t>Monitoring</a:t>
            </a:r>
            <a:r>
              <a:rPr sz="2400" b="1" spc="-9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400" b="1" spc="-75" dirty="0">
                <a:solidFill>
                  <a:srgbClr val="004559"/>
                </a:solidFill>
                <a:latin typeface="Arial"/>
                <a:cs typeface="Arial"/>
              </a:rPr>
              <a:t>symptoms</a:t>
            </a:r>
            <a:endParaRPr sz="2400">
              <a:latin typeface="Arial"/>
              <a:cs typeface="Arial"/>
            </a:endParaRPr>
          </a:p>
          <a:p>
            <a:pPr marL="12700" marR="904875">
              <a:lnSpc>
                <a:spcPct val="100000"/>
              </a:lnSpc>
              <a:spcBef>
                <a:spcPts val="1755"/>
              </a:spcBef>
            </a:pP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During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self-quarantine,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monitor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yourself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for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following</a:t>
            </a:r>
            <a:r>
              <a:rPr sz="9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symptoms: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fever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(≥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38°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55" dirty="0">
                <a:solidFill>
                  <a:srgbClr val="231F20"/>
                </a:solidFill>
                <a:latin typeface="Arial"/>
                <a:cs typeface="Arial"/>
              </a:rPr>
              <a:t>C),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chills,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tiredness,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muscle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 ache,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tightness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the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chest,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headache,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abdominal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231F20"/>
                </a:solidFill>
                <a:latin typeface="Arial"/>
                <a:cs typeface="Arial"/>
              </a:rPr>
              <a:t>pain, </a:t>
            </a:r>
            <a:r>
              <a:rPr sz="900" spc="-25" dirty="0">
                <a:solidFill>
                  <a:srgbClr val="231F20"/>
                </a:solidFill>
                <a:latin typeface="Arial"/>
                <a:cs typeface="Arial"/>
              </a:rPr>
              <a:t>nausea,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nasal</a:t>
            </a:r>
            <a:r>
              <a:rPr sz="9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congestion,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cough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and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shortness</a:t>
            </a:r>
            <a:r>
              <a:rPr sz="9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231F20"/>
                </a:solidFill>
                <a:latin typeface="Arial"/>
                <a:cs typeface="Arial"/>
              </a:rPr>
              <a:t>of</a:t>
            </a:r>
            <a:r>
              <a:rPr sz="9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231F20"/>
                </a:solidFill>
                <a:latin typeface="Arial"/>
                <a:cs typeface="Arial"/>
              </a:rPr>
              <a:t>breath.</a:t>
            </a:r>
            <a:endParaRPr sz="9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400040" y="3424288"/>
            <a:ext cx="47586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20" dirty="0">
                <a:solidFill>
                  <a:srgbClr val="004559"/>
                </a:solidFill>
                <a:latin typeface="Arial"/>
                <a:cs typeface="Arial"/>
              </a:rPr>
              <a:t>Self-</a:t>
            </a:r>
            <a:r>
              <a:rPr sz="2400" b="1" spc="-45" dirty="0">
                <a:solidFill>
                  <a:srgbClr val="004559"/>
                </a:solidFill>
                <a:latin typeface="Arial"/>
                <a:cs typeface="Arial"/>
              </a:rPr>
              <a:t>quarantine</a:t>
            </a:r>
            <a:r>
              <a:rPr sz="24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400" b="1" spc="-65" dirty="0">
                <a:solidFill>
                  <a:srgbClr val="004559"/>
                </a:solidFill>
                <a:latin typeface="Arial"/>
                <a:cs typeface="Arial"/>
              </a:rPr>
              <a:t>recommendations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483909" y="5870003"/>
            <a:ext cx="25908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75" dirty="0">
                <a:solidFill>
                  <a:srgbClr val="004559"/>
                </a:solidFill>
                <a:latin typeface="Arial"/>
                <a:cs typeface="Arial"/>
              </a:rPr>
              <a:t>Hygiene</a:t>
            </a:r>
            <a:r>
              <a:rPr sz="2400" b="1" spc="-50" dirty="0">
                <a:solidFill>
                  <a:srgbClr val="004559"/>
                </a:solidFill>
                <a:latin typeface="Arial"/>
                <a:cs typeface="Arial"/>
              </a:rPr>
              <a:t> </a:t>
            </a:r>
            <a:r>
              <a:rPr sz="2400" b="1" spc="-60" dirty="0">
                <a:solidFill>
                  <a:srgbClr val="004559"/>
                </a:solidFill>
                <a:latin typeface="Arial"/>
                <a:cs typeface="Arial"/>
              </a:rPr>
              <a:t>measures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0" y="12"/>
            <a:ext cx="7560309" cy="9006840"/>
            <a:chOff x="0" y="12"/>
            <a:chExt cx="7560309" cy="9006840"/>
          </a:xfrm>
        </p:grpSpPr>
        <p:sp>
          <p:nvSpPr>
            <p:cNvPr id="19" name="object 19"/>
            <p:cNvSpPr/>
            <p:nvPr/>
          </p:nvSpPr>
          <p:spPr>
            <a:xfrm>
              <a:off x="0" y="12"/>
              <a:ext cx="7560309" cy="1710055"/>
            </a:xfrm>
            <a:custGeom>
              <a:avLst/>
              <a:gdLst/>
              <a:ahLst/>
              <a:cxnLst/>
              <a:rect l="l" t="t" r="r" b="b"/>
              <a:pathLst>
                <a:path w="7560309" h="1710055">
                  <a:moveTo>
                    <a:pt x="7559992" y="0"/>
                  </a:moveTo>
                  <a:lnTo>
                    <a:pt x="0" y="0"/>
                  </a:lnTo>
                  <a:lnTo>
                    <a:pt x="0" y="1709991"/>
                  </a:lnTo>
                  <a:lnTo>
                    <a:pt x="7559992" y="1709991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45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0" y="3299396"/>
              <a:ext cx="7560309" cy="5707380"/>
            </a:xfrm>
            <a:custGeom>
              <a:avLst/>
              <a:gdLst/>
              <a:ahLst/>
              <a:cxnLst/>
              <a:rect l="l" t="t" r="r" b="b"/>
              <a:pathLst>
                <a:path w="7560309" h="5707380">
                  <a:moveTo>
                    <a:pt x="7559992" y="5670905"/>
                  </a:moveTo>
                  <a:lnTo>
                    <a:pt x="0" y="5670905"/>
                  </a:lnTo>
                  <a:lnTo>
                    <a:pt x="0" y="5706910"/>
                  </a:lnTo>
                  <a:lnTo>
                    <a:pt x="7559992" y="5706910"/>
                  </a:lnTo>
                  <a:lnTo>
                    <a:pt x="7559992" y="5670905"/>
                  </a:lnTo>
                  <a:close/>
                </a:path>
                <a:path w="7560309" h="5707380">
                  <a:moveTo>
                    <a:pt x="7559992" y="2424607"/>
                  </a:moveTo>
                  <a:lnTo>
                    <a:pt x="0" y="2424607"/>
                  </a:lnTo>
                  <a:lnTo>
                    <a:pt x="0" y="2460612"/>
                  </a:lnTo>
                  <a:lnTo>
                    <a:pt x="7559992" y="2460612"/>
                  </a:lnTo>
                  <a:lnTo>
                    <a:pt x="7559992" y="2424607"/>
                  </a:lnTo>
                  <a:close/>
                </a:path>
                <a:path w="7560309" h="5707380">
                  <a:moveTo>
                    <a:pt x="7559992" y="0"/>
                  </a:moveTo>
                  <a:lnTo>
                    <a:pt x="0" y="0"/>
                  </a:lnTo>
                  <a:lnTo>
                    <a:pt x="0" y="36004"/>
                  </a:lnTo>
                  <a:lnTo>
                    <a:pt x="7559992" y="36004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68B7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Outbreak</a:t>
            </a:r>
            <a:r>
              <a:rPr spc="-140" dirty="0"/>
              <a:t> </a:t>
            </a:r>
            <a:r>
              <a:rPr spc="80" dirty="0"/>
              <a:t>of</a:t>
            </a:r>
            <a:r>
              <a:rPr spc="-145" dirty="0"/>
              <a:t> </a:t>
            </a:r>
            <a:r>
              <a:rPr spc="-55" dirty="0"/>
              <a:t>Andes</a:t>
            </a:r>
            <a:r>
              <a:rPr spc="-145" dirty="0"/>
              <a:t> </a:t>
            </a:r>
            <a:r>
              <a:rPr dirty="0"/>
              <a:t>virus</a:t>
            </a:r>
            <a:r>
              <a:rPr spc="-145" dirty="0"/>
              <a:t> </a:t>
            </a:r>
            <a:r>
              <a:rPr spc="-20" dirty="0"/>
              <a:t>2026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356544" y="764495"/>
            <a:ext cx="5499100" cy="7239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5080">
              <a:lnSpc>
                <a:spcPts val="2500"/>
              </a:lnSpc>
              <a:spcBef>
                <a:spcPts val="600"/>
              </a:spcBef>
            </a:pPr>
            <a:r>
              <a:rPr sz="2500" b="1" spc="-95" dirty="0">
                <a:solidFill>
                  <a:srgbClr val="FFFFFF"/>
                </a:solidFill>
                <a:latin typeface="Arial"/>
                <a:cs typeface="Arial"/>
              </a:rPr>
              <a:t>Recommendations</a:t>
            </a:r>
            <a:r>
              <a:rPr sz="25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5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30" dirty="0">
                <a:solidFill>
                  <a:srgbClr val="FFFFFF"/>
                </a:solidFill>
                <a:latin typeface="Arial"/>
                <a:cs typeface="Arial"/>
              </a:rPr>
              <a:t>self-</a:t>
            </a:r>
            <a:r>
              <a:rPr sz="2500" b="1" spc="-25" dirty="0">
                <a:solidFill>
                  <a:srgbClr val="FFFFFF"/>
                </a:solidFill>
                <a:latin typeface="Arial"/>
                <a:cs typeface="Arial"/>
              </a:rPr>
              <a:t>quarantine </a:t>
            </a:r>
            <a:r>
              <a:rPr sz="2500" b="1" dirty="0">
                <a:solidFill>
                  <a:srgbClr val="FFFFFF"/>
                </a:solidFill>
                <a:latin typeface="Arial"/>
                <a:cs typeface="Arial"/>
              </a:rPr>
              <a:t>at</a:t>
            </a:r>
            <a:r>
              <a:rPr sz="2500" b="1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85" dirty="0">
                <a:solidFill>
                  <a:srgbClr val="FFFFFF"/>
                </a:solidFill>
                <a:latin typeface="Arial"/>
                <a:cs typeface="Arial"/>
              </a:rPr>
              <a:t>home</a:t>
            </a:r>
            <a:r>
              <a:rPr sz="25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25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75" dirty="0">
                <a:solidFill>
                  <a:srgbClr val="FFFFFF"/>
                </a:solidFill>
                <a:latin typeface="Arial"/>
                <a:cs typeface="Arial"/>
              </a:rPr>
              <a:t>asymptomatic</a:t>
            </a:r>
            <a:r>
              <a:rPr sz="2500" b="1" spc="-10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500" b="1" spc="-10" dirty="0">
                <a:solidFill>
                  <a:srgbClr val="FFFFFF"/>
                </a:solidFill>
                <a:latin typeface="Arial"/>
                <a:cs typeface="Arial"/>
              </a:rPr>
              <a:t>contacts</a:t>
            </a:r>
            <a:endParaRPr sz="2500">
              <a:latin typeface="Arial"/>
              <a:cs typeface="Arial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0" y="2351397"/>
            <a:ext cx="7560309" cy="8340725"/>
            <a:chOff x="0" y="2351397"/>
            <a:chExt cx="7560309" cy="8340725"/>
          </a:xfrm>
        </p:grpSpPr>
        <p:sp>
          <p:nvSpPr>
            <p:cNvPr id="24" name="object 24"/>
            <p:cNvSpPr/>
            <p:nvPr/>
          </p:nvSpPr>
          <p:spPr>
            <a:xfrm>
              <a:off x="287997" y="2351404"/>
              <a:ext cx="5074285" cy="6428105"/>
            </a:xfrm>
            <a:custGeom>
              <a:avLst/>
              <a:gdLst/>
              <a:ahLst/>
              <a:cxnLst/>
              <a:rect l="l" t="t" r="r" b="b"/>
              <a:pathLst>
                <a:path w="5074285" h="6428105">
                  <a:moveTo>
                    <a:pt x="648004" y="6104102"/>
                  </a:moveTo>
                  <a:lnTo>
                    <a:pt x="644486" y="6056223"/>
                  </a:lnTo>
                  <a:lnTo>
                    <a:pt x="634276" y="6010529"/>
                  </a:lnTo>
                  <a:lnTo>
                    <a:pt x="617880" y="5967514"/>
                  </a:lnTo>
                  <a:lnTo>
                    <a:pt x="595795" y="5927674"/>
                  </a:lnTo>
                  <a:lnTo>
                    <a:pt x="568528" y="5891530"/>
                  </a:lnTo>
                  <a:lnTo>
                    <a:pt x="536562" y="5859577"/>
                  </a:lnTo>
                  <a:lnTo>
                    <a:pt x="500418" y="5832297"/>
                  </a:lnTo>
                  <a:lnTo>
                    <a:pt x="460590" y="5810212"/>
                  </a:lnTo>
                  <a:lnTo>
                    <a:pt x="417576" y="5793816"/>
                  </a:lnTo>
                  <a:lnTo>
                    <a:pt x="371881" y="5783618"/>
                  </a:lnTo>
                  <a:lnTo>
                    <a:pt x="324002" y="5780100"/>
                  </a:lnTo>
                  <a:lnTo>
                    <a:pt x="276110" y="5783618"/>
                  </a:lnTo>
                  <a:lnTo>
                    <a:pt x="230416" y="5793816"/>
                  </a:lnTo>
                  <a:lnTo>
                    <a:pt x="187401" y="5810212"/>
                  </a:lnTo>
                  <a:lnTo>
                    <a:pt x="147574" y="5832297"/>
                  </a:lnTo>
                  <a:lnTo>
                    <a:pt x="111429" y="5859577"/>
                  </a:lnTo>
                  <a:lnTo>
                    <a:pt x="79463" y="5891530"/>
                  </a:lnTo>
                  <a:lnTo>
                    <a:pt x="52197" y="5927674"/>
                  </a:lnTo>
                  <a:lnTo>
                    <a:pt x="30111" y="5967514"/>
                  </a:lnTo>
                  <a:lnTo>
                    <a:pt x="13716" y="6010529"/>
                  </a:lnTo>
                  <a:lnTo>
                    <a:pt x="3505" y="6056223"/>
                  </a:lnTo>
                  <a:lnTo>
                    <a:pt x="0" y="6104102"/>
                  </a:lnTo>
                  <a:lnTo>
                    <a:pt x="3505" y="6151981"/>
                  </a:lnTo>
                  <a:lnTo>
                    <a:pt x="13716" y="6197676"/>
                  </a:lnTo>
                  <a:lnTo>
                    <a:pt x="30111" y="6240691"/>
                  </a:lnTo>
                  <a:lnTo>
                    <a:pt x="52197" y="6280531"/>
                  </a:lnTo>
                  <a:lnTo>
                    <a:pt x="79463" y="6316675"/>
                  </a:lnTo>
                  <a:lnTo>
                    <a:pt x="111429" y="6348628"/>
                  </a:lnTo>
                  <a:lnTo>
                    <a:pt x="147574" y="6375908"/>
                  </a:lnTo>
                  <a:lnTo>
                    <a:pt x="187401" y="6397993"/>
                  </a:lnTo>
                  <a:lnTo>
                    <a:pt x="230416" y="6414389"/>
                  </a:lnTo>
                  <a:lnTo>
                    <a:pt x="276110" y="6424587"/>
                  </a:lnTo>
                  <a:lnTo>
                    <a:pt x="324002" y="6428105"/>
                  </a:lnTo>
                  <a:lnTo>
                    <a:pt x="371881" y="6424587"/>
                  </a:lnTo>
                  <a:lnTo>
                    <a:pt x="417576" y="6414389"/>
                  </a:lnTo>
                  <a:lnTo>
                    <a:pt x="460590" y="6397993"/>
                  </a:lnTo>
                  <a:lnTo>
                    <a:pt x="500418" y="6375908"/>
                  </a:lnTo>
                  <a:lnTo>
                    <a:pt x="536562" y="6348628"/>
                  </a:lnTo>
                  <a:lnTo>
                    <a:pt x="568528" y="6316675"/>
                  </a:lnTo>
                  <a:lnTo>
                    <a:pt x="595795" y="6280531"/>
                  </a:lnTo>
                  <a:lnTo>
                    <a:pt x="617880" y="6240691"/>
                  </a:lnTo>
                  <a:lnTo>
                    <a:pt x="634276" y="6197676"/>
                  </a:lnTo>
                  <a:lnTo>
                    <a:pt x="644486" y="6151981"/>
                  </a:lnTo>
                  <a:lnTo>
                    <a:pt x="648004" y="6104102"/>
                  </a:lnTo>
                  <a:close/>
                </a:path>
                <a:path w="5074285" h="6428105">
                  <a:moveTo>
                    <a:pt x="648004" y="5240998"/>
                  </a:moveTo>
                  <a:lnTo>
                    <a:pt x="644486" y="5193119"/>
                  </a:lnTo>
                  <a:lnTo>
                    <a:pt x="634276" y="5147424"/>
                  </a:lnTo>
                  <a:lnTo>
                    <a:pt x="617880" y="5104409"/>
                  </a:lnTo>
                  <a:lnTo>
                    <a:pt x="595795" y="5064582"/>
                  </a:lnTo>
                  <a:lnTo>
                    <a:pt x="568528" y="5028438"/>
                  </a:lnTo>
                  <a:lnTo>
                    <a:pt x="536562" y="4996472"/>
                  </a:lnTo>
                  <a:lnTo>
                    <a:pt x="500418" y="4969192"/>
                  </a:lnTo>
                  <a:lnTo>
                    <a:pt x="460590" y="4947107"/>
                  </a:lnTo>
                  <a:lnTo>
                    <a:pt x="417576" y="4930711"/>
                  </a:lnTo>
                  <a:lnTo>
                    <a:pt x="371881" y="4920513"/>
                  </a:lnTo>
                  <a:lnTo>
                    <a:pt x="324002" y="4916995"/>
                  </a:lnTo>
                  <a:lnTo>
                    <a:pt x="276110" y="4920513"/>
                  </a:lnTo>
                  <a:lnTo>
                    <a:pt x="230416" y="4930711"/>
                  </a:lnTo>
                  <a:lnTo>
                    <a:pt x="187401" y="4947107"/>
                  </a:lnTo>
                  <a:lnTo>
                    <a:pt x="147574" y="4969192"/>
                  </a:lnTo>
                  <a:lnTo>
                    <a:pt x="111429" y="4996472"/>
                  </a:lnTo>
                  <a:lnTo>
                    <a:pt x="79463" y="5028438"/>
                  </a:lnTo>
                  <a:lnTo>
                    <a:pt x="52197" y="5064582"/>
                  </a:lnTo>
                  <a:lnTo>
                    <a:pt x="30111" y="5104409"/>
                  </a:lnTo>
                  <a:lnTo>
                    <a:pt x="13716" y="5147424"/>
                  </a:lnTo>
                  <a:lnTo>
                    <a:pt x="3505" y="5193119"/>
                  </a:lnTo>
                  <a:lnTo>
                    <a:pt x="0" y="5240998"/>
                  </a:lnTo>
                  <a:lnTo>
                    <a:pt x="3505" y="5288877"/>
                  </a:lnTo>
                  <a:lnTo>
                    <a:pt x="13716" y="5334584"/>
                  </a:lnTo>
                  <a:lnTo>
                    <a:pt x="30111" y="5377599"/>
                  </a:lnTo>
                  <a:lnTo>
                    <a:pt x="52197" y="5417426"/>
                  </a:lnTo>
                  <a:lnTo>
                    <a:pt x="79463" y="5453570"/>
                  </a:lnTo>
                  <a:lnTo>
                    <a:pt x="111429" y="5485536"/>
                  </a:lnTo>
                  <a:lnTo>
                    <a:pt x="147574" y="5512803"/>
                  </a:lnTo>
                  <a:lnTo>
                    <a:pt x="187401" y="5534888"/>
                  </a:lnTo>
                  <a:lnTo>
                    <a:pt x="230416" y="5551284"/>
                  </a:lnTo>
                  <a:lnTo>
                    <a:pt x="276110" y="5561495"/>
                  </a:lnTo>
                  <a:lnTo>
                    <a:pt x="324002" y="5565000"/>
                  </a:lnTo>
                  <a:lnTo>
                    <a:pt x="371881" y="5561495"/>
                  </a:lnTo>
                  <a:lnTo>
                    <a:pt x="417576" y="5551284"/>
                  </a:lnTo>
                  <a:lnTo>
                    <a:pt x="460590" y="5534888"/>
                  </a:lnTo>
                  <a:lnTo>
                    <a:pt x="500418" y="5512803"/>
                  </a:lnTo>
                  <a:lnTo>
                    <a:pt x="536562" y="5485536"/>
                  </a:lnTo>
                  <a:lnTo>
                    <a:pt x="568528" y="5453570"/>
                  </a:lnTo>
                  <a:lnTo>
                    <a:pt x="595795" y="5417426"/>
                  </a:lnTo>
                  <a:lnTo>
                    <a:pt x="617880" y="5377599"/>
                  </a:lnTo>
                  <a:lnTo>
                    <a:pt x="634276" y="5334584"/>
                  </a:lnTo>
                  <a:lnTo>
                    <a:pt x="644486" y="5288877"/>
                  </a:lnTo>
                  <a:lnTo>
                    <a:pt x="648004" y="5240998"/>
                  </a:lnTo>
                  <a:close/>
                </a:path>
                <a:path w="5074285" h="6428105">
                  <a:moveTo>
                    <a:pt x="648004" y="4348200"/>
                  </a:moveTo>
                  <a:lnTo>
                    <a:pt x="644486" y="4300321"/>
                  </a:lnTo>
                  <a:lnTo>
                    <a:pt x="634276" y="4254627"/>
                  </a:lnTo>
                  <a:lnTo>
                    <a:pt x="617880" y="4211612"/>
                  </a:lnTo>
                  <a:lnTo>
                    <a:pt x="595795" y="4171772"/>
                  </a:lnTo>
                  <a:lnTo>
                    <a:pt x="568528" y="4135628"/>
                  </a:lnTo>
                  <a:lnTo>
                    <a:pt x="536562" y="4103674"/>
                  </a:lnTo>
                  <a:lnTo>
                    <a:pt x="500418" y="4076395"/>
                  </a:lnTo>
                  <a:lnTo>
                    <a:pt x="460590" y="4054310"/>
                  </a:lnTo>
                  <a:lnTo>
                    <a:pt x="417576" y="4037914"/>
                  </a:lnTo>
                  <a:lnTo>
                    <a:pt x="371881" y="4027716"/>
                  </a:lnTo>
                  <a:lnTo>
                    <a:pt x="324002" y="4024198"/>
                  </a:lnTo>
                  <a:lnTo>
                    <a:pt x="276110" y="4027716"/>
                  </a:lnTo>
                  <a:lnTo>
                    <a:pt x="230416" y="4037914"/>
                  </a:lnTo>
                  <a:lnTo>
                    <a:pt x="187401" y="4054310"/>
                  </a:lnTo>
                  <a:lnTo>
                    <a:pt x="147574" y="4076395"/>
                  </a:lnTo>
                  <a:lnTo>
                    <a:pt x="111429" y="4103674"/>
                  </a:lnTo>
                  <a:lnTo>
                    <a:pt x="79463" y="4135628"/>
                  </a:lnTo>
                  <a:lnTo>
                    <a:pt x="52197" y="4171772"/>
                  </a:lnTo>
                  <a:lnTo>
                    <a:pt x="30111" y="4211612"/>
                  </a:lnTo>
                  <a:lnTo>
                    <a:pt x="13716" y="4254627"/>
                  </a:lnTo>
                  <a:lnTo>
                    <a:pt x="3505" y="4300321"/>
                  </a:lnTo>
                  <a:lnTo>
                    <a:pt x="0" y="4348200"/>
                  </a:lnTo>
                  <a:lnTo>
                    <a:pt x="3505" y="4396079"/>
                  </a:lnTo>
                  <a:lnTo>
                    <a:pt x="13716" y="4441774"/>
                  </a:lnTo>
                  <a:lnTo>
                    <a:pt x="30111" y="4484789"/>
                  </a:lnTo>
                  <a:lnTo>
                    <a:pt x="52197" y="4524629"/>
                  </a:lnTo>
                  <a:lnTo>
                    <a:pt x="79463" y="4560773"/>
                  </a:lnTo>
                  <a:lnTo>
                    <a:pt x="111429" y="4592726"/>
                  </a:lnTo>
                  <a:lnTo>
                    <a:pt x="147574" y="4620006"/>
                  </a:lnTo>
                  <a:lnTo>
                    <a:pt x="187401" y="4642091"/>
                  </a:lnTo>
                  <a:lnTo>
                    <a:pt x="230416" y="4658487"/>
                  </a:lnTo>
                  <a:lnTo>
                    <a:pt x="276110" y="4668685"/>
                  </a:lnTo>
                  <a:lnTo>
                    <a:pt x="324002" y="4672203"/>
                  </a:lnTo>
                  <a:lnTo>
                    <a:pt x="371881" y="4668685"/>
                  </a:lnTo>
                  <a:lnTo>
                    <a:pt x="417576" y="4658487"/>
                  </a:lnTo>
                  <a:lnTo>
                    <a:pt x="460590" y="4642091"/>
                  </a:lnTo>
                  <a:lnTo>
                    <a:pt x="500418" y="4620006"/>
                  </a:lnTo>
                  <a:lnTo>
                    <a:pt x="536562" y="4592726"/>
                  </a:lnTo>
                  <a:lnTo>
                    <a:pt x="568528" y="4560773"/>
                  </a:lnTo>
                  <a:lnTo>
                    <a:pt x="595795" y="4524629"/>
                  </a:lnTo>
                  <a:lnTo>
                    <a:pt x="617880" y="4484789"/>
                  </a:lnTo>
                  <a:lnTo>
                    <a:pt x="634276" y="4441774"/>
                  </a:lnTo>
                  <a:lnTo>
                    <a:pt x="644486" y="4396079"/>
                  </a:lnTo>
                  <a:lnTo>
                    <a:pt x="648004" y="4348200"/>
                  </a:lnTo>
                  <a:close/>
                </a:path>
                <a:path w="5074285" h="6428105">
                  <a:moveTo>
                    <a:pt x="648004" y="2760599"/>
                  </a:moveTo>
                  <a:lnTo>
                    <a:pt x="644486" y="2712720"/>
                  </a:lnTo>
                  <a:lnTo>
                    <a:pt x="634276" y="2667025"/>
                  </a:lnTo>
                  <a:lnTo>
                    <a:pt x="617880" y="2624010"/>
                  </a:lnTo>
                  <a:lnTo>
                    <a:pt x="595795" y="2584183"/>
                  </a:lnTo>
                  <a:lnTo>
                    <a:pt x="568528" y="2548039"/>
                  </a:lnTo>
                  <a:lnTo>
                    <a:pt x="536562" y="2516073"/>
                  </a:lnTo>
                  <a:lnTo>
                    <a:pt x="500418" y="2488793"/>
                  </a:lnTo>
                  <a:lnTo>
                    <a:pt x="460590" y="2466708"/>
                  </a:lnTo>
                  <a:lnTo>
                    <a:pt x="417576" y="2450312"/>
                  </a:lnTo>
                  <a:lnTo>
                    <a:pt x="371881" y="2440114"/>
                  </a:lnTo>
                  <a:lnTo>
                    <a:pt x="324002" y="2436596"/>
                  </a:lnTo>
                  <a:lnTo>
                    <a:pt x="276110" y="2440114"/>
                  </a:lnTo>
                  <a:lnTo>
                    <a:pt x="230416" y="2450312"/>
                  </a:lnTo>
                  <a:lnTo>
                    <a:pt x="187401" y="2466708"/>
                  </a:lnTo>
                  <a:lnTo>
                    <a:pt x="147574" y="2488793"/>
                  </a:lnTo>
                  <a:lnTo>
                    <a:pt x="111429" y="2516073"/>
                  </a:lnTo>
                  <a:lnTo>
                    <a:pt x="79463" y="2548039"/>
                  </a:lnTo>
                  <a:lnTo>
                    <a:pt x="52197" y="2584183"/>
                  </a:lnTo>
                  <a:lnTo>
                    <a:pt x="30111" y="2624010"/>
                  </a:lnTo>
                  <a:lnTo>
                    <a:pt x="13716" y="2667025"/>
                  </a:lnTo>
                  <a:lnTo>
                    <a:pt x="3505" y="2712720"/>
                  </a:lnTo>
                  <a:lnTo>
                    <a:pt x="0" y="2760599"/>
                  </a:lnTo>
                  <a:lnTo>
                    <a:pt x="3505" y="2808478"/>
                  </a:lnTo>
                  <a:lnTo>
                    <a:pt x="13716" y="2854185"/>
                  </a:lnTo>
                  <a:lnTo>
                    <a:pt x="30111" y="2897200"/>
                  </a:lnTo>
                  <a:lnTo>
                    <a:pt x="52197" y="2937027"/>
                  </a:lnTo>
                  <a:lnTo>
                    <a:pt x="79463" y="2973171"/>
                  </a:lnTo>
                  <a:lnTo>
                    <a:pt x="111429" y="3005137"/>
                  </a:lnTo>
                  <a:lnTo>
                    <a:pt x="147574" y="3032404"/>
                  </a:lnTo>
                  <a:lnTo>
                    <a:pt x="187401" y="3054489"/>
                  </a:lnTo>
                  <a:lnTo>
                    <a:pt x="230416" y="3070885"/>
                  </a:lnTo>
                  <a:lnTo>
                    <a:pt x="276110" y="3081096"/>
                  </a:lnTo>
                  <a:lnTo>
                    <a:pt x="324002" y="3084601"/>
                  </a:lnTo>
                  <a:lnTo>
                    <a:pt x="371881" y="3081096"/>
                  </a:lnTo>
                  <a:lnTo>
                    <a:pt x="417576" y="3070885"/>
                  </a:lnTo>
                  <a:lnTo>
                    <a:pt x="460590" y="3054489"/>
                  </a:lnTo>
                  <a:lnTo>
                    <a:pt x="500418" y="3032404"/>
                  </a:lnTo>
                  <a:lnTo>
                    <a:pt x="536562" y="3005137"/>
                  </a:lnTo>
                  <a:lnTo>
                    <a:pt x="568528" y="2973171"/>
                  </a:lnTo>
                  <a:lnTo>
                    <a:pt x="595795" y="2937027"/>
                  </a:lnTo>
                  <a:lnTo>
                    <a:pt x="617880" y="2897200"/>
                  </a:lnTo>
                  <a:lnTo>
                    <a:pt x="634276" y="2854185"/>
                  </a:lnTo>
                  <a:lnTo>
                    <a:pt x="644486" y="2808478"/>
                  </a:lnTo>
                  <a:lnTo>
                    <a:pt x="648004" y="2760599"/>
                  </a:lnTo>
                  <a:close/>
                </a:path>
                <a:path w="5074285" h="6428105">
                  <a:moveTo>
                    <a:pt x="648004" y="1884603"/>
                  </a:moveTo>
                  <a:lnTo>
                    <a:pt x="644486" y="1836724"/>
                  </a:lnTo>
                  <a:lnTo>
                    <a:pt x="634276" y="1791030"/>
                  </a:lnTo>
                  <a:lnTo>
                    <a:pt x="617880" y="1748015"/>
                  </a:lnTo>
                  <a:lnTo>
                    <a:pt x="595795" y="1708175"/>
                  </a:lnTo>
                  <a:lnTo>
                    <a:pt x="568528" y="1672031"/>
                  </a:lnTo>
                  <a:lnTo>
                    <a:pt x="536562" y="1640065"/>
                  </a:lnTo>
                  <a:lnTo>
                    <a:pt x="500418" y="1612798"/>
                  </a:lnTo>
                  <a:lnTo>
                    <a:pt x="460590" y="1590713"/>
                  </a:lnTo>
                  <a:lnTo>
                    <a:pt x="417576" y="1574317"/>
                  </a:lnTo>
                  <a:lnTo>
                    <a:pt x="371881" y="1564106"/>
                  </a:lnTo>
                  <a:lnTo>
                    <a:pt x="324002" y="1560601"/>
                  </a:lnTo>
                  <a:lnTo>
                    <a:pt x="276110" y="1564106"/>
                  </a:lnTo>
                  <a:lnTo>
                    <a:pt x="230416" y="1574317"/>
                  </a:lnTo>
                  <a:lnTo>
                    <a:pt x="187401" y="1590713"/>
                  </a:lnTo>
                  <a:lnTo>
                    <a:pt x="147574" y="1612798"/>
                  </a:lnTo>
                  <a:lnTo>
                    <a:pt x="111429" y="1640065"/>
                  </a:lnTo>
                  <a:lnTo>
                    <a:pt x="79463" y="1672031"/>
                  </a:lnTo>
                  <a:lnTo>
                    <a:pt x="52197" y="1708175"/>
                  </a:lnTo>
                  <a:lnTo>
                    <a:pt x="30111" y="1748015"/>
                  </a:lnTo>
                  <a:lnTo>
                    <a:pt x="13716" y="1791030"/>
                  </a:lnTo>
                  <a:lnTo>
                    <a:pt x="3505" y="1836724"/>
                  </a:lnTo>
                  <a:lnTo>
                    <a:pt x="0" y="1884603"/>
                  </a:lnTo>
                  <a:lnTo>
                    <a:pt x="3505" y="1932482"/>
                  </a:lnTo>
                  <a:lnTo>
                    <a:pt x="13716" y="1978177"/>
                  </a:lnTo>
                  <a:lnTo>
                    <a:pt x="30111" y="2021192"/>
                  </a:lnTo>
                  <a:lnTo>
                    <a:pt x="52197" y="2061019"/>
                  </a:lnTo>
                  <a:lnTo>
                    <a:pt x="79463" y="2097176"/>
                  </a:lnTo>
                  <a:lnTo>
                    <a:pt x="111429" y="2129129"/>
                  </a:lnTo>
                  <a:lnTo>
                    <a:pt x="147574" y="2156409"/>
                  </a:lnTo>
                  <a:lnTo>
                    <a:pt x="187401" y="2178494"/>
                  </a:lnTo>
                  <a:lnTo>
                    <a:pt x="230416" y="2194890"/>
                  </a:lnTo>
                  <a:lnTo>
                    <a:pt x="276110" y="2205088"/>
                  </a:lnTo>
                  <a:lnTo>
                    <a:pt x="324002" y="2208606"/>
                  </a:lnTo>
                  <a:lnTo>
                    <a:pt x="371881" y="2205088"/>
                  </a:lnTo>
                  <a:lnTo>
                    <a:pt x="417576" y="2194890"/>
                  </a:lnTo>
                  <a:lnTo>
                    <a:pt x="460590" y="2178494"/>
                  </a:lnTo>
                  <a:lnTo>
                    <a:pt x="500418" y="2156409"/>
                  </a:lnTo>
                  <a:lnTo>
                    <a:pt x="536562" y="2129129"/>
                  </a:lnTo>
                  <a:lnTo>
                    <a:pt x="568528" y="2097176"/>
                  </a:lnTo>
                  <a:lnTo>
                    <a:pt x="595795" y="2061019"/>
                  </a:lnTo>
                  <a:lnTo>
                    <a:pt x="617880" y="2021192"/>
                  </a:lnTo>
                  <a:lnTo>
                    <a:pt x="634276" y="1978177"/>
                  </a:lnTo>
                  <a:lnTo>
                    <a:pt x="644486" y="1932482"/>
                  </a:lnTo>
                  <a:lnTo>
                    <a:pt x="648004" y="1884603"/>
                  </a:lnTo>
                  <a:close/>
                </a:path>
                <a:path w="5074285" h="6428105">
                  <a:moveTo>
                    <a:pt x="648004" y="324002"/>
                  </a:moveTo>
                  <a:lnTo>
                    <a:pt x="644486" y="276123"/>
                  </a:lnTo>
                  <a:lnTo>
                    <a:pt x="634276" y="230428"/>
                  </a:lnTo>
                  <a:lnTo>
                    <a:pt x="617880" y="187413"/>
                  </a:lnTo>
                  <a:lnTo>
                    <a:pt x="595795" y="147574"/>
                  </a:lnTo>
                  <a:lnTo>
                    <a:pt x="568528" y="111429"/>
                  </a:lnTo>
                  <a:lnTo>
                    <a:pt x="536562" y="79476"/>
                  </a:lnTo>
                  <a:lnTo>
                    <a:pt x="500418" y="52197"/>
                  </a:lnTo>
                  <a:lnTo>
                    <a:pt x="460590" y="30111"/>
                  </a:lnTo>
                  <a:lnTo>
                    <a:pt x="417576" y="13716"/>
                  </a:lnTo>
                  <a:lnTo>
                    <a:pt x="371881" y="3517"/>
                  </a:lnTo>
                  <a:lnTo>
                    <a:pt x="324002" y="0"/>
                  </a:lnTo>
                  <a:lnTo>
                    <a:pt x="276110" y="3517"/>
                  </a:lnTo>
                  <a:lnTo>
                    <a:pt x="230416" y="13716"/>
                  </a:lnTo>
                  <a:lnTo>
                    <a:pt x="187401" y="30111"/>
                  </a:lnTo>
                  <a:lnTo>
                    <a:pt x="147574" y="52197"/>
                  </a:lnTo>
                  <a:lnTo>
                    <a:pt x="111429" y="79476"/>
                  </a:lnTo>
                  <a:lnTo>
                    <a:pt x="79463" y="111429"/>
                  </a:lnTo>
                  <a:lnTo>
                    <a:pt x="52197" y="147574"/>
                  </a:lnTo>
                  <a:lnTo>
                    <a:pt x="30111" y="187413"/>
                  </a:lnTo>
                  <a:lnTo>
                    <a:pt x="13716" y="230428"/>
                  </a:lnTo>
                  <a:lnTo>
                    <a:pt x="3505" y="276123"/>
                  </a:lnTo>
                  <a:lnTo>
                    <a:pt x="0" y="324002"/>
                  </a:lnTo>
                  <a:lnTo>
                    <a:pt x="3505" y="371881"/>
                  </a:lnTo>
                  <a:lnTo>
                    <a:pt x="13716" y="417576"/>
                  </a:lnTo>
                  <a:lnTo>
                    <a:pt x="30111" y="460590"/>
                  </a:lnTo>
                  <a:lnTo>
                    <a:pt x="52197" y="500430"/>
                  </a:lnTo>
                  <a:lnTo>
                    <a:pt x="79463" y="536575"/>
                  </a:lnTo>
                  <a:lnTo>
                    <a:pt x="111429" y="568528"/>
                  </a:lnTo>
                  <a:lnTo>
                    <a:pt x="147574" y="595807"/>
                  </a:lnTo>
                  <a:lnTo>
                    <a:pt x="187401" y="617893"/>
                  </a:lnTo>
                  <a:lnTo>
                    <a:pt x="230416" y="634288"/>
                  </a:lnTo>
                  <a:lnTo>
                    <a:pt x="276110" y="644486"/>
                  </a:lnTo>
                  <a:lnTo>
                    <a:pt x="324002" y="648004"/>
                  </a:lnTo>
                  <a:lnTo>
                    <a:pt x="371881" y="644486"/>
                  </a:lnTo>
                  <a:lnTo>
                    <a:pt x="417576" y="634288"/>
                  </a:lnTo>
                  <a:lnTo>
                    <a:pt x="460590" y="617893"/>
                  </a:lnTo>
                  <a:lnTo>
                    <a:pt x="500418" y="595807"/>
                  </a:lnTo>
                  <a:lnTo>
                    <a:pt x="536562" y="568528"/>
                  </a:lnTo>
                  <a:lnTo>
                    <a:pt x="568528" y="536575"/>
                  </a:lnTo>
                  <a:lnTo>
                    <a:pt x="595795" y="500430"/>
                  </a:lnTo>
                  <a:lnTo>
                    <a:pt x="617880" y="460590"/>
                  </a:lnTo>
                  <a:lnTo>
                    <a:pt x="634276" y="417576"/>
                  </a:lnTo>
                  <a:lnTo>
                    <a:pt x="644486" y="371881"/>
                  </a:lnTo>
                  <a:lnTo>
                    <a:pt x="648004" y="324002"/>
                  </a:lnTo>
                  <a:close/>
                </a:path>
                <a:path w="5074285" h="6428105">
                  <a:moveTo>
                    <a:pt x="2671800" y="2760599"/>
                  </a:moveTo>
                  <a:lnTo>
                    <a:pt x="2668282" y="2712720"/>
                  </a:lnTo>
                  <a:lnTo>
                    <a:pt x="2658084" y="2667025"/>
                  </a:lnTo>
                  <a:lnTo>
                    <a:pt x="2641689" y="2624010"/>
                  </a:lnTo>
                  <a:lnTo>
                    <a:pt x="2619603" y="2584183"/>
                  </a:lnTo>
                  <a:lnTo>
                    <a:pt x="2592324" y="2548039"/>
                  </a:lnTo>
                  <a:lnTo>
                    <a:pt x="2560370" y="2516073"/>
                  </a:lnTo>
                  <a:lnTo>
                    <a:pt x="2524214" y="2488793"/>
                  </a:lnTo>
                  <a:lnTo>
                    <a:pt x="2484386" y="2466708"/>
                  </a:lnTo>
                  <a:lnTo>
                    <a:pt x="2441371" y="2450312"/>
                  </a:lnTo>
                  <a:lnTo>
                    <a:pt x="2395677" y="2440114"/>
                  </a:lnTo>
                  <a:lnTo>
                    <a:pt x="2347798" y="2436596"/>
                  </a:lnTo>
                  <a:lnTo>
                    <a:pt x="2299919" y="2440114"/>
                  </a:lnTo>
                  <a:lnTo>
                    <a:pt x="2254224" y="2450312"/>
                  </a:lnTo>
                  <a:lnTo>
                    <a:pt x="2211209" y="2466708"/>
                  </a:lnTo>
                  <a:lnTo>
                    <a:pt x="2171369" y="2488793"/>
                  </a:lnTo>
                  <a:lnTo>
                    <a:pt x="2135225" y="2516073"/>
                  </a:lnTo>
                  <a:lnTo>
                    <a:pt x="2103259" y="2548039"/>
                  </a:lnTo>
                  <a:lnTo>
                    <a:pt x="2075992" y="2584183"/>
                  </a:lnTo>
                  <a:lnTo>
                    <a:pt x="2053907" y="2624010"/>
                  </a:lnTo>
                  <a:lnTo>
                    <a:pt x="2037511" y="2667025"/>
                  </a:lnTo>
                  <a:lnTo>
                    <a:pt x="2027301" y="2712720"/>
                  </a:lnTo>
                  <a:lnTo>
                    <a:pt x="2023795" y="2760599"/>
                  </a:lnTo>
                  <a:lnTo>
                    <a:pt x="2027301" y="2808478"/>
                  </a:lnTo>
                  <a:lnTo>
                    <a:pt x="2037511" y="2854185"/>
                  </a:lnTo>
                  <a:lnTo>
                    <a:pt x="2053907" y="2897200"/>
                  </a:lnTo>
                  <a:lnTo>
                    <a:pt x="2075992" y="2937027"/>
                  </a:lnTo>
                  <a:lnTo>
                    <a:pt x="2103259" y="2973171"/>
                  </a:lnTo>
                  <a:lnTo>
                    <a:pt x="2135225" y="3005137"/>
                  </a:lnTo>
                  <a:lnTo>
                    <a:pt x="2171369" y="3032404"/>
                  </a:lnTo>
                  <a:lnTo>
                    <a:pt x="2211209" y="3054489"/>
                  </a:lnTo>
                  <a:lnTo>
                    <a:pt x="2254224" y="3070885"/>
                  </a:lnTo>
                  <a:lnTo>
                    <a:pt x="2299919" y="3081096"/>
                  </a:lnTo>
                  <a:lnTo>
                    <a:pt x="2347798" y="3084601"/>
                  </a:lnTo>
                  <a:lnTo>
                    <a:pt x="2395677" y="3081096"/>
                  </a:lnTo>
                  <a:lnTo>
                    <a:pt x="2441371" y="3070885"/>
                  </a:lnTo>
                  <a:lnTo>
                    <a:pt x="2484386" y="3054489"/>
                  </a:lnTo>
                  <a:lnTo>
                    <a:pt x="2524214" y="3032404"/>
                  </a:lnTo>
                  <a:lnTo>
                    <a:pt x="2560370" y="3005137"/>
                  </a:lnTo>
                  <a:lnTo>
                    <a:pt x="2592324" y="2973171"/>
                  </a:lnTo>
                  <a:lnTo>
                    <a:pt x="2619603" y="2937027"/>
                  </a:lnTo>
                  <a:lnTo>
                    <a:pt x="2641689" y="2897200"/>
                  </a:lnTo>
                  <a:lnTo>
                    <a:pt x="2658084" y="2854185"/>
                  </a:lnTo>
                  <a:lnTo>
                    <a:pt x="2668282" y="2808478"/>
                  </a:lnTo>
                  <a:lnTo>
                    <a:pt x="2671800" y="2760599"/>
                  </a:lnTo>
                  <a:close/>
                </a:path>
                <a:path w="5074285" h="6428105">
                  <a:moveTo>
                    <a:pt x="2671800" y="1884603"/>
                  </a:moveTo>
                  <a:lnTo>
                    <a:pt x="2668282" y="1836724"/>
                  </a:lnTo>
                  <a:lnTo>
                    <a:pt x="2658084" y="1791030"/>
                  </a:lnTo>
                  <a:lnTo>
                    <a:pt x="2641689" y="1748015"/>
                  </a:lnTo>
                  <a:lnTo>
                    <a:pt x="2619603" y="1708175"/>
                  </a:lnTo>
                  <a:lnTo>
                    <a:pt x="2592324" y="1672031"/>
                  </a:lnTo>
                  <a:lnTo>
                    <a:pt x="2560370" y="1640065"/>
                  </a:lnTo>
                  <a:lnTo>
                    <a:pt x="2524214" y="1612798"/>
                  </a:lnTo>
                  <a:lnTo>
                    <a:pt x="2484386" y="1590713"/>
                  </a:lnTo>
                  <a:lnTo>
                    <a:pt x="2441371" y="1574317"/>
                  </a:lnTo>
                  <a:lnTo>
                    <a:pt x="2395677" y="1564106"/>
                  </a:lnTo>
                  <a:lnTo>
                    <a:pt x="2347798" y="1560601"/>
                  </a:lnTo>
                  <a:lnTo>
                    <a:pt x="2299919" y="1564106"/>
                  </a:lnTo>
                  <a:lnTo>
                    <a:pt x="2254224" y="1574317"/>
                  </a:lnTo>
                  <a:lnTo>
                    <a:pt x="2211209" y="1590713"/>
                  </a:lnTo>
                  <a:lnTo>
                    <a:pt x="2171369" y="1612798"/>
                  </a:lnTo>
                  <a:lnTo>
                    <a:pt x="2135225" y="1640065"/>
                  </a:lnTo>
                  <a:lnTo>
                    <a:pt x="2103259" y="1672031"/>
                  </a:lnTo>
                  <a:lnTo>
                    <a:pt x="2075992" y="1708175"/>
                  </a:lnTo>
                  <a:lnTo>
                    <a:pt x="2053907" y="1748015"/>
                  </a:lnTo>
                  <a:lnTo>
                    <a:pt x="2037511" y="1791030"/>
                  </a:lnTo>
                  <a:lnTo>
                    <a:pt x="2027301" y="1836724"/>
                  </a:lnTo>
                  <a:lnTo>
                    <a:pt x="2023795" y="1884603"/>
                  </a:lnTo>
                  <a:lnTo>
                    <a:pt x="2027301" y="1932482"/>
                  </a:lnTo>
                  <a:lnTo>
                    <a:pt x="2037511" y="1978177"/>
                  </a:lnTo>
                  <a:lnTo>
                    <a:pt x="2053907" y="2021192"/>
                  </a:lnTo>
                  <a:lnTo>
                    <a:pt x="2075992" y="2061019"/>
                  </a:lnTo>
                  <a:lnTo>
                    <a:pt x="2103259" y="2097176"/>
                  </a:lnTo>
                  <a:lnTo>
                    <a:pt x="2135225" y="2129129"/>
                  </a:lnTo>
                  <a:lnTo>
                    <a:pt x="2171369" y="2156409"/>
                  </a:lnTo>
                  <a:lnTo>
                    <a:pt x="2211209" y="2178494"/>
                  </a:lnTo>
                  <a:lnTo>
                    <a:pt x="2254224" y="2194890"/>
                  </a:lnTo>
                  <a:lnTo>
                    <a:pt x="2299919" y="2205088"/>
                  </a:lnTo>
                  <a:lnTo>
                    <a:pt x="2347798" y="2208606"/>
                  </a:lnTo>
                  <a:lnTo>
                    <a:pt x="2395677" y="2205088"/>
                  </a:lnTo>
                  <a:lnTo>
                    <a:pt x="2441371" y="2194890"/>
                  </a:lnTo>
                  <a:lnTo>
                    <a:pt x="2484386" y="2178494"/>
                  </a:lnTo>
                  <a:lnTo>
                    <a:pt x="2524214" y="2156409"/>
                  </a:lnTo>
                  <a:lnTo>
                    <a:pt x="2560370" y="2129129"/>
                  </a:lnTo>
                  <a:lnTo>
                    <a:pt x="2592324" y="2097176"/>
                  </a:lnTo>
                  <a:lnTo>
                    <a:pt x="2619603" y="2061019"/>
                  </a:lnTo>
                  <a:lnTo>
                    <a:pt x="2641689" y="2021192"/>
                  </a:lnTo>
                  <a:lnTo>
                    <a:pt x="2658084" y="1978177"/>
                  </a:lnTo>
                  <a:lnTo>
                    <a:pt x="2668282" y="1932482"/>
                  </a:lnTo>
                  <a:lnTo>
                    <a:pt x="2671800" y="1884603"/>
                  </a:lnTo>
                  <a:close/>
                </a:path>
                <a:path w="5074285" h="6428105">
                  <a:moveTo>
                    <a:pt x="4068000" y="6104102"/>
                  </a:moveTo>
                  <a:lnTo>
                    <a:pt x="4064482" y="6056223"/>
                  </a:lnTo>
                  <a:lnTo>
                    <a:pt x="4054284" y="6010529"/>
                  </a:lnTo>
                  <a:lnTo>
                    <a:pt x="4037888" y="5967514"/>
                  </a:lnTo>
                  <a:lnTo>
                    <a:pt x="4015803" y="5927674"/>
                  </a:lnTo>
                  <a:lnTo>
                    <a:pt x="3988524" y="5891530"/>
                  </a:lnTo>
                  <a:lnTo>
                    <a:pt x="3956570" y="5859577"/>
                  </a:lnTo>
                  <a:lnTo>
                    <a:pt x="3920413" y="5832297"/>
                  </a:lnTo>
                  <a:lnTo>
                    <a:pt x="3880586" y="5810212"/>
                  </a:lnTo>
                  <a:lnTo>
                    <a:pt x="3837571" y="5793816"/>
                  </a:lnTo>
                  <a:lnTo>
                    <a:pt x="3791877" y="5783618"/>
                  </a:lnTo>
                  <a:lnTo>
                    <a:pt x="3743998" y="5780100"/>
                  </a:lnTo>
                  <a:lnTo>
                    <a:pt x="3696119" y="5783618"/>
                  </a:lnTo>
                  <a:lnTo>
                    <a:pt x="3650424" y="5793816"/>
                  </a:lnTo>
                  <a:lnTo>
                    <a:pt x="3607409" y="5810212"/>
                  </a:lnTo>
                  <a:lnTo>
                    <a:pt x="3567569" y="5832297"/>
                  </a:lnTo>
                  <a:lnTo>
                    <a:pt x="3531425" y="5859577"/>
                  </a:lnTo>
                  <a:lnTo>
                    <a:pt x="3499459" y="5891530"/>
                  </a:lnTo>
                  <a:lnTo>
                    <a:pt x="3472192" y="5927674"/>
                  </a:lnTo>
                  <a:lnTo>
                    <a:pt x="3450107" y="5967514"/>
                  </a:lnTo>
                  <a:lnTo>
                    <a:pt x="3433711" y="6010529"/>
                  </a:lnTo>
                  <a:lnTo>
                    <a:pt x="3423501" y="6056223"/>
                  </a:lnTo>
                  <a:lnTo>
                    <a:pt x="3419995" y="6104102"/>
                  </a:lnTo>
                  <a:lnTo>
                    <a:pt x="3423501" y="6151981"/>
                  </a:lnTo>
                  <a:lnTo>
                    <a:pt x="3433711" y="6197676"/>
                  </a:lnTo>
                  <a:lnTo>
                    <a:pt x="3450107" y="6240691"/>
                  </a:lnTo>
                  <a:lnTo>
                    <a:pt x="3472192" y="6280531"/>
                  </a:lnTo>
                  <a:lnTo>
                    <a:pt x="3499459" y="6316675"/>
                  </a:lnTo>
                  <a:lnTo>
                    <a:pt x="3531425" y="6348628"/>
                  </a:lnTo>
                  <a:lnTo>
                    <a:pt x="3567569" y="6375908"/>
                  </a:lnTo>
                  <a:lnTo>
                    <a:pt x="3607409" y="6397993"/>
                  </a:lnTo>
                  <a:lnTo>
                    <a:pt x="3650424" y="6414389"/>
                  </a:lnTo>
                  <a:lnTo>
                    <a:pt x="3696119" y="6424587"/>
                  </a:lnTo>
                  <a:lnTo>
                    <a:pt x="3743998" y="6428105"/>
                  </a:lnTo>
                  <a:lnTo>
                    <a:pt x="3791877" y="6424587"/>
                  </a:lnTo>
                  <a:lnTo>
                    <a:pt x="3837571" y="6414389"/>
                  </a:lnTo>
                  <a:lnTo>
                    <a:pt x="3880586" y="6397993"/>
                  </a:lnTo>
                  <a:lnTo>
                    <a:pt x="3920413" y="6375908"/>
                  </a:lnTo>
                  <a:lnTo>
                    <a:pt x="3956570" y="6348628"/>
                  </a:lnTo>
                  <a:lnTo>
                    <a:pt x="3988524" y="6316675"/>
                  </a:lnTo>
                  <a:lnTo>
                    <a:pt x="4015803" y="6280531"/>
                  </a:lnTo>
                  <a:lnTo>
                    <a:pt x="4037888" y="6240691"/>
                  </a:lnTo>
                  <a:lnTo>
                    <a:pt x="4054284" y="6197676"/>
                  </a:lnTo>
                  <a:lnTo>
                    <a:pt x="4064482" y="6151981"/>
                  </a:lnTo>
                  <a:lnTo>
                    <a:pt x="4068000" y="6104102"/>
                  </a:lnTo>
                  <a:close/>
                </a:path>
                <a:path w="5074285" h="6428105">
                  <a:moveTo>
                    <a:pt x="4068000" y="5240998"/>
                  </a:moveTo>
                  <a:lnTo>
                    <a:pt x="4064482" y="5193119"/>
                  </a:lnTo>
                  <a:lnTo>
                    <a:pt x="4054284" y="5147424"/>
                  </a:lnTo>
                  <a:lnTo>
                    <a:pt x="4037888" y="5104409"/>
                  </a:lnTo>
                  <a:lnTo>
                    <a:pt x="4015803" y="5064582"/>
                  </a:lnTo>
                  <a:lnTo>
                    <a:pt x="3988524" y="5028438"/>
                  </a:lnTo>
                  <a:lnTo>
                    <a:pt x="3956570" y="4996472"/>
                  </a:lnTo>
                  <a:lnTo>
                    <a:pt x="3920413" y="4969192"/>
                  </a:lnTo>
                  <a:lnTo>
                    <a:pt x="3880586" y="4947107"/>
                  </a:lnTo>
                  <a:lnTo>
                    <a:pt x="3837571" y="4930711"/>
                  </a:lnTo>
                  <a:lnTo>
                    <a:pt x="3791877" y="4920513"/>
                  </a:lnTo>
                  <a:lnTo>
                    <a:pt x="3743998" y="4916995"/>
                  </a:lnTo>
                  <a:lnTo>
                    <a:pt x="3696119" y="4920513"/>
                  </a:lnTo>
                  <a:lnTo>
                    <a:pt x="3650424" y="4930711"/>
                  </a:lnTo>
                  <a:lnTo>
                    <a:pt x="3607409" y="4947107"/>
                  </a:lnTo>
                  <a:lnTo>
                    <a:pt x="3567569" y="4969192"/>
                  </a:lnTo>
                  <a:lnTo>
                    <a:pt x="3531425" y="4996472"/>
                  </a:lnTo>
                  <a:lnTo>
                    <a:pt x="3499459" y="5028438"/>
                  </a:lnTo>
                  <a:lnTo>
                    <a:pt x="3472192" y="5064582"/>
                  </a:lnTo>
                  <a:lnTo>
                    <a:pt x="3450107" y="5104409"/>
                  </a:lnTo>
                  <a:lnTo>
                    <a:pt x="3433711" y="5147424"/>
                  </a:lnTo>
                  <a:lnTo>
                    <a:pt x="3423501" y="5193119"/>
                  </a:lnTo>
                  <a:lnTo>
                    <a:pt x="3419995" y="5240998"/>
                  </a:lnTo>
                  <a:lnTo>
                    <a:pt x="3423501" y="5288877"/>
                  </a:lnTo>
                  <a:lnTo>
                    <a:pt x="3433711" y="5334584"/>
                  </a:lnTo>
                  <a:lnTo>
                    <a:pt x="3450107" y="5377599"/>
                  </a:lnTo>
                  <a:lnTo>
                    <a:pt x="3472192" y="5417426"/>
                  </a:lnTo>
                  <a:lnTo>
                    <a:pt x="3499459" y="5453570"/>
                  </a:lnTo>
                  <a:lnTo>
                    <a:pt x="3531425" y="5485536"/>
                  </a:lnTo>
                  <a:lnTo>
                    <a:pt x="3567569" y="5512803"/>
                  </a:lnTo>
                  <a:lnTo>
                    <a:pt x="3607409" y="5534888"/>
                  </a:lnTo>
                  <a:lnTo>
                    <a:pt x="3650424" y="5551284"/>
                  </a:lnTo>
                  <a:lnTo>
                    <a:pt x="3696119" y="5561495"/>
                  </a:lnTo>
                  <a:lnTo>
                    <a:pt x="3743998" y="5565000"/>
                  </a:lnTo>
                  <a:lnTo>
                    <a:pt x="3791877" y="5561495"/>
                  </a:lnTo>
                  <a:lnTo>
                    <a:pt x="3837571" y="5551284"/>
                  </a:lnTo>
                  <a:lnTo>
                    <a:pt x="3880586" y="5534888"/>
                  </a:lnTo>
                  <a:lnTo>
                    <a:pt x="3920413" y="5512803"/>
                  </a:lnTo>
                  <a:lnTo>
                    <a:pt x="3956570" y="5485536"/>
                  </a:lnTo>
                  <a:lnTo>
                    <a:pt x="3988524" y="5453570"/>
                  </a:lnTo>
                  <a:lnTo>
                    <a:pt x="4015803" y="5417426"/>
                  </a:lnTo>
                  <a:lnTo>
                    <a:pt x="4037888" y="5377599"/>
                  </a:lnTo>
                  <a:lnTo>
                    <a:pt x="4054284" y="5334584"/>
                  </a:lnTo>
                  <a:lnTo>
                    <a:pt x="4064482" y="5288877"/>
                  </a:lnTo>
                  <a:lnTo>
                    <a:pt x="4068000" y="5240998"/>
                  </a:lnTo>
                  <a:close/>
                </a:path>
                <a:path w="5074285" h="6428105">
                  <a:moveTo>
                    <a:pt x="4068000" y="4348200"/>
                  </a:moveTo>
                  <a:lnTo>
                    <a:pt x="4064482" y="4300321"/>
                  </a:lnTo>
                  <a:lnTo>
                    <a:pt x="4054284" y="4254627"/>
                  </a:lnTo>
                  <a:lnTo>
                    <a:pt x="4037888" y="4211612"/>
                  </a:lnTo>
                  <a:lnTo>
                    <a:pt x="4015803" y="4171772"/>
                  </a:lnTo>
                  <a:lnTo>
                    <a:pt x="3988524" y="4135628"/>
                  </a:lnTo>
                  <a:lnTo>
                    <a:pt x="3956570" y="4103674"/>
                  </a:lnTo>
                  <a:lnTo>
                    <a:pt x="3920413" y="4076395"/>
                  </a:lnTo>
                  <a:lnTo>
                    <a:pt x="3880586" y="4054310"/>
                  </a:lnTo>
                  <a:lnTo>
                    <a:pt x="3837571" y="4037914"/>
                  </a:lnTo>
                  <a:lnTo>
                    <a:pt x="3791877" y="4027716"/>
                  </a:lnTo>
                  <a:lnTo>
                    <a:pt x="3743998" y="4024198"/>
                  </a:lnTo>
                  <a:lnTo>
                    <a:pt x="3696119" y="4027716"/>
                  </a:lnTo>
                  <a:lnTo>
                    <a:pt x="3650424" y="4037914"/>
                  </a:lnTo>
                  <a:lnTo>
                    <a:pt x="3607409" y="4054310"/>
                  </a:lnTo>
                  <a:lnTo>
                    <a:pt x="3567569" y="4076395"/>
                  </a:lnTo>
                  <a:lnTo>
                    <a:pt x="3531425" y="4103674"/>
                  </a:lnTo>
                  <a:lnTo>
                    <a:pt x="3499459" y="4135628"/>
                  </a:lnTo>
                  <a:lnTo>
                    <a:pt x="3472192" y="4171772"/>
                  </a:lnTo>
                  <a:lnTo>
                    <a:pt x="3450107" y="4211612"/>
                  </a:lnTo>
                  <a:lnTo>
                    <a:pt x="3433711" y="4254627"/>
                  </a:lnTo>
                  <a:lnTo>
                    <a:pt x="3423501" y="4300321"/>
                  </a:lnTo>
                  <a:lnTo>
                    <a:pt x="3419995" y="4348200"/>
                  </a:lnTo>
                  <a:lnTo>
                    <a:pt x="3423501" y="4396079"/>
                  </a:lnTo>
                  <a:lnTo>
                    <a:pt x="3433711" y="4441774"/>
                  </a:lnTo>
                  <a:lnTo>
                    <a:pt x="3450107" y="4484789"/>
                  </a:lnTo>
                  <a:lnTo>
                    <a:pt x="3472192" y="4524629"/>
                  </a:lnTo>
                  <a:lnTo>
                    <a:pt x="3499459" y="4560773"/>
                  </a:lnTo>
                  <a:lnTo>
                    <a:pt x="3531425" y="4592726"/>
                  </a:lnTo>
                  <a:lnTo>
                    <a:pt x="3567569" y="4620006"/>
                  </a:lnTo>
                  <a:lnTo>
                    <a:pt x="3607409" y="4642091"/>
                  </a:lnTo>
                  <a:lnTo>
                    <a:pt x="3650424" y="4658487"/>
                  </a:lnTo>
                  <a:lnTo>
                    <a:pt x="3696119" y="4668685"/>
                  </a:lnTo>
                  <a:lnTo>
                    <a:pt x="3743998" y="4672203"/>
                  </a:lnTo>
                  <a:lnTo>
                    <a:pt x="3791877" y="4668685"/>
                  </a:lnTo>
                  <a:lnTo>
                    <a:pt x="3837571" y="4658487"/>
                  </a:lnTo>
                  <a:lnTo>
                    <a:pt x="3880586" y="4642091"/>
                  </a:lnTo>
                  <a:lnTo>
                    <a:pt x="3920413" y="4620006"/>
                  </a:lnTo>
                  <a:lnTo>
                    <a:pt x="3956570" y="4592726"/>
                  </a:lnTo>
                  <a:lnTo>
                    <a:pt x="3988524" y="4560773"/>
                  </a:lnTo>
                  <a:lnTo>
                    <a:pt x="4015803" y="4524629"/>
                  </a:lnTo>
                  <a:lnTo>
                    <a:pt x="4037888" y="4484789"/>
                  </a:lnTo>
                  <a:lnTo>
                    <a:pt x="4054284" y="4441774"/>
                  </a:lnTo>
                  <a:lnTo>
                    <a:pt x="4064482" y="4396079"/>
                  </a:lnTo>
                  <a:lnTo>
                    <a:pt x="4068000" y="4348200"/>
                  </a:lnTo>
                  <a:close/>
                </a:path>
                <a:path w="5074285" h="6428105">
                  <a:moveTo>
                    <a:pt x="5065204" y="324002"/>
                  </a:moveTo>
                  <a:lnTo>
                    <a:pt x="5061686" y="276123"/>
                  </a:lnTo>
                  <a:lnTo>
                    <a:pt x="5051476" y="230428"/>
                  </a:lnTo>
                  <a:lnTo>
                    <a:pt x="5035080" y="187413"/>
                  </a:lnTo>
                  <a:lnTo>
                    <a:pt x="5012995" y="147574"/>
                  </a:lnTo>
                  <a:lnTo>
                    <a:pt x="4985728" y="111429"/>
                  </a:lnTo>
                  <a:lnTo>
                    <a:pt x="4953762" y="79476"/>
                  </a:lnTo>
                  <a:lnTo>
                    <a:pt x="4917618" y="52197"/>
                  </a:lnTo>
                  <a:lnTo>
                    <a:pt x="4877790" y="30111"/>
                  </a:lnTo>
                  <a:lnTo>
                    <a:pt x="4834775" y="13716"/>
                  </a:lnTo>
                  <a:lnTo>
                    <a:pt x="4789081" y="3517"/>
                  </a:lnTo>
                  <a:lnTo>
                    <a:pt x="4741202" y="0"/>
                  </a:lnTo>
                  <a:lnTo>
                    <a:pt x="4693310" y="3517"/>
                  </a:lnTo>
                  <a:lnTo>
                    <a:pt x="4647616" y="13716"/>
                  </a:lnTo>
                  <a:lnTo>
                    <a:pt x="4604601" y="30111"/>
                  </a:lnTo>
                  <a:lnTo>
                    <a:pt x="4564773" y="52197"/>
                  </a:lnTo>
                  <a:lnTo>
                    <a:pt x="4528629" y="79476"/>
                  </a:lnTo>
                  <a:lnTo>
                    <a:pt x="4496663" y="111429"/>
                  </a:lnTo>
                  <a:lnTo>
                    <a:pt x="4469396" y="147574"/>
                  </a:lnTo>
                  <a:lnTo>
                    <a:pt x="4447311" y="187413"/>
                  </a:lnTo>
                  <a:lnTo>
                    <a:pt x="4430915" y="230428"/>
                  </a:lnTo>
                  <a:lnTo>
                    <a:pt x="4420705" y="276123"/>
                  </a:lnTo>
                  <a:lnTo>
                    <a:pt x="4417199" y="324002"/>
                  </a:lnTo>
                  <a:lnTo>
                    <a:pt x="4420705" y="371881"/>
                  </a:lnTo>
                  <a:lnTo>
                    <a:pt x="4430915" y="417576"/>
                  </a:lnTo>
                  <a:lnTo>
                    <a:pt x="4447311" y="460590"/>
                  </a:lnTo>
                  <a:lnTo>
                    <a:pt x="4469396" y="500430"/>
                  </a:lnTo>
                  <a:lnTo>
                    <a:pt x="4496663" y="536575"/>
                  </a:lnTo>
                  <a:lnTo>
                    <a:pt x="4528629" y="568528"/>
                  </a:lnTo>
                  <a:lnTo>
                    <a:pt x="4564773" y="595807"/>
                  </a:lnTo>
                  <a:lnTo>
                    <a:pt x="4604601" y="617893"/>
                  </a:lnTo>
                  <a:lnTo>
                    <a:pt x="4647616" y="634288"/>
                  </a:lnTo>
                  <a:lnTo>
                    <a:pt x="4693310" y="644486"/>
                  </a:lnTo>
                  <a:lnTo>
                    <a:pt x="4741202" y="648004"/>
                  </a:lnTo>
                  <a:lnTo>
                    <a:pt x="4789081" y="644486"/>
                  </a:lnTo>
                  <a:lnTo>
                    <a:pt x="4834775" y="634288"/>
                  </a:lnTo>
                  <a:lnTo>
                    <a:pt x="4877790" y="617893"/>
                  </a:lnTo>
                  <a:lnTo>
                    <a:pt x="4917618" y="595807"/>
                  </a:lnTo>
                  <a:lnTo>
                    <a:pt x="4953762" y="568528"/>
                  </a:lnTo>
                  <a:lnTo>
                    <a:pt x="4985728" y="536575"/>
                  </a:lnTo>
                  <a:lnTo>
                    <a:pt x="5012995" y="500430"/>
                  </a:lnTo>
                  <a:lnTo>
                    <a:pt x="5035080" y="460590"/>
                  </a:lnTo>
                  <a:lnTo>
                    <a:pt x="5051476" y="417576"/>
                  </a:lnTo>
                  <a:lnTo>
                    <a:pt x="5061686" y="371881"/>
                  </a:lnTo>
                  <a:lnTo>
                    <a:pt x="5065204" y="324002"/>
                  </a:lnTo>
                  <a:close/>
                </a:path>
                <a:path w="5074285" h="6428105">
                  <a:moveTo>
                    <a:pt x="5074272" y="2760599"/>
                  </a:moveTo>
                  <a:lnTo>
                    <a:pt x="5070767" y="2712720"/>
                  </a:lnTo>
                  <a:lnTo>
                    <a:pt x="5060556" y="2667025"/>
                  </a:lnTo>
                  <a:lnTo>
                    <a:pt x="5044160" y="2624010"/>
                  </a:lnTo>
                  <a:lnTo>
                    <a:pt x="5022075" y="2584183"/>
                  </a:lnTo>
                  <a:lnTo>
                    <a:pt x="4994808" y="2548039"/>
                  </a:lnTo>
                  <a:lnTo>
                    <a:pt x="4962842" y="2516073"/>
                  </a:lnTo>
                  <a:lnTo>
                    <a:pt x="4926698" y="2488793"/>
                  </a:lnTo>
                  <a:lnTo>
                    <a:pt x="4886871" y="2466708"/>
                  </a:lnTo>
                  <a:lnTo>
                    <a:pt x="4843856" y="2450312"/>
                  </a:lnTo>
                  <a:lnTo>
                    <a:pt x="4798149" y="2440114"/>
                  </a:lnTo>
                  <a:lnTo>
                    <a:pt x="4750270" y="2436596"/>
                  </a:lnTo>
                  <a:lnTo>
                    <a:pt x="4702391" y="2440114"/>
                  </a:lnTo>
                  <a:lnTo>
                    <a:pt x="4656696" y="2450312"/>
                  </a:lnTo>
                  <a:lnTo>
                    <a:pt x="4613681" y="2466708"/>
                  </a:lnTo>
                  <a:lnTo>
                    <a:pt x="4573854" y="2488793"/>
                  </a:lnTo>
                  <a:lnTo>
                    <a:pt x="4537710" y="2516073"/>
                  </a:lnTo>
                  <a:lnTo>
                    <a:pt x="4505744" y="2548039"/>
                  </a:lnTo>
                  <a:lnTo>
                    <a:pt x="4478464" y="2584183"/>
                  </a:lnTo>
                  <a:lnTo>
                    <a:pt x="4456379" y="2624010"/>
                  </a:lnTo>
                  <a:lnTo>
                    <a:pt x="4439983" y="2667025"/>
                  </a:lnTo>
                  <a:lnTo>
                    <a:pt x="4429785" y="2712720"/>
                  </a:lnTo>
                  <a:lnTo>
                    <a:pt x="4426267" y="2760599"/>
                  </a:lnTo>
                  <a:lnTo>
                    <a:pt x="4429785" y="2808478"/>
                  </a:lnTo>
                  <a:lnTo>
                    <a:pt x="4439983" y="2854185"/>
                  </a:lnTo>
                  <a:lnTo>
                    <a:pt x="4456379" y="2897200"/>
                  </a:lnTo>
                  <a:lnTo>
                    <a:pt x="4478464" y="2937027"/>
                  </a:lnTo>
                  <a:lnTo>
                    <a:pt x="4505744" y="2973171"/>
                  </a:lnTo>
                  <a:lnTo>
                    <a:pt x="4537710" y="3005137"/>
                  </a:lnTo>
                  <a:lnTo>
                    <a:pt x="4573854" y="3032404"/>
                  </a:lnTo>
                  <a:lnTo>
                    <a:pt x="4613681" y="3054489"/>
                  </a:lnTo>
                  <a:lnTo>
                    <a:pt x="4656696" y="3070885"/>
                  </a:lnTo>
                  <a:lnTo>
                    <a:pt x="4702391" y="3081096"/>
                  </a:lnTo>
                  <a:lnTo>
                    <a:pt x="4750270" y="3084601"/>
                  </a:lnTo>
                  <a:lnTo>
                    <a:pt x="4798149" y="3081096"/>
                  </a:lnTo>
                  <a:lnTo>
                    <a:pt x="4843856" y="3070885"/>
                  </a:lnTo>
                  <a:lnTo>
                    <a:pt x="4886871" y="3054489"/>
                  </a:lnTo>
                  <a:lnTo>
                    <a:pt x="4926698" y="3032404"/>
                  </a:lnTo>
                  <a:lnTo>
                    <a:pt x="4962842" y="3005137"/>
                  </a:lnTo>
                  <a:lnTo>
                    <a:pt x="4994808" y="2973171"/>
                  </a:lnTo>
                  <a:lnTo>
                    <a:pt x="5022075" y="2937027"/>
                  </a:lnTo>
                  <a:lnTo>
                    <a:pt x="5044160" y="2897200"/>
                  </a:lnTo>
                  <a:lnTo>
                    <a:pt x="5060556" y="2854185"/>
                  </a:lnTo>
                  <a:lnTo>
                    <a:pt x="5070767" y="2808478"/>
                  </a:lnTo>
                  <a:lnTo>
                    <a:pt x="5074272" y="2760599"/>
                  </a:lnTo>
                  <a:close/>
                </a:path>
                <a:path w="5074285" h="6428105">
                  <a:moveTo>
                    <a:pt x="5074272" y="1884603"/>
                  </a:moveTo>
                  <a:lnTo>
                    <a:pt x="5070767" y="1836724"/>
                  </a:lnTo>
                  <a:lnTo>
                    <a:pt x="5060556" y="1791030"/>
                  </a:lnTo>
                  <a:lnTo>
                    <a:pt x="5044160" y="1748015"/>
                  </a:lnTo>
                  <a:lnTo>
                    <a:pt x="5022075" y="1708175"/>
                  </a:lnTo>
                  <a:lnTo>
                    <a:pt x="4994808" y="1672031"/>
                  </a:lnTo>
                  <a:lnTo>
                    <a:pt x="4962842" y="1640065"/>
                  </a:lnTo>
                  <a:lnTo>
                    <a:pt x="4926698" y="1612798"/>
                  </a:lnTo>
                  <a:lnTo>
                    <a:pt x="4886871" y="1590713"/>
                  </a:lnTo>
                  <a:lnTo>
                    <a:pt x="4843856" y="1574317"/>
                  </a:lnTo>
                  <a:lnTo>
                    <a:pt x="4798149" y="1564106"/>
                  </a:lnTo>
                  <a:lnTo>
                    <a:pt x="4750270" y="1560601"/>
                  </a:lnTo>
                  <a:lnTo>
                    <a:pt x="4702391" y="1564106"/>
                  </a:lnTo>
                  <a:lnTo>
                    <a:pt x="4656696" y="1574317"/>
                  </a:lnTo>
                  <a:lnTo>
                    <a:pt x="4613681" y="1590713"/>
                  </a:lnTo>
                  <a:lnTo>
                    <a:pt x="4573854" y="1612798"/>
                  </a:lnTo>
                  <a:lnTo>
                    <a:pt x="4537710" y="1640065"/>
                  </a:lnTo>
                  <a:lnTo>
                    <a:pt x="4505744" y="1672031"/>
                  </a:lnTo>
                  <a:lnTo>
                    <a:pt x="4478464" y="1708175"/>
                  </a:lnTo>
                  <a:lnTo>
                    <a:pt x="4456379" y="1748015"/>
                  </a:lnTo>
                  <a:lnTo>
                    <a:pt x="4439983" y="1791030"/>
                  </a:lnTo>
                  <a:lnTo>
                    <a:pt x="4429785" y="1836724"/>
                  </a:lnTo>
                  <a:lnTo>
                    <a:pt x="4426267" y="1884603"/>
                  </a:lnTo>
                  <a:lnTo>
                    <a:pt x="4429785" y="1932482"/>
                  </a:lnTo>
                  <a:lnTo>
                    <a:pt x="4439983" y="1978177"/>
                  </a:lnTo>
                  <a:lnTo>
                    <a:pt x="4456379" y="2021192"/>
                  </a:lnTo>
                  <a:lnTo>
                    <a:pt x="4478464" y="2061019"/>
                  </a:lnTo>
                  <a:lnTo>
                    <a:pt x="4505744" y="2097176"/>
                  </a:lnTo>
                  <a:lnTo>
                    <a:pt x="4537710" y="2129129"/>
                  </a:lnTo>
                  <a:lnTo>
                    <a:pt x="4573854" y="2156409"/>
                  </a:lnTo>
                  <a:lnTo>
                    <a:pt x="4613681" y="2178494"/>
                  </a:lnTo>
                  <a:lnTo>
                    <a:pt x="4656696" y="2194890"/>
                  </a:lnTo>
                  <a:lnTo>
                    <a:pt x="4702391" y="2205088"/>
                  </a:lnTo>
                  <a:lnTo>
                    <a:pt x="4750270" y="2208606"/>
                  </a:lnTo>
                  <a:lnTo>
                    <a:pt x="4798149" y="2205088"/>
                  </a:lnTo>
                  <a:lnTo>
                    <a:pt x="4843856" y="2194890"/>
                  </a:lnTo>
                  <a:lnTo>
                    <a:pt x="4886871" y="2178494"/>
                  </a:lnTo>
                  <a:lnTo>
                    <a:pt x="4926698" y="2156409"/>
                  </a:lnTo>
                  <a:lnTo>
                    <a:pt x="4962842" y="2129129"/>
                  </a:lnTo>
                  <a:lnTo>
                    <a:pt x="4994808" y="2097176"/>
                  </a:lnTo>
                  <a:lnTo>
                    <a:pt x="5022075" y="2061019"/>
                  </a:lnTo>
                  <a:lnTo>
                    <a:pt x="5044160" y="2021192"/>
                  </a:lnTo>
                  <a:lnTo>
                    <a:pt x="5060556" y="1978177"/>
                  </a:lnTo>
                  <a:lnTo>
                    <a:pt x="5070767" y="1932482"/>
                  </a:lnTo>
                  <a:lnTo>
                    <a:pt x="5074272" y="1884603"/>
                  </a:lnTo>
                  <a:close/>
                </a:path>
              </a:pathLst>
            </a:custGeom>
            <a:solidFill>
              <a:srgbClr val="3E80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13127" y="6451996"/>
              <a:ext cx="397751" cy="446349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10568" y="2430103"/>
              <a:ext cx="245856" cy="419997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4856377" y="2679578"/>
              <a:ext cx="363855" cy="209550"/>
            </a:xfrm>
            <a:custGeom>
              <a:avLst/>
              <a:gdLst/>
              <a:ahLst/>
              <a:cxnLst/>
              <a:rect l="l" t="t" r="r" b="b"/>
              <a:pathLst>
                <a:path w="363854" h="209550">
                  <a:moveTo>
                    <a:pt x="207187" y="0"/>
                  </a:moveTo>
                  <a:lnTo>
                    <a:pt x="156616" y="0"/>
                  </a:lnTo>
                  <a:lnTo>
                    <a:pt x="107112" y="8033"/>
                  </a:lnTo>
                  <a:lnTo>
                    <a:pt x="64119" y="30402"/>
                  </a:lnTo>
                  <a:lnTo>
                    <a:pt x="30217" y="64511"/>
                  </a:lnTo>
                  <a:lnTo>
                    <a:pt x="7984" y="107765"/>
                  </a:lnTo>
                  <a:lnTo>
                    <a:pt x="0" y="157568"/>
                  </a:lnTo>
                  <a:lnTo>
                    <a:pt x="0" y="208991"/>
                  </a:lnTo>
                  <a:lnTo>
                    <a:pt x="363791" y="208991"/>
                  </a:lnTo>
                  <a:lnTo>
                    <a:pt x="363791" y="157568"/>
                  </a:lnTo>
                  <a:lnTo>
                    <a:pt x="355808" y="107765"/>
                  </a:lnTo>
                  <a:lnTo>
                    <a:pt x="333578" y="64511"/>
                  </a:lnTo>
                  <a:lnTo>
                    <a:pt x="299680" y="30402"/>
                  </a:lnTo>
                  <a:lnTo>
                    <a:pt x="256690" y="8033"/>
                  </a:lnTo>
                  <a:lnTo>
                    <a:pt x="207187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04776" y="4023680"/>
              <a:ext cx="414655" cy="392430"/>
            </a:xfrm>
            <a:custGeom>
              <a:avLst/>
              <a:gdLst/>
              <a:ahLst/>
              <a:cxnLst/>
              <a:rect l="l" t="t" r="r" b="b"/>
              <a:pathLst>
                <a:path w="414655" h="392429">
                  <a:moveTo>
                    <a:pt x="380403" y="211213"/>
                  </a:moveTo>
                  <a:lnTo>
                    <a:pt x="207225" y="69024"/>
                  </a:lnTo>
                  <a:lnTo>
                    <a:pt x="34048" y="211213"/>
                  </a:lnTo>
                  <a:lnTo>
                    <a:pt x="0" y="170154"/>
                  </a:lnTo>
                  <a:lnTo>
                    <a:pt x="207225" y="0"/>
                  </a:lnTo>
                  <a:lnTo>
                    <a:pt x="414439" y="170154"/>
                  </a:lnTo>
                  <a:lnTo>
                    <a:pt x="380403" y="211213"/>
                  </a:lnTo>
                  <a:close/>
                </a:path>
                <a:path w="414655" h="392429">
                  <a:moveTo>
                    <a:pt x="52311" y="392239"/>
                  </a:moveTo>
                  <a:lnTo>
                    <a:pt x="52311" y="196176"/>
                  </a:lnTo>
                </a:path>
                <a:path w="414655" h="392429">
                  <a:moveTo>
                    <a:pt x="362140" y="392239"/>
                  </a:moveTo>
                  <a:lnTo>
                    <a:pt x="362140" y="196176"/>
                  </a:lnTo>
                </a:path>
                <a:path w="414655" h="392429">
                  <a:moveTo>
                    <a:pt x="24079" y="392214"/>
                  </a:moveTo>
                  <a:lnTo>
                    <a:pt x="390359" y="392214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7133" y="4179394"/>
              <a:ext cx="189725" cy="20031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69253" y="5013704"/>
              <a:ext cx="203504" cy="269481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51244" y="5013704"/>
              <a:ext cx="203517" cy="269481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41021" y="4859831"/>
              <a:ext cx="141833" cy="77292"/>
            </a:xfrm>
            <a:prstGeom prst="rect">
              <a:avLst/>
            </a:prstGeom>
          </p:spPr>
        </p:pic>
        <p:sp>
          <p:nvSpPr>
            <p:cNvPr id="33" name="object 33"/>
            <p:cNvSpPr/>
            <p:nvPr/>
          </p:nvSpPr>
          <p:spPr>
            <a:xfrm>
              <a:off x="446088" y="4944045"/>
              <a:ext cx="332105" cy="29209"/>
            </a:xfrm>
            <a:custGeom>
              <a:avLst/>
              <a:gdLst/>
              <a:ahLst/>
              <a:cxnLst/>
              <a:rect l="l" t="t" r="r" b="b"/>
              <a:pathLst>
                <a:path w="332105" h="29210">
                  <a:moveTo>
                    <a:pt x="316776" y="0"/>
                  </a:moveTo>
                  <a:lnTo>
                    <a:pt x="331711" y="14490"/>
                  </a:lnTo>
                  <a:lnTo>
                    <a:pt x="316776" y="28981"/>
                  </a:lnTo>
                </a:path>
                <a:path w="332105" h="29210">
                  <a:moveTo>
                    <a:pt x="14935" y="28981"/>
                  </a:moveTo>
                  <a:lnTo>
                    <a:pt x="0" y="14490"/>
                  </a:lnTo>
                  <a:lnTo>
                    <a:pt x="14935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3708" y="7495884"/>
              <a:ext cx="126337" cy="210020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431305" y="7475568"/>
              <a:ext cx="361950" cy="292735"/>
            </a:xfrm>
            <a:custGeom>
              <a:avLst/>
              <a:gdLst/>
              <a:ahLst/>
              <a:cxnLst/>
              <a:rect l="l" t="t" r="r" b="b"/>
              <a:pathLst>
                <a:path w="361950" h="292734">
                  <a:moveTo>
                    <a:pt x="180695" y="292287"/>
                  </a:moveTo>
                  <a:lnTo>
                    <a:pt x="117541" y="284032"/>
                  </a:lnTo>
                  <a:lnTo>
                    <a:pt x="72634" y="265871"/>
                  </a:lnTo>
                  <a:lnTo>
                    <a:pt x="36906" y="239455"/>
                  </a:lnTo>
                  <a:lnTo>
                    <a:pt x="13790" y="166220"/>
                  </a:lnTo>
                  <a:lnTo>
                    <a:pt x="5779" y="127702"/>
                  </a:lnTo>
                  <a:lnTo>
                    <a:pt x="0" y="93405"/>
                  </a:lnTo>
                  <a:lnTo>
                    <a:pt x="316" y="74686"/>
                  </a:lnTo>
                  <a:lnTo>
                    <a:pt x="33858" y="32356"/>
                  </a:lnTo>
                  <a:lnTo>
                    <a:pt x="35191" y="31746"/>
                  </a:lnTo>
                  <a:lnTo>
                    <a:pt x="35852" y="31442"/>
                  </a:lnTo>
                  <a:lnTo>
                    <a:pt x="82759" y="13974"/>
                  </a:lnTo>
                  <a:lnTo>
                    <a:pt x="131315" y="3493"/>
                  </a:lnTo>
                  <a:lnTo>
                    <a:pt x="180695" y="0"/>
                  </a:lnTo>
                  <a:lnTo>
                    <a:pt x="230075" y="3493"/>
                  </a:lnTo>
                  <a:lnTo>
                    <a:pt x="278631" y="13974"/>
                  </a:lnTo>
                  <a:lnTo>
                    <a:pt x="325539" y="31442"/>
                  </a:lnTo>
                  <a:lnTo>
                    <a:pt x="326199" y="31746"/>
                  </a:lnTo>
                  <a:lnTo>
                    <a:pt x="326859" y="32051"/>
                  </a:lnTo>
                  <a:lnTo>
                    <a:pt x="361074" y="74686"/>
                  </a:lnTo>
                  <a:lnTo>
                    <a:pt x="361391" y="93405"/>
                  </a:lnTo>
                  <a:lnTo>
                    <a:pt x="355611" y="127702"/>
                  </a:lnTo>
                  <a:lnTo>
                    <a:pt x="347598" y="166220"/>
                  </a:lnTo>
                  <a:lnTo>
                    <a:pt x="337252" y="204844"/>
                  </a:lnTo>
                  <a:lnTo>
                    <a:pt x="295601" y="269998"/>
                  </a:lnTo>
                  <a:lnTo>
                    <a:pt x="237191" y="291461"/>
                  </a:lnTo>
                  <a:lnTo>
                    <a:pt x="180695" y="292287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343955" y="7495884"/>
              <a:ext cx="126339" cy="210020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500343" y="7559830"/>
              <a:ext cx="223520" cy="132715"/>
            </a:xfrm>
            <a:custGeom>
              <a:avLst/>
              <a:gdLst/>
              <a:ahLst/>
              <a:cxnLst/>
              <a:rect l="l" t="t" r="r" b="b"/>
              <a:pathLst>
                <a:path w="223520" h="132715">
                  <a:moveTo>
                    <a:pt x="223304" y="0"/>
                  </a:moveTo>
                  <a:lnTo>
                    <a:pt x="197299" y="4963"/>
                  </a:lnTo>
                  <a:lnTo>
                    <a:pt x="177001" y="7512"/>
                  </a:lnTo>
                  <a:lnTo>
                    <a:pt x="151943" y="8451"/>
                  </a:lnTo>
                  <a:lnTo>
                    <a:pt x="111658" y="8585"/>
                  </a:lnTo>
                </a:path>
                <a:path w="223520" h="132715">
                  <a:moveTo>
                    <a:pt x="220776" y="62382"/>
                  </a:moveTo>
                  <a:lnTo>
                    <a:pt x="195354" y="67228"/>
                  </a:lnTo>
                  <a:lnTo>
                    <a:pt x="175514" y="69716"/>
                  </a:lnTo>
                  <a:lnTo>
                    <a:pt x="151025" y="70633"/>
                  </a:lnTo>
                  <a:lnTo>
                    <a:pt x="111658" y="70764"/>
                  </a:lnTo>
                </a:path>
                <a:path w="223520" h="132715">
                  <a:moveTo>
                    <a:pt x="205613" y="125323"/>
                  </a:moveTo>
                  <a:lnTo>
                    <a:pt x="183728" y="129501"/>
                  </a:lnTo>
                  <a:lnTo>
                    <a:pt x="166646" y="131646"/>
                  </a:lnTo>
                  <a:lnTo>
                    <a:pt x="145559" y="132436"/>
                  </a:lnTo>
                  <a:lnTo>
                    <a:pt x="111658" y="132549"/>
                  </a:lnTo>
                </a:path>
                <a:path w="223520" h="132715">
                  <a:moveTo>
                    <a:pt x="0" y="0"/>
                  </a:moveTo>
                  <a:lnTo>
                    <a:pt x="26011" y="4963"/>
                  </a:lnTo>
                  <a:lnTo>
                    <a:pt x="46313" y="7512"/>
                  </a:lnTo>
                  <a:lnTo>
                    <a:pt x="71373" y="8451"/>
                  </a:lnTo>
                  <a:lnTo>
                    <a:pt x="111658" y="8585"/>
                  </a:lnTo>
                </a:path>
                <a:path w="223520" h="132715">
                  <a:moveTo>
                    <a:pt x="2540" y="62382"/>
                  </a:moveTo>
                  <a:lnTo>
                    <a:pt x="27962" y="67228"/>
                  </a:lnTo>
                  <a:lnTo>
                    <a:pt x="47802" y="69716"/>
                  </a:lnTo>
                  <a:lnTo>
                    <a:pt x="72291" y="70633"/>
                  </a:lnTo>
                  <a:lnTo>
                    <a:pt x="111658" y="70764"/>
                  </a:lnTo>
                </a:path>
                <a:path w="223520" h="132715">
                  <a:moveTo>
                    <a:pt x="17703" y="125323"/>
                  </a:moveTo>
                  <a:lnTo>
                    <a:pt x="39588" y="129501"/>
                  </a:lnTo>
                  <a:lnTo>
                    <a:pt x="56670" y="131646"/>
                  </a:lnTo>
                  <a:lnTo>
                    <a:pt x="77757" y="132436"/>
                  </a:lnTo>
                  <a:lnTo>
                    <a:pt x="111658" y="132549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53381" y="8287799"/>
              <a:ext cx="503555" cy="319405"/>
            </a:xfrm>
            <a:custGeom>
              <a:avLst/>
              <a:gdLst/>
              <a:ahLst/>
              <a:cxnLst/>
              <a:rect l="l" t="t" r="r" b="b"/>
              <a:pathLst>
                <a:path w="503555" h="319404">
                  <a:moveTo>
                    <a:pt x="502970" y="268579"/>
                  </a:moveTo>
                  <a:lnTo>
                    <a:pt x="415645" y="268579"/>
                  </a:lnTo>
                  <a:lnTo>
                    <a:pt x="410464" y="268579"/>
                  </a:lnTo>
                  <a:lnTo>
                    <a:pt x="405650" y="269913"/>
                  </a:lnTo>
                  <a:lnTo>
                    <a:pt x="368576" y="286330"/>
                  </a:lnTo>
                  <a:lnTo>
                    <a:pt x="359829" y="286918"/>
                  </a:lnTo>
                  <a:lnTo>
                    <a:pt x="179031" y="286918"/>
                  </a:lnTo>
                  <a:lnTo>
                    <a:pt x="170784" y="285272"/>
                  </a:lnTo>
                  <a:lnTo>
                    <a:pt x="164069" y="280770"/>
                  </a:lnTo>
                  <a:lnTo>
                    <a:pt x="159552" y="274065"/>
                  </a:lnTo>
                  <a:lnTo>
                    <a:pt x="157899" y="265811"/>
                  </a:lnTo>
                  <a:lnTo>
                    <a:pt x="159552" y="257608"/>
                  </a:lnTo>
                  <a:lnTo>
                    <a:pt x="164069" y="250929"/>
                  </a:lnTo>
                  <a:lnTo>
                    <a:pt x="170784" y="246437"/>
                  </a:lnTo>
                  <a:lnTo>
                    <a:pt x="179031" y="244792"/>
                  </a:lnTo>
                  <a:lnTo>
                    <a:pt x="140893" y="244792"/>
                  </a:lnTo>
                  <a:lnTo>
                    <a:pt x="132917" y="243181"/>
                  </a:lnTo>
                  <a:lnTo>
                    <a:pt x="126415" y="238785"/>
                  </a:lnTo>
                  <a:lnTo>
                    <a:pt x="122037" y="232255"/>
                  </a:lnTo>
                  <a:lnTo>
                    <a:pt x="120434" y="224243"/>
                  </a:lnTo>
                  <a:lnTo>
                    <a:pt x="120434" y="222808"/>
                  </a:lnTo>
                  <a:lnTo>
                    <a:pt x="122037" y="214877"/>
                  </a:lnTo>
                  <a:lnTo>
                    <a:pt x="126415" y="208411"/>
                  </a:lnTo>
                  <a:lnTo>
                    <a:pt x="132917" y="204058"/>
                  </a:lnTo>
                  <a:lnTo>
                    <a:pt x="140893" y="202463"/>
                  </a:lnTo>
                  <a:lnTo>
                    <a:pt x="120726" y="202463"/>
                  </a:lnTo>
                  <a:lnTo>
                    <a:pt x="112742" y="200856"/>
                  </a:lnTo>
                  <a:lnTo>
                    <a:pt x="106237" y="196481"/>
                  </a:lnTo>
                  <a:lnTo>
                    <a:pt x="101857" y="190011"/>
                  </a:lnTo>
                  <a:lnTo>
                    <a:pt x="100253" y="182118"/>
                  </a:lnTo>
                  <a:lnTo>
                    <a:pt x="100253" y="180581"/>
                  </a:lnTo>
                  <a:lnTo>
                    <a:pt x="101857" y="172591"/>
                  </a:lnTo>
                  <a:lnTo>
                    <a:pt x="106237" y="166095"/>
                  </a:lnTo>
                  <a:lnTo>
                    <a:pt x="112742" y="161730"/>
                  </a:lnTo>
                  <a:lnTo>
                    <a:pt x="120726" y="160134"/>
                  </a:lnTo>
                  <a:lnTo>
                    <a:pt x="138785" y="160134"/>
                  </a:lnTo>
                  <a:lnTo>
                    <a:pt x="130802" y="158526"/>
                  </a:lnTo>
                  <a:lnTo>
                    <a:pt x="124296" y="154152"/>
                  </a:lnTo>
                  <a:lnTo>
                    <a:pt x="119917" y="147682"/>
                  </a:lnTo>
                  <a:lnTo>
                    <a:pt x="118313" y="139788"/>
                  </a:lnTo>
                  <a:lnTo>
                    <a:pt x="118313" y="138264"/>
                  </a:lnTo>
                  <a:lnTo>
                    <a:pt x="119917" y="130355"/>
                  </a:lnTo>
                  <a:lnTo>
                    <a:pt x="124296" y="123850"/>
                  </a:lnTo>
                  <a:lnTo>
                    <a:pt x="130802" y="119441"/>
                  </a:lnTo>
                  <a:lnTo>
                    <a:pt x="138785" y="117817"/>
                  </a:lnTo>
                  <a:lnTo>
                    <a:pt x="290664" y="117817"/>
                  </a:lnTo>
                  <a:lnTo>
                    <a:pt x="239648" y="87909"/>
                  </a:lnTo>
                  <a:lnTo>
                    <a:pt x="232257" y="83705"/>
                  </a:lnTo>
                  <a:lnTo>
                    <a:pt x="228409" y="76060"/>
                  </a:lnTo>
                  <a:lnTo>
                    <a:pt x="228409" y="68414"/>
                  </a:lnTo>
                  <a:lnTo>
                    <a:pt x="228409" y="63830"/>
                  </a:lnTo>
                  <a:lnTo>
                    <a:pt x="251989" y="45596"/>
                  </a:lnTo>
                  <a:lnTo>
                    <a:pt x="259346" y="47015"/>
                  </a:lnTo>
                  <a:lnTo>
                    <a:pt x="355130" y="83705"/>
                  </a:lnTo>
                  <a:lnTo>
                    <a:pt x="399986" y="120484"/>
                  </a:lnTo>
                  <a:lnTo>
                    <a:pt x="405079" y="125552"/>
                  </a:lnTo>
                  <a:lnTo>
                    <a:pt x="411899" y="128422"/>
                  </a:lnTo>
                  <a:lnTo>
                    <a:pt x="419100" y="128422"/>
                  </a:lnTo>
                  <a:lnTo>
                    <a:pt x="502970" y="128422"/>
                  </a:lnTo>
                </a:path>
                <a:path w="503555" h="319404">
                  <a:moveTo>
                    <a:pt x="138760" y="160108"/>
                  </a:moveTo>
                  <a:lnTo>
                    <a:pt x="257225" y="160108"/>
                  </a:lnTo>
                </a:path>
                <a:path w="503555" h="319404">
                  <a:moveTo>
                    <a:pt x="140868" y="202438"/>
                  </a:moveTo>
                  <a:lnTo>
                    <a:pt x="257225" y="202438"/>
                  </a:lnTo>
                </a:path>
                <a:path w="503555" h="319404">
                  <a:moveTo>
                    <a:pt x="179057" y="244754"/>
                  </a:moveTo>
                  <a:lnTo>
                    <a:pt x="257225" y="244754"/>
                  </a:lnTo>
                </a:path>
                <a:path w="503555" h="319404">
                  <a:moveTo>
                    <a:pt x="278117" y="110528"/>
                  </a:moveTo>
                  <a:lnTo>
                    <a:pt x="278117" y="110439"/>
                  </a:lnTo>
                </a:path>
                <a:path w="503555" h="319404">
                  <a:moveTo>
                    <a:pt x="183083" y="286943"/>
                  </a:moveTo>
                  <a:lnTo>
                    <a:pt x="172157" y="300171"/>
                  </a:lnTo>
                  <a:lnTo>
                    <a:pt x="158273" y="310364"/>
                  </a:lnTo>
                  <a:lnTo>
                    <a:pt x="142028" y="316920"/>
                  </a:lnTo>
                  <a:lnTo>
                    <a:pt x="124015" y="319239"/>
                  </a:lnTo>
                  <a:lnTo>
                    <a:pt x="96720" y="313762"/>
                  </a:lnTo>
                  <a:lnTo>
                    <a:pt x="74437" y="298823"/>
                  </a:lnTo>
                  <a:lnTo>
                    <a:pt x="59418" y="276661"/>
                  </a:lnTo>
                  <a:lnTo>
                    <a:pt x="53911" y="249516"/>
                  </a:lnTo>
                  <a:lnTo>
                    <a:pt x="53911" y="244665"/>
                  </a:lnTo>
                  <a:lnTo>
                    <a:pt x="54470" y="239814"/>
                  </a:lnTo>
                  <a:lnTo>
                    <a:pt x="55473" y="235153"/>
                  </a:lnTo>
                  <a:lnTo>
                    <a:pt x="33223" y="223673"/>
                  </a:lnTo>
                  <a:lnTo>
                    <a:pt x="15663" y="206181"/>
                  </a:lnTo>
                  <a:lnTo>
                    <a:pt x="4140" y="184007"/>
                  </a:lnTo>
                  <a:lnTo>
                    <a:pt x="0" y="158483"/>
                  </a:lnTo>
                  <a:lnTo>
                    <a:pt x="4459" y="132034"/>
                  </a:lnTo>
                  <a:lnTo>
                    <a:pt x="16838" y="109266"/>
                  </a:lnTo>
                  <a:lnTo>
                    <a:pt x="35634" y="91662"/>
                  </a:lnTo>
                  <a:lnTo>
                    <a:pt x="59347" y="80708"/>
                  </a:lnTo>
                  <a:lnTo>
                    <a:pt x="65793" y="54798"/>
                  </a:lnTo>
                  <a:lnTo>
                    <a:pt x="81006" y="33756"/>
                  </a:lnTo>
                  <a:lnTo>
                    <a:pt x="102916" y="19629"/>
                  </a:lnTo>
                  <a:lnTo>
                    <a:pt x="129451" y="14465"/>
                  </a:lnTo>
                  <a:lnTo>
                    <a:pt x="139675" y="15201"/>
                  </a:lnTo>
                  <a:lnTo>
                    <a:pt x="149455" y="17335"/>
                  </a:lnTo>
                  <a:lnTo>
                    <a:pt x="158685" y="20755"/>
                  </a:lnTo>
                  <a:lnTo>
                    <a:pt x="167258" y="25349"/>
                  </a:lnTo>
                  <a:lnTo>
                    <a:pt x="178039" y="14862"/>
                  </a:lnTo>
                  <a:lnTo>
                    <a:pt x="190915" y="6873"/>
                  </a:lnTo>
                  <a:lnTo>
                    <a:pt x="205463" y="1785"/>
                  </a:lnTo>
                  <a:lnTo>
                    <a:pt x="221259" y="0"/>
                  </a:lnTo>
                  <a:lnTo>
                    <a:pt x="246132" y="4510"/>
                  </a:lnTo>
                  <a:lnTo>
                    <a:pt x="267065" y="16938"/>
                  </a:lnTo>
                  <a:lnTo>
                    <a:pt x="282392" y="35629"/>
                  </a:lnTo>
                  <a:lnTo>
                    <a:pt x="290448" y="58928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70233" y="8257725"/>
              <a:ext cx="78092" cy="7776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457851" y="8235182"/>
              <a:ext cx="116840" cy="78155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531257" y="8608283"/>
              <a:ext cx="67818" cy="67538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3886009" y="6505109"/>
              <a:ext cx="292100" cy="372745"/>
            </a:xfrm>
            <a:custGeom>
              <a:avLst/>
              <a:gdLst/>
              <a:ahLst/>
              <a:cxnLst/>
              <a:rect l="l" t="t" r="r" b="b"/>
              <a:pathLst>
                <a:path w="292100" h="372745">
                  <a:moveTo>
                    <a:pt x="276821" y="372211"/>
                  </a:moveTo>
                  <a:lnTo>
                    <a:pt x="15163" y="372211"/>
                  </a:lnTo>
                  <a:lnTo>
                    <a:pt x="6781" y="372211"/>
                  </a:lnTo>
                  <a:lnTo>
                    <a:pt x="0" y="365112"/>
                  </a:lnTo>
                  <a:lnTo>
                    <a:pt x="0" y="356349"/>
                  </a:lnTo>
                  <a:lnTo>
                    <a:pt x="0" y="15862"/>
                  </a:lnTo>
                  <a:lnTo>
                    <a:pt x="0" y="7099"/>
                  </a:lnTo>
                  <a:lnTo>
                    <a:pt x="6781" y="0"/>
                  </a:lnTo>
                  <a:lnTo>
                    <a:pt x="15163" y="0"/>
                  </a:lnTo>
                  <a:lnTo>
                    <a:pt x="276821" y="0"/>
                  </a:lnTo>
                  <a:lnTo>
                    <a:pt x="285191" y="0"/>
                  </a:lnTo>
                  <a:lnTo>
                    <a:pt x="291985" y="7099"/>
                  </a:lnTo>
                  <a:lnTo>
                    <a:pt x="291985" y="15862"/>
                  </a:lnTo>
                  <a:lnTo>
                    <a:pt x="291985" y="356349"/>
                  </a:lnTo>
                  <a:lnTo>
                    <a:pt x="291985" y="365112"/>
                  </a:lnTo>
                  <a:lnTo>
                    <a:pt x="285191" y="372211"/>
                  </a:lnTo>
                  <a:lnTo>
                    <a:pt x="276821" y="372211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910545" y="6598644"/>
              <a:ext cx="242912" cy="253174"/>
            </a:xfrm>
            <a:prstGeom prst="rect">
              <a:avLst/>
            </a:prstGeom>
          </p:spPr>
        </p:pic>
        <p:sp>
          <p:nvSpPr>
            <p:cNvPr id="44" name="object 44"/>
            <p:cNvSpPr/>
            <p:nvPr/>
          </p:nvSpPr>
          <p:spPr>
            <a:xfrm>
              <a:off x="3886009" y="6575987"/>
              <a:ext cx="292100" cy="0"/>
            </a:xfrm>
            <a:custGeom>
              <a:avLst/>
              <a:gdLst/>
              <a:ahLst/>
              <a:cxnLst/>
              <a:rect l="l" t="t" r="r" b="b"/>
              <a:pathLst>
                <a:path w="292100">
                  <a:moveTo>
                    <a:pt x="291985" y="0"/>
                  </a:moveTo>
                  <a:lnTo>
                    <a:pt x="0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3984294" y="6505109"/>
              <a:ext cx="169811" cy="70878"/>
            </a:xfrm>
            <a:prstGeom prst="rect">
              <a:avLst/>
            </a:prstGeom>
          </p:spPr>
        </p:pic>
        <p:sp>
          <p:nvSpPr>
            <p:cNvPr id="46" name="object 46"/>
            <p:cNvSpPr/>
            <p:nvPr/>
          </p:nvSpPr>
          <p:spPr>
            <a:xfrm>
              <a:off x="3947998" y="6720475"/>
              <a:ext cx="139065" cy="14604"/>
            </a:xfrm>
            <a:custGeom>
              <a:avLst/>
              <a:gdLst/>
              <a:ahLst/>
              <a:cxnLst/>
              <a:rect l="l" t="t" r="r" b="b"/>
              <a:pathLst>
                <a:path w="139064" h="14604">
                  <a:moveTo>
                    <a:pt x="0" y="1536"/>
                  </a:moveTo>
                  <a:lnTo>
                    <a:pt x="6492" y="96"/>
                  </a:lnTo>
                  <a:lnTo>
                    <a:pt x="13090" y="577"/>
                  </a:lnTo>
                  <a:lnTo>
                    <a:pt x="19388" y="2983"/>
                  </a:lnTo>
                  <a:lnTo>
                    <a:pt x="24980" y="7315"/>
                  </a:lnTo>
                  <a:lnTo>
                    <a:pt x="29578" y="12128"/>
                  </a:lnTo>
                  <a:lnTo>
                    <a:pt x="35712" y="14566"/>
                  </a:lnTo>
                  <a:lnTo>
                    <a:pt x="41795" y="14566"/>
                  </a:lnTo>
                  <a:lnTo>
                    <a:pt x="47802" y="14566"/>
                  </a:lnTo>
                  <a:lnTo>
                    <a:pt x="53949" y="12128"/>
                  </a:lnTo>
                  <a:lnTo>
                    <a:pt x="58610" y="7315"/>
                  </a:lnTo>
                  <a:lnTo>
                    <a:pt x="63271" y="2501"/>
                  </a:lnTo>
                  <a:lnTo>
                    <a:pt x="69341" y="0"/>
                  </a:lnTo>
                  <a:lnTo>
                    <a:pt x="75425" y="0"/>
                  </a:lnTo>
                  <a:lnTo>
                    <a:pt x="81432" y="0"/>
                  </a:lnTo>
                  <a:lnTo>
                    <a:pt x="87515" y="2501"/>
                  </a:lnTo>
                  <a:lnTo>
                    <a:pt x="92176" y="7315"/>
                  </a:lnTo>
                  <a:lnTo>
                    <a:pt x="96837" y="12128"/>
                  </a:lnTo>
                  <a:lnTo>
                    <a:pt x="102971" y="14566"/>
                  </a:lnTo>
                  <a:lnTo>
                    <a:pt x="109042" y="14566"/>
                  </a:lnTo>
                  <a:lnTo>
                    <a:pt x="115061" y="14566"/>
                  </a:lnTo>
                  <a:lnTo>
                    <a:pt x="121196" y="12128"/>
                  </a:lnTo>
                  <a:lnTo>
                    <a:pt x="125806" y="7315"/>
                  </a:lnTo>
                  <a:lnTo>
                    <a:pt x="129489" y="3530"/>
                  </a:lnTo>
                  <a:lnTo>
                    <a:pt x="134086" y="1155"/>
                  </a:lnTo>
                  <a:lnTo>
                    <a:pt x="138874" y="317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7" name="object 4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445028" y="4918592"/>
              <a:ext cx="164769" cy="248145"/>
            </a:xfrm>
            <a:prstGeom prst="rect">
              <a:avLst/>
            </a:prstGeom>
          </p:spPr>
        </p:pic>
        <p:sp>
          <p:nvSpPr>
            <p:cNvPr id="48" name="object 48"/>
            <p:cNvSpPr/>
            <p:nvPr/>
          </p:nvSpPr>
          <p:spPr>
            <a:xfrm>
              <a:off x="2456343" y="4906438"/>
              <a:ext cx="377190" cy="411480"/>
            </a:xfrm>
            <a:custGeom>
              <a:avLst/>
              <a:gdLst/>
              <a:ahLst/>
              <a:cxnLst/>
              <a:rect l="l" t="t" r="r" b="b"/>
              <a:pathLst>
                <a:path w="377189" h="411479">
                  <a:moveTo>
                    <a:pt x="143929" y="223748"/>
                  </a:moveTo>
                  <a:lnTo>
                    <a:pt x="373126" y="223748"/>
                  </a:lnTo>
                  <a:lnTo>
                    <a:pt x="373520" y="300753"/>
                  </a:lnTo>
                  <a:lnTo>
                    <a:pt x="360424" y="340296"/>
                  </a:lnTo>
                  <a:lnTo>
                    <a:pt x="321932" y="354864"/>
                  </a:lnTo>
                  <a:lnTo>
                    <a:pt x="246138" y="356946"/>
                  </a:lnTo>
                  <a:lnTo>
                    <a:pt x="205336" y="352746"/>
                  </a:lnTo>
                  <a:lnTo>
                    <a:pt x="172746" y="341541"/>
                  </a:lnTo>
                  <a:lnTo>
                    <a:pt x="147474" y="325420"/>
                  </a:lnTo>
                  <a:lnTo>
                    <a:pt x="128625" y="306476"/>
                  </a:lnTo>
                </a:path>
                <a:path w="377189" h="411479">
                  <a:moveTo>
                    <a:pt x="240423" y="356946"/>
                  </a:moveTo>
                  <a:lnTo>
                    <a:pt x="240423" y="411124"/>
                  </a:lnTo>
                  <a:lnTo>
                    <a:pt x="72872" y="411124"/>
                  </a:lnTo>
                  <a:lnTo>
                    <a:pt x="72872" y="250774"/>
                  </a:lnTo>
                </a:path>
                <a:path w="377189" h="411479">
                  <a:moveTo>
                    <a:pt x="173799" y="198958"/>
                  </a:moveTo>
                  <a:lnTo>
                    <a:pt x="376910" y="198958"/>
                  </a:lnTo>
                </a:path>
                <a:path w="377189" h="411479">
                  <a:moveTo>
                    <a:pt x="0" y="74764"/>
                  </a:moveTo>
                  <a:lnTo>
                    <a:pt x="145732" y="74764"/>
                  </a:lnTo>
                </a:path>
                <a:path w="377189" h="411479">
                  <a:moveTo>
                    <a:pt x="50380" y="21691"/>
                  </a:moveTo>
                  <a:lnTo>
                    <a:pt x="50380" y="7607"/>
                  </a:lnTo>
                  <a:lnTo>
                    <a:pt x="50380" y="3403"/>
                  </a:lnTo>
                  <a:lnTo>
                    <a:pt x="53695" y="0"/>
                  </a:lnTo>
                  <a:lnTo>
                    <a:pt x="57772" y="0"/>
                  </a:lnTo>
                  <a:lnTo>
                    <a:pt x="84366" y="0"/>
                  </a:lnTo>
                  <a:lnTo>
                    <a:pt x="88455" y="0"/>
                  </a:lnTo>
                  <a:lnTo>
                    <a:pt x="91757" y="3403"/>
                  </a:lnTo>
                  <a:lnTo>
                    <a:pt x="91757" y="7607"/>
                  </a:lnTo>
                  <a:lnTo>
                    <a:pt x="91757" y="21691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3833528" y="7388371"/>
              <a:ext cx="400050" cy="367030"/>
            </a:xfrm>
            <a:custGeom>
              <a:avLst/>
              <a:gdLst/>
              <a:ahLst/>
              <a:cxnLst/>
              <a:rect l="l" t="t" r="r" b="b"/>
              <a:pathLst>
                <a:path w="400050" h="367029">
                  <a:moveTo>
                    <a:pt x="370636" y="191909"/>
                  </a:moveTo>
                  <a:lnTo>
                    <a:pt x="199771" y="59436"/>
                  </a:lnTo>
                  <a:lnTo>
                    <a:pt x="28905" y="191909"/>
                  </a:lnTo>
                  <a:lnTo>
                    <a:pt x="0" y="154889"/>
                  </a:lnTo>
                  <a:lnTo>
                    <a:pt x="199771" y="0"/>
                  </a:lnTo>
                  <a:lnTo>
                    <a:pt x="399542" y="154889"/>
                  </a:lnTo>
                  <a:lnTo>
                    <a:pt x="370636" y="191909"/>
                  </a:lnTo>
                  <a:close/>
                </a:path>
                <a:path w="400050" h="367029">
                  <a:moveTo>
                    <a:pt x="50634" y="366712"/>
                  </a:moveTo>
                  <a:lnTo>
                    <a:pt x="50634" y="175094"/>
                  </a:lnTo>
                </a:path>
                <a:path w="400050" h="367029">
                  <a:moveTo>
                    <a:pt x="348919" y="366712"/>
                  </a:moveTo>
                  <a:lnTo>
                    <a:pt x="348919" y="175094"/>
                  </a:lnTo>
                </a:path>
                <a:path w="400050" h="367029">
                  <a:moveTo>
                    <a:pt x="290195" y="70065"/>
                  </a:moveTo>
                  <a:lnTo>
                    <a:pt x="290195" y="23037"/>
                  </a:lnTo>
                  <a:lnTo>
                    <a:pt x="337273" y="23037"/>
                  </a:lnTo>
                  <a:lnTo>
                    <a:pt x="337273" y="106591"/>
                  </a:lnTo>
                </a:path>
                <a:path w="400050" h="367029">
                  <a:moveTo>
                    <a:pt x="10972" y="366674"/>
                  </a:moveTo>
                  <a:lnTo>
                    <a:pt x="388569" y="366674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0" name="object 5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3947904" y="7535398"/>
              <a:ext cx="177190" cy="186474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3856735" y="8327136"/>
              <a:ext cx="252729" cy="34290"/>
            </a:xfrm>
            <a:custGeom>
              <a:avLst/>
              <a:gdLst/>
              <a:ahLst/>
              <a:cxnLst/>
              <a:rect l="l" t="t" r="r" b="b"/>
              <a:pathLst>
                <a:path w="252729" h="34290">
                  <a:moveTo>
                    <a:pt x="0" y="33845"/>
                  </a:moveTo>
                  <a:lnTo>
                    <a:pt x="252260" y="33845"/>
                  </a:lnTo>
                  <a:lnTo>
                    <a:pt x="252260" y="0"/>
                  </a:lnTo>
                  <a:lnTo>
                    <a:pt x="0" y="0"/>
                  </a:lnTo>
                  <a:lnTo>
                    <a:pt x="0" y="33845"/>
                  </a:lnTo>
                  <a:close/>
                </a:path>
              </a:pathLst>
            </a:custGeom>
            <a:ln w="1904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840581" y="8281162"/>
              <a:ext cx="382841" cy="348678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0" y="9006002"/>
              <a:ext cx="7560309" cy="1686560"/>
            </a:xfrm>
            <a:custGeom>
              <a:avLst/>
              <a:gdLst/>
              <a:ahLst/>
              <a:cxnLst/>
              <a:rect l="l" t="t" r="r" b="b"/>
              <a:pathLst>
                <a:path w="7560309" h="1686559">
                  <a:moveTo>
                    <a:pt x="7559992" y="0"/>
                  </a:moveTo>
                  <a:lnTo>
                    <a:pt x="0" y="0"/>
                  </a:lnTo>
                  <a:lnTo>
                    <a:pt x="0" y="1686001"/>
                  </a:lnTo>
                  <a:lnTo>
                    <a:pt x="7559992" y="1686001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3E80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1088900" y="9823746"/>
            <a:ext cx="77597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Limit </a:t>
            </a:r>
            <a:r>
              <a:rPr sz="1000" b="1" spc="-35" dirty="0">
                <a:solidFill>
                  <a:srgbClr val="FFFFFF"/>
                </a:solidFill>
                <a:latin typeface="Arial"/>
                <a:cs typeface="Arial"/>
              </a:rPr>
              <a:t>contact 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others</a:t>
            </a:r>
            <a:endParaRPr sz="1000">
              <a:latin typeface="Arial"/>
              <a:cs typeface="Aria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687105" y="9125391"/>
            <a:ext cx="2185670" cy="1104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solidFill>
                  <a:srgbClr val="FFFFFF"/>
                </a:solidFill>
                <a:latin typeface="Arial"/>
                <a:cs typeface="Arial"/>
              </a:rPr>
              <a:t>Main</a:t>
            </a:r>
            <a:r>
              <a:rPr sz="2400" b="1" spc="-14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2400" b="1" spc="-70" dirty="0">
                <a:solidFill>
                  <a:srgbClr val="FFFFFF"/>
                </a:solidFill>
                <a:latin typeface="Arial"/>
                <a:cs typeface="Arial"/>
              </a:rPr>
              <a:t>messages</a:t>
            </a:r>
            <a:endParaRPr sz="2400">
              <a:latin typeface="Arial"/>
              <a:cs typeface="Arial"/>
            </a:endParaRPr>
          </a:p>
          <a:p>
            <a:pPr marL="149225" marR="863600">
              <a:lnSpc>
                <a:spcPct val="100000"/>
              </a:lnSpc>
              <a:spcBef>
                <a:spcPts val="2014"/>
              </a:spcBef>
            </a:pP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Maintain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strict </a:t>
            </a:r>
            <a:r>
              <a:rPr sz="1000" b="1" spc="-35" dirty="0">
                <a:solidFill>
                  <a:srgbClr val="FFFFFF"/>
                </a:solidFill>
                <a:latin typeface="Arial"/>
                <a:cs typeface="Arial"/>
              </a:rPr>
              <a:t>hygiene</a:t>
            </a:r>
            <a:r>
              <a:rPr sz="10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000" b="1" spc="-35" dirty="0">
                <a:solidFill>
                  <a:srgbClr val="FFFFFF"/>
                </a:solidFill>
                <a:latin typeface="Arial"/>
                <a:cs typeface="Arial"/>
              </a:rPr>
              <a:t>respiratory</a:t>
            </a:r>
            <a:r>
              <a:rPr sz="100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etiquette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962527" y="9671346"/>
            <a:ext cx="223012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b="1" spc="-60" dirty="0">
                <a:solidFill>
                  <a:srgbClr val="FFFFFF"/>
                </a:solidFill>
                <a:latin typeface="Arial"/>
                <a:cs typeface="Arial"/>
              </a:rPr>
              <a:t>Look</a:t>
            </a:r>
            <a:r>
              <a:rPr sz="10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after </a:t>
            </a:r>
            <a:r>
              <a:rPr sz="1000" b="1" spc="-50" dirty="0">
                <a:solidFill>
                  <a:srgbClr val="FFFFFF"/>
                </a:solidFill>
                <a:latin typeface="Arial"/>
                <a:cs typeface="Arial"/>
              </a:rPr>
              <a:t>your</a:t>
            </a:r>
            <a:r>
              <a:rPr sz="1000" b="1" spc="-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40" dirty="0">
                <a:solidFill>
                  <a:srgbClr val="FFFFFF"/>
                </a:solidFill>
                <a:latin typeface="Arial"/>
                <a:cs typeface="Arial"/>
              </a:rPr>
              <a:t>physical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0" dirty="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mental 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health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45" dirty="0">
                <a:solidFill>
                  <a:srgbClr val="FFFFFF"/>
                </a:solidFill>
                <a:latin typeface="Arial"/>
                <a:cs typeface="Arial"/>
              </a:rPr>
              <a:t>during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quarantine.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40" dirty="0">
                <a:solidFill>
                  <a:srgbClr val="FFFFFF"/>
                </a:solidFill>
                <a:latin typeface="Arial"/>
                <a:cs typeface="Arial"/>
              </a:rPr>
              <a:t>While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sz="1000" b="1" spc="-35" dirty="0">
                <a:solidFill>
                  <a:srgbClr val="FFFFFF"/>
                </a:solidFill>
                <a:latin typeface="Arial"/>
                <a:cs typeface="Arial"/>
              </a:rPr>
              <a:t>cannot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FFFFFF"/>
                </a:solidFill>
                <a:latin typeface="Arial"/>
                <a:cs typeface="Arial"/>
              </a:rPr>
              <a:t>be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35" dirty="0">
                <a:solidFill>
                  <a:srgbClr val="FFFFFF"/>
                </a:solidFill>
                <a:latin typeface="Arial"/>
                <a:cs typeface="Arial"/>
              </a:rPr>
              <a:t>physically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close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30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others, digital </a:t>
            </a:r>
            <a:r>
              <a:rPr sz="1000" b="1" spc="-45" dirty="0">
                <a:solidFill>
                  <a:srgbClr val="FFFFFF"/>
                </a:solidFill>
                <a:latin typeface="Arial"/>
                <a:cs typeface="Arial"/>
              </a:rPr>
              <a:t>connection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sz="1000" b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FFFFFF"/>
                </a:solidFill>
                <a:latin typeface="Arial"/>
                <a:cs typeface="Arial"/>
              </a:rPr>
              <a:t>encouraged.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57" name="object 57"/>
          <p:cNvGrpSpPr/>
          <p:nvPr/>
        </p:nvGrpSpPr>
        <p:grpSpPr>
          <a:xfrm>
            <a:off x="288005" y="269924"/>
            <a:ext cx="6941184" cy="10063480"/>
            <a:chOff x="288005" y="269924"/>
            <a:chExt cx="6941184" cy="10063480"/>
          </a:xfrm>
        </p:grpSpPr>
        <p:sp>
          <p:nvSpPr>
            <p:cNvPr id="58" name="object 58"/>
            <p:cNvSpPr/>
            <p:nvPr/>
          </p:nvSpPr>
          <p:spPr>
            <a:xfrm>
              <a:off x="287997" y="9613112"/>
              <a:ext cx="4593590" cy="720090"/>
            </a:xfrm>
            <a:custGeom>
              <a:avLst/>
              <a:gdLst/>
              <a:ahLst/>
              <a:cxnLst/>
              <a:rect l="l" t="t" r="r" b="b"/>
              <a:pathLst>
                <a:path w="4593590" h="720090">
                  <a:moveTo>
                    <a:pt x="719988" y="360006"/>
                  </a:moveTo>
                  <a:lnTo>
                    <a:pt x="716699" y="311150"/>
                  </a:lnTo>
                  <a:lnTo>
                    <a:pt x="707136" y="264299"/>
                  </a:lnTo>
                  <a:lnTo>
                    <a:pt x="691705" y="219875"/>
                  </a:lnTo>
                  <a:lnTo>
                    <a:pt x="670839" y="178308"/>
                  </a:lnTo>
                  <a:lnTo>
                    <a:pt x="644982" y="140017"/>
                  </a:lnTo>
                  <a:lnTo>
                    <a:pt x="614553" y="105435"/>
                  </a:lnTo>
                  <a:lnTo>
                    <a:pt x="579970" y="75006"/>
                  </a:lnTo>
                  <a:lnTo>
                    <a:pt x="541693" y="49149"/>
                  </a:lnTo>
                  <a:lnTo>
                    <a:pt x="500126" y="28295"/>
                  </a:lnTo>
                  <a:lnTo>
                    <a:pt x="455701" y="12865"/>
                  </a:lnTo>
                  <a:lnTo>
                    <a:pt x="408838" y="3289"/>
                  </a:lnTo>
                  <a:lnTo>
                    <a:pt x="359994" y="0"/>
                  </a:lnTo>
                  <a:lnTo>
                    <a:pt x="311150" y="3289"/>
                  </a:lnTo>
                  <a:lnTo>
                    <a:pt x="264299" y="12865"/>
                  </a:lnTo>
                  <a:lnTo>
                    <a:pt x="219875" y="28295"/>
                  </a:lnTo>
                  <a:lnTo>
                    <a:pt x="178295" y="49149"/>
                  </a:lnTo>
                  <a:lnTo>
                    <a:pt x="140017" y="75006"/>
                  </a:lnTo>
                  <a:lnTo>
                    <a:pt x="105435" y="105435"/>
                  </a:lnTo>
                  <a:lnTo>
                    <a:pt x="75006" y="140017"/>
                  </a:lnTo>
                  <a:lnTo>
                    <a:pt x="49149" y="178308"/>
                  </a:lnTo>
                  <a:lnTo>
                    <a:pt x="28295" y="219875"/>
                  </a:lnTo>
                  <a:lnTo>
                    <a:pt x="12865" y="264299"/>
                  </a:lnTo>
                  <a:lnTo>
                    <a:pt x="3289" y="311150"/>
                  </a:lnTo>
                  <a:lnTo>
                    <a:pt x="0" y="360006"/>
                  </a:lnTo>
                  <a:lnTo>
                    <a:pt x="3289" y="408851"/>
                  </a:lnTo>
                  <a:lnTo>
                    <a:pt x="12865" y="455701"/>
                  </a:lnTo>
                  <a:lnTo>
                    <a:pt x="28295" y="500138"/>
                  </a:lnTo>
                  <a:lnTo>
                    <a:pt x="49149" y="541705"/>
                  </a:lnTo>
                  <a:lnTo>
                    <a:pt x="75006" y="579983"/>
                  </a:lnTo>
                  <a:lnTo>
                    <a:pt x="105435" y="614565"/>
                  </a:lnTo>
                  <a:lnTo>
                    <a:pt x="140017" y="644994"/>
                  </a:lnTo>
                  <a:lnTo>
                    <a:pt x="178295" y="670852"/>
                  </a:lnTo>
                  <a:lnTo>
                    <a:pt x="219875" y="691705"/>
                  </a:lnTo>
                  <a:lnTo>
                    <a:pt x="264299" y="707136"/>
                  </a:lnTo>
                  <a:lnTo>
                    <a:pt x="311150" y="716711"/>
                  </a:lnTo>
                  <a:lnTo>
                    <a:pt x="359994" y="720001"/>
                  </a:lnTo>
                  <a:lnTo>
                    <a:pt x="408838" y="716711"/>
                  </a:lnTo>
                  <a:lnTo>
                    <a:pt x="455701" y="707136"/>
                  </a:lnTo>
                  <a:lnTo>
                    <a:pt x="500126" y="691705"/>
                  </a:lnTo>
                  <a:lnTo>
                    <a:pt x="541693" y="670852"/>
                  </a:lnTo>
                  <a:lnTo>
                    <a:pt x="579970" y="644994"/>
                  </a:lnTo>
                  <a:lnTo>
                    <a:pt x="614553" y="614565"/>
                  </a:lnTo>
                  <a:lnTo>
                    <a:pt x="644982" y="579983"/>
                  </a:lnTo>
                  <a:lnTo>
                    <a:pt x="670839" y="541705"/>
                  </a:lnTo>
                  <a:lnTo>
                    <a:pt x="691705" y="500138"/>
                  </a:lnTo>
                  <a:lnTo>
                    <a:pt x="707136" y="455701"/>
                  </a:lnTo>
                  <a:lnTo>
                    <a:pt x="716699" y="408851"/>
                  </a:lnTo>
                  <a:lnTo>
                    <a:pt x="719988" y="360006"/>
                  </a:lnTo>
                  <a:close/>
                </a:path>
                <a:path w="4593590" h="720090">
                  <a:moveTo>
                    <a:pt x="2455189" y="360006"/>
                  </a:moveTo>
                  <a:lnTo>
                    <a:pt x="2451900" y="311150"/>
                  </a:lnTo>
                  <a:lnTo>
                    <a:pt x="2442324" y="264299"/>
                  </a:lnTo>
                  <a:lnTo>
                    <a:pt x="2426893" y="219875"/>
                  </a:lnTo>
                  <a:lnTo>
                    <a:pt x="2406040" y="178308"/>
                  </a:lnTo>
                  <a:lnTo>
                    <a:pt x="2380183" y="140017"/>
                  </a:lnTo>
                  <a:lnTo>
                    <a:pt x="2349754" y="105435"/>
                  </a:lnTo>
                  <a:lnTo>
                    <a:pt x="2315172" y="75006"/>
                  </a:lnTo>
                  <a:lnTo>
                    <a:pt x="2276894" y="49149"/>
                  </a:lnTo>
                  <a:lnTo>
                    <a:pt x="2235327" y="28295"/>
                  </a:lnTo>
                  <a:lnTo>
                    <a:pt x="2190889" y="12865"/>
                  </a:lnTo>
                  <a:lnTo>
                    <a:pt x="2144039" y="3289"/>
                  </a:lnTo>
                  <a:lnTo>
                    <a:pt x="2095195" y="0"/>
                  </a:lnTo>
                  <a:lnTo>
                    <a:pt x="2046351" y="3289"/>
                  </a:lnTo>
                  <a:lnTo>
                    <a:pt x="1999500" y="12865"/>
                  </a:lnTo>
                  <a:lnTo>
                    <a:pt x="1955063" y="28295"/>
                  </a:lnTo>
                  <a:lnTo>
                    <a:pt x="1913496" y="49149"/>
                  </a:lnTo>
                  <a:lnTo>
                    <a:pt x="1875218" y="75006"/>
                  </a:lnTo>
                  <a:lnTo>
                    <a:pt x="1840636" y="105435"/>
                  </a:lnTo>
                  <a:lnTo>
                    <a:pt x="1810207" y="140017"/>
                  </a:lnTo>
                  <a:lnTo>
                    <a:pt x="1784350" y="178308"/>
                  </a:lnTo>
                  <a:lnTo>
                    <a:pt x="1763496" y="219875"/>
                  </a:lnTo>
                  <a:lnTo>
                    <a:pt x="1748066" y="264299"/>
                  </a:lnTo>
                  <a:lnTo>
                    <a:pt x="1738490" y="311150"/>
                  </a:lnTo>
                  <a:lnTo>
                    <a:pt x="1735201" y="360006"/>
                  </a:lnTo>
                  <a:lnTo>
                    <a:pt x="1738490" y="408851"/>
                  </a:lnTo>
                  <a:lnTo>
                    <a:pt x="1748066" y="455701"/>
                  </a:lnTo>
                  <a:lnTo>
                    <a:pt x="1763496" y="500138"/>
                  </a:lnTo>
                  <a:lnTo>
                    <a:pt x="1784350" y="541705"/>
                  </a:lnTo>
                  <a:lnTo>
                    <a:pt x="1810207" y="579983"/>
                  </a:lnTo>
                  <a:lnTo>
                    <a:pt x="1840636" y="614565"/>
                  </a:lnTo>
                  <a:lnTo>
                    <a:pt x="1875218" y="644994"/>
                  </a:lnTo>
                  <a:lnTo>
                    <a:pt x="1913496" y="670852"/>
                  </a:lnTo>
                  <a:lnTo>
                    <a:pt x="1955063" y="691705"/>
                  </a:lnTo>
                  <a:lnTo>
                    <a:pt x="1999500" y="707136"/>
                  </a:lnTo>
                  <a:lnTo>
                    <a:pt x="2046351" y="716711"/>
                  </a:lnTo>
                  <a:lnTo>
                    <a:pt x="2095195" y="720001"/>
                  </a:lnTo>
                  <a:lnTo>
                    <a:pt x="2144039" y="716711"/>
                  </a:lnTo>
                  <a:lnTo>
                    <a:pt x="2190889" y="707136"/>
                  </a:lnTo>
                  <a:lnTo>
                    <a:pt x="2235327" y="691705"/>
                  </a:lnTo>
                  <a:lnTo>
                    <a:pt x="2276894" y="670852"/>
                  </a:lnTo>
                  <a:lnTo>
                    <a:pt x="2315172" y="644994"/>
                  </a:lnTo>
                  <a:lnTo>
                    <a:pt x="2349754" y="614565"/>
                  </a:lnTo>
                  <a:lnTo>
                    <a:pt x="2380183" y="579983"/>
                  </a:lnTo>
                  <a:lnTo>
                    <a:pt x="2406040" y="541705"/>
                  </a:lnTo>
                  <a:lnTo>
                    <a:pt x="2426893" y="500138"/>
                  </a:lnTo>
                  <a:lnTo>
                    <a:pt x="2442324" y="455701"/>
                  </a:lnTo>
                  <a:lnTo>
                    <a:pt x="2451900" y="408851"/>
                  </a:lnTo>
                  <a:lnTo>
                    <a:pt x="2455189" y="360006"/>
                  </a:lnTo>
                  <a:close/>
                </a:path>
                <a:path w="4593590" h="720090">
                  <a:moveTo>
                    <a:pt x="4593590" y="360006"/>
                  </a:moveTo>
                  <a:lnTo>
                    <a:pt x="4590300" y="311150"/>
                  </a:lnTo>
                  <a:lnTo>
                    <a:pt x="4580725" y="264299"/>
                  </a:lnTo>
                  <a:lnTo>
                    <a:pt x="4565294" y="219875"/>
                  </a:lnTo>
                  <a:lnTo>
                    <a:pt x="4544441" y="178308"/>
                  </a:lnTo>
                  <a:lnTo>
                    <a:pt x="4518584" y="140017"/>
                  </a:lnTo>
                  <a:lnTo>
                    <a:pt x="4488154" y="105435"/>
                  </a:lnTo>
                  <a:lnTo>
                    <a:pt x="4453572" y="75006"/>
                  </a:lnTo>
                  <a:lnTo>
                    <a:pt x="4415294" y="49149"/>
                  </a:lnTo>
                  <a:lnTo>
                    <a:pt x="4373727" y="28295"/>
                  </a:lnTo>
                  <a:lnTo>
                    <a:pt x="4329290" y="12865"/>
                  </a:lnTo>
                  <a:lnTo>
                    <a:pt x="4282440" y="3289"/>
                  </a:lnTo>
                  <a:lnTo>
                    <a:pt x="4233596" y="0"/>
                  </a:lnTo>
                  <a:lnTo>
                    <a:pt x="4184751" y="3289"/>
                  </a:lnTo>
                  <a:lnTo>
                    <a:pt x="4137901" y="12865"/>
                  </a:lnTo>
                  <a:lnTo>
                    <a:pt x="4093464" y="28295"/>
                  </a:lnTo>
                  <a:lnTo>
                    <a:pt x="4051897" y="49149"/>
                  </a:lnTo>
                  <a:lnTo>
                    <a:pt x="4013619" y="75006"/>
                  </a:lnTo>
                  <a:lnTo>
                    <a:pt x="3979037" y="105435"/>
                  </a:lnTo>
                  <a:lnTo>
                    <a:pt x="3948607" y="140017"/>
                  </a:lnTo>
                  <a:lnTo>
                    <a:pt x="3922750" y="178308"/>
                  </a:lnTo>
                  <a:lnTo>
                    <a:pt x="3901897" y="219875"/>
                  </a:lnTo>
                  <a:lnTo>
                    <a:pt x="3886466" y="264299"/>
                  </a:lnTo>
                  <a:lnTo>
                    <a:pt x="3876891" y="311150"/>
                  </a:lnTo>
                  <a:lnTo>
                    <a:pt x="3873601" y="360006"/>
                  </a:lnTo>
                  <a:lnTo>
                    <a:pt x="3876891" y="408851"/>
                  </a:lnTo>
                  <a:lnTo>
                    <a:pt x="3886466" y="455701"/>
                  </a:lnTo>
                  <a:lnTo>
                    <a:pt x="3901897" y="500138"/>
                  </a:lnTo>
                  <a:lnTo>
                    <a:pt x="3922750" y="541705"/>
                  </a:lnTo>
                  <a:lnTo>
                    <a:pt x="3948607" y="579983"/>
                  </a:lnTo>
                  <a:lnTo>
                    <a:pt x="3979037" y="614565"/>
                  </a:lnTo>
                  <a:lnTo>
                    <a:pt x="4013619" y="644994"/>
                  </a:lnTo>
                  <a:lnTo>
                    <a:pt x="4051897" y="670852"/>
                  </a:lnTo>
                  <a:lnTo>
                    <a:pt x="4093464" y="691705"/>
                  </a:lnTo>
                  <a:lnTo>
                    <a:pt x="4137901" y="707136"/>
                  </a:lnTo>
                  <a:lnTo>
                    <a:pt x="4184751" y="716711"/>
                  </a:lnTo>
                  <a:lnTo>
                    <a:pt x="4233596" y="720001"/>
                  </a:lnTo>
                  <a:lnTo>
                    <a:pt x="4282440" y="716711"/>
                  </a:lnTo>
                  <a:lnTo>
                    <a:pt x="4329290" y="707136"/>
                  </a:lnTo>
                  <a:lnTo>
                    <a:pt x="4373727" y="691705"/>
                  </a:lnTo>
                  <a:lnTo>
                    <a:pt x="4415294" y="670852"/>
                  </a:lnTo>
                  <a:lnTo>
                    <a:pt x="4453572" y="644994"/>
                  </a:lnTo>
                  <a:lnTo>
                    <a:pt x="4488154" y="614565"/>
                  </a:lnTo>
                  <a:lnTo>
                    <a:pt x="4518584" y="579983"/>
                  </a:lnTo>
                  <a:lnTo>
                    <a:pt x="4544441" y="541705"/>
                  </a:lnTo>
                  <a:lnTo>
                    <a:pt x="4565294" y="500138"/>
                  </a:lnTo>
                  <a:lnTo>
                    <a:pt x="4580725" y="455701"/>
                  </a:lnTo>
                  <a:lnTo>
                    <a:pt x="4590300" y="408851"/>
                  </a:lnTo>
                  <a:lnTo>
                    <a:pt x="4593590" y="360006"/>
                  </a:lnTo>
                  <a:close/>
                </a:path>
              </a:pathLst>
            </a:custGeom>
            <a:solidFill>
              <a:srgbClr val="D0E4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94397" y="2440615"/>
              <a:ext cx="194652" cy="194767"/>
            </a:xfrm>
            <a:prstGeom prst="rect">
              <a:avLst/>
            </a:prstGeom>
          </p:spPr>
        </p:pic>
        <p:sp>
          <p:nvSpPr>
            <p:cNvPr id="60" name="object 60"/>
            <p:cNvSpPr/>
            <p:nvPr/>
          </p:nvSpPr>
          <p:spPr>
            <a:xfrm>
              <a:off x="418578" y="2626162"/>
              <a:ext cx="292100" cy="198120"/>
            </a:xfrm>
            <a:custGeom>
              <a:avLst/>
              <a:gdLst/>
              <a:ahLst/>
              <a:cxnLst/>
              <a:rect l="l" t="t" r="r" b="b"/>
              <a:pathLst>
                <a:path w="292100" h="198119">
                  <a:moveTo>
                    <a:pt x="287350" y="30289"/>
                  </a:moveTo>
                  <a:lnTo>
                    <a:pt x="267462" y="17541"/>
                  </a:lnTo>
                  <a:lnTo>
                    <a:pt x="245591" y="8020"/>
                  </a:lnTo>
                  <a:lnTo>
                    <a:pt x="222068" y="2060"/>
                  </a:lnTo>
                  <a:lnTo>
                    <a:pt x="197230" y="0"/>
                  </a:lnTo>
                  <a:lnTo>
                    <a:pt x="149072" y="0"/>
                  </a:lnTo>
                  <a:lnTo>
                    <a:pt x="87385" y="13323"/>
                  </a:lnTo>
                  <a:lnTo>
                    <a:pt x="38176" y="49364"/>
                  </a:lnTo>
                  <a:lnTo>
                    <a:pt x="10215" y="94746"/>
                  </a:lnTo>
                  <a:lnTo>
                    <a:pt x="0" y="149110"/>
                  </a:lnTo>
                  <a:lnTo>
                    <a:pt x="0" y="197789"/>
                  </a:lnTo>
                  <a:lnTo>
                    <a:pt x="269455" y="197789"/>
                  </a:lnTo>
                  <a:lnTo>
                    <a:pt x="291617" y="197789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1" name="object 61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726870" y="2765430"/>
              <a:ext cx="68630" cy="68656"/>
            </a:xfrm>
            <a:prstGeom prst="rect">
              <a:avLst/>
            </a:prstGeom>
          </p:spPr>
        </p:pic>
        <p:sp>
          <p:nvSpPr>
            <p:cNvPr id="62" name="object 62"/>
            <p:cNvSpPr/>
            <p:nvPr/>
          </p:nvSpPr>
          <p:spPr>
            <a:xfrm>
              <a:off x="545463" y="2493751"/>
              <a:ext cx="272415" cy="362585"/>
            </a:xfrm>
            <a:custGeom>
              <a:avLst/>
              <a:gdLst/>
              <a:ahLst/>
              <a:cxnLst/>
              <a:rect l="l" t="t" r="r" b="b"/>
              <a:pathLst>
                <a:path w="272415" h="362585">
                  <a:moveTo>
                    <a:pt x="272110" y="305981"/>
                  </a:moveTo>
                  <a:lnTo>
                    <a:pt x="267674" y="327963"/>
                  </a:lnTo>
                  <a:lnTo>
                    <a:pt x="255582" y="345901"/>
                  </a:lnTo>
                  <a:lnTo>
                    <a:pt x="237654" y="357989"/>
                  </a:lnTo>
                  <a:lnTo>
                    <a:pt x="215709" y="362419"/>
                  </a:lnTo>
                  <a:lnTo>
                    <a:pt x="193764" y="357989"/>
                  </a:lnTo>
                  <a:lnTo>
                    <a:pt x="175836" y="345901"/>
                  </a:lnTo>
                  <a:lnTo>
                    <a:pt x="163744" y="327963"/>
                  </a:lnTo>
                  <a:lnTo>
                    <a:pt x="159308" y="305981"/>
                  </a:lnTo>
                  <a:lnTo>
                    <a:pt x="160849" y="292849"/>
                  </a:lnTo>
                  <a:lnTo>
                    <a:pt x="165231" y="280830"/>
                  </a:lnTo>
                  <a:lnTo>
                    <a:pt x="172097" y="270271"/>
                  </a:lnTo>
                  <a:lnTo>
                    <a:pt x="181089" y="261518"/>
                  </a:lnTo>
                  <a:lnTo>
                    <a:pt x="181089" y="122389"/>
                  </a:lnTo>
                  <a:lnTo>
                    <a:pt x="183814" y="108913"/>
                  </a:lnTo>
                  <a:lnTo>
                    <a:pt x="191241" y="97899"/>
                  </a:lnTo>
                  <a:lnTo>
                    <a:pt x="202247" y="90469"/>
                  </a:lnTo>
                  <a:lnTo>
                    <a:pt x="215709" y="87744"/>
                  </a:lnTo>
                  <a:lnTo>
                    <a:pt x="222682" y="88448"/>
                  </a:lnTo>
                  <a:lnTo>
                    <a:pt x="249637" y="115417"/>
                  </a:lnTo>
                  <a:lnTo>
                    <a:pt x="250342" y="122389"/>
                  </a:lnTo>
                  <a:lnTo>
                    <a:pt x="250342" y="261518"/>
                  </a:lnTo>
                  <a:lnTo>
                    <a:pt x="259331" y="270271"/>
                  </a:lnTo>
                  <a:lnTo>
                    <a:pt x="266193" y="280830"/>
                  </a:lnTo>
                  <a:lnTo>
                    <a:pt x="270571" y="292849"/>
                  </a:lnTo>
                  <a:lnTo>
                    <a:pt x="272110" y="305981"/>
                  </a:lnTo>
                  <a:close/>
                </a:path>
                <a:path w="272415" h="362585">
                  <a:moveTo>
                    <a:pt x="215722" y="281203"/>
                  </a:moveTo>
                  <a:lnTo>
                    <a:pt x="215722" y="139166"/>
                  </a:lnTo>
                </a:path>
                <a:path w="272415" h="362585">
                  <a:moveTo>
                    <a:pt x="36487" y="28028"/>
                  </a:moveTo>
                  <a:lnTo>
                    <a:pt x="35053" y="35129"/>
                  </a:lnTo>
                  <a:lnTo>
                    <a:pt x="31143" y="40930"/>
                  </a:lnTo>
                  <a:lnTo>
                    <a:pt x="25342" y="44843"/>
                  </a:lnTo>
                  <a:lnTo>
                    <a:pt x="18237" y="46278"/>
                  </a:lnTo>
                  <a:lnTo>
                    <a:pt x="11138" y="44843"/>
                  </a:lnTo>
                  <a:lnTo>
                    <a:pt x="5341" y="40930"/>
                  </a:lnTo>
                  <a:lnTo>
                    <a:pt x="1433" y="35129"/>
                  </a:lnTo>
                  <a:lnTo>
                    <a:pt x="0" y="28028"/>
                  </a:lnTo>
                  <a:lnTo>
                    <a:pt x="2849" y="19395"/>
                  </a:lnTo>
                  <a:lnTo>
                    <a:pt x="9118" y="10233"/>
                  </a:lnTo>
                  <a:lnTo>
                    <a:pt x="15387" y="2961"/>
                  </a:lnTo>
                  <a:lnTo>
                    <a:pt x="18237" y="0"/>
                  </a:lnTo>
                  <a:lnTo>
                    <a:pt x="28787" y="10532"/>
                  </a:lnTo>
                  <a:lnTo>
                    <a:pt x="34205" y="16962"/>
                  </a:lnTo>
                  <a:lnTo>
                    <a:pt x="36201" y="21918"/>
                  </a:lnTo>
                  <a:lnTo>
                    <a:pt x="36487" y="28028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166345" y="9747532"/>
              <a:ext cx="422909" cy="486409"/>
            </a:xfrm>
            <a:custGeom>
              <a:avLst/>
              <a:gdLst/>
              <a:ahLst/>
              <a:cxnLst/>
              <a:rect l="l" t="t" r="r" b="b"/>
              <a:pathLst>
                <a:path w="422910" h="486409">
                  <a:moveTo>
                    <a:pt x="211455" y="485863"/>
                  </a:moveTo>
                  <a:lnTo>
                    <a:pt x="89207" y="422518"/>
                  </a:lnTo>
                  <a:lnTo>
                    <a:pt x="26431" y="346768"/>
                  </a:lnTo>
                  <a:lnTo>
                    <a:pt x="3303" y="283251"/>
                  </a:lnTo>
                  <a:lnTo>
                    <a:pt x="0" y="256603"/>
                  </a:lnTo>
                  <a:lnTo>
                    <a:pt x="0" y="34162"/>
                  </a:lnTo>
                  <a:lnTo>
                    <a:pt x="94338" y="40885"/>
                  </a:lnTo>
                  <a:lnTo>
                    <a:pt x="160215" y="27801"/>
                  </a:lnTo>
                  <a:lnTo>
                    <a:pt x="198848" y="9358"/>
                  </a:lnTo>
                  <a:lnTo>
                    <a:pt x="211455" y="0"/>
                  </a:lnTo>
                  <a:lnTo>
                    <a:pt x="251970" y="35831"/>
                  </a:lnTo>
                  <a:lnTo>
                    <a:pt x="287502" y="51333"/>
                  </a:lnTo>
                  <a:lnTo>
                    <a:pt x="337874" y="49709"/>
                  </a:lnTo>
                  <a:lnTo>
                    <a:pt x="422910" y="34162"/>
                  </a:lnTo>
                  <a:lnTo>
                    <a:pt x="422910" y="256603"/>
                  </a:lnTo>
                  <a:lnTo>
                    <a:pt x="419606" y="352447"/>
                  </a:lnTo>
                  <a:lnTo>
                    <a:pt x="396478" y="408276"/>
                  </a:lnTo>
                  <a:lnTo>
                    <a:pt x="333702" y="445584"/>
                  </a:lnTo>
                  <a:lnTo>
                    <a:pt x="211455" y="485863"/>
                  </a:lnTo>
                  <a:close/>
                </a:path>
                <a:path w="422910" h="486409">
                  <a:moveTo>
                    <a:pt x="211455" y="441782"/>
                  </a:moveTo>
                  <a:lnTo>
                    <a:pt x="140648" y="408157"/>
                  </a:lnTo>
                  <a:lnTo>
                    <a:pt x="92912" y="368462"/>
                  </a:lnTo>
                  <a:lnTo>
                    <a:pt x="63700" y="328079"/>
                  </a:lnTo>
                  <a:lnTo>
                    <a:pt x="48464" y="292385"/>
                  </a:lnTo>
                  <a:lnTo>
                    <a:pt x="41732" y="256590"/>
                  </a:lnTo>
                  <a:lnTo>
                    <a:pt x="41732" y="82283"/>
                  </a:lnTo>
                  <a:lnTo>
                    <a:pt x="49604" y="82842"/>
                  </a:lnTo>
                  <a:lnTo>
                    <a:pt x="57405" y="83243"/>
                  </a:lnTo>
                  <a:lnTo>
                    <a:pt x="65133" y="83485"/>
                  </a:lnTo>
                  <a:lnTo>
                    <a:pt x="72783" y="83565"/>
                  </a:lnTo>
                  <a:lnTo>
                    <a:pt x="118613" y="80546"/>
                  </a:lnTo>
                  <a:lnTo>
                    <a:pt x="156897" y="72770"/>
                  </a:lnTo>
                  <a:lnTo>
                    <a:pt x="187792" y="62166"/>
                  </a:lnTo>
                  <a:lnTo>
                    <a:pt x="211455" y="50660"/>
                  </a:lnTo>
                  <a:lnTo>
                    <a:pt x="235117" y="62166"/>
                  </a:lnTo>
                  <a:lnTo>
                    <a:pt x="266012" y="72770"/>
                  </a:lnTo>
                  <a:lnTo>
                    <a:pt x="304296" y="80546"/>
                  </a:lnTo>
                  <a:lnTo>
                    <a:pt x="350126" y="83565"/>
                  </a:lnTo>
                  <a:lnTo>
                    <a:pt x="357776" y="83485"/>
                  </a:lnTo>
                  <a:lnTo>
                    <a:pt x="365504" y="83243"/>
                  </a:lnTo>
                  <a:lnTo>
                    <a:pt x="373305" y="82842"/>
                  </a:lnTo>
                  <a:lnTo>
                    <a:pt x="381177" y="82283"/>
                  </a:lnTo>
                  <a:lnTo>
                    <a:pt x="381177" y="256590"/>
                  </a:lnTo>
                  <a:lnTo>
                    <a:pt x="373856" y="294200"/>
                  </a:lnTo>
                  <a:lnTo>
                    <a:pt x="358252" y="329769"/>
                  </a:lnTo>
                  <a:lnTo>
                    <a:pt x="328885" y="369653"/>
                  </a:lnTo>
                  <a:lnTo>
                    <a:pt x="281403" y="408706"/>
                  </a:lnTo>
                  <a:lnTo>
                    <a:pt x="211455" y="441782"/>
                  </a:lnTo>
                  <a:close/>
                </a:path>
              </a:pathLst>
            </a:custGeom>
            <a:ln w="19050">
              <a:solidFill>
                <a:srgbClr val="0045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4" name="object 6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258611" y="9860917"/>
              <a:ext cx="238378" cy="239547"/>
            </a:xfrm>
            <a:prstGeom prst="rect">
              <a:avLst/>
            </a:prstGeom>
          </p:spPr>
        </p:pic>
        <p:pic>
          <p:nvPicPr>
            <p:cNvPr id="65" name="object 65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78272" y="9824653"/>
              <a:ext cx="224853" cy="298626"/>
            </a:xfrm>
            <a:prstGeom prst="rect">
              <a:avLst/>
            </a:prstGeom>
          </p:spPr>
        </p:pic>
        <p:pic>
          <p:nvPicPr>
            <p:cNvPr id="66" name="object 66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92875" y="9824653"/>
              <a:ext cx="224853" cy="298626"/>
            </a:xfrm>
            <a:prstGeom prst="rect">
              <a:avLst/>
            </a:prstGeom>
          </p:spPr>
        </p:pic>
        <p:sp>
          <p:nvSpPr>
            <p:cNvPr id="67" name="object 67"/>
            <p:cNvSpPr/>
            <p:nvPr/>
          </p:nvSpPr>
          <p:spPr>
            <a:xfrm>
              <a:off x="651122" y="9824136"/>
              <a:ext cx="0" cy="314960"/>
            </a:xfrm>
            <a:custGeom>
              <a:avLst/>
              <a:gdLst/>
              <a:ahLst/>
              <a:cxnLst/>
              <a:rect l="l" t="t" r="r" b="b"/>
              <a:pathLst>
                <a:path h="314959">
                  <a:moveTo>
                    <a:pt x="0" y="0"/>
                  </a:moveTo>
                  <a:lnTo>
                    <a:pt x="0" y="314553"/>
                  </a:lnTo>
                </a:path>
              </a:pathLst>
            </a:custGeom>
            <a:ln w="19050">
              <a:solidFill>
                <a:srgbClr val="004559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641591" y="9777603"/>
              <a:ext cx="19050" cy="389255"/>
            </a:xfrm>
            <a:custGeom>
              <a:avLst/>
              <a:gdLst/>
              <a:ahLst/>
              <a:cxnLst/>
              <a:rect l="l" t="t" r="r" b="b"/>
              <a:pathLst>
                <a:path w="19050" h="389254">
                  <a:moveTo>
                    <a:pt x="19050" y="379590"/>
                  </a:moveTo>
                  <a:lnTo>
                    <a:pt x="16256" y="372859"/>
                  </a:lnTo>
                  <a:lnTo>
                    <a:pt x="9525" y="370065"/>
                  </a:lnTo>
                  <a:lnTo>
                    <a:pt x="2794" y="372859"/>
                  </a:lnTo>
                  <a:lnTo>
                    <a:pt x="0" y="379590"/>
                  </a:lnTo>
                  <a:lnTo>
                    <a:pt x="2794" y="386334"/>
                  </a:lnTo>
                  <a:lnTo>
                    <a:pt x="9525" y="389115"/>
                  </a:lnTo>
                  <a:lnTo>
                    <a:pt x="16256" y="386334"/>
                  </a:lnTo>
                  <a:lnTo>
                    <a:pt x="19050" y="379590"/>
                  </a:lnTo>
                  <a:close/>
                </a:path>
                <a:path w="19050" h="389254">
                  <a:moveTo>
                    <a:pt x="19050" y="9525"/>
                  </a:moveTo>
                  <a:lnTo>
                    <a:pt x="16256" y="2794"/>
                  </a:lnTo>
                  <a:lnTo>
                    <a:pt x="9525" y="0"/>
                  </a:lnTo>
                  <a:lnTo>
                    <a:pt x="2794" y="2794"/>
                  </a:lnTo>
                  <a:lnTo>
                    <a:pt x="0" y="9525"/>
                  </a:lnTo>
                  <a:lnTo>
                    <a:pt x="2794" y="16268"/>
                  </a:lnTo>
                  <a:lnTo>
                    <a:pt x="9525" y="19050"/>
                  </a:lnTo>
                  <a:lnTo>
                    <a:pt x="16256" y="16268"/>
                  </a:lnTo>
                  <a:lnTo>
                    <a:pt x="19050" y="9525"/>
                  </a:lnTo>
                  <a:close/>
                </a:path>
              </a:pathLst>
            </a:custGeom>
            <a:solidFill>
              <a:srgbClr val="0045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9" name="object 6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4512189" y="10043344"/>
              <a:ext cx="140563" cy="84988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4400277" y="10052869"/>
              <a:ext cx="243840" cy="123189"/>
            </a:xfrm>
            <a:custGeom>
              <a:avLst/>
              <a:gdLst/>
              <a:ahLst/>
              <a:cxnLst/>
              <a:rect l="l" t="t" r="r" b="b"/>
              <a:pathLst>
                <a:path w="243839" h="123190">
                  <a:moveTo>
                    <a:pt x="79451" y="0"/>
                  </a:moveTo>
                  <a:lnTo>
                    <a:pt x="30391" y="0"/>
                  </a:lnTo>
                  <a:lnTo>
                    <a:pt x="18554" y="2398"/>
                  </a:lnTo>
                  <a:lnTo>
                    <a:pt x="8894" y="8947"/>
                  </a:lnTo>
                  <a:lnTo>
                    <a:pt x="2385" y="18677"/>
                  </a:lnTo>
                  <a:lnTo>
                    <a:pt x="0" y="30619"/>
                  </a:lnTo>
                  <a:lnTo>
                    <a:pt x="0" y="41821"/>
                  </a:lnTo>
                  <a:lnTo>
                    <a:pt x="121373" y="93243"/>
                  </a:lnTo>
                  <a:lnTo>
                    <a:pt x="121513" y="93243"/>
                  </a:lnTo>
                  <a:lnTo>
                    <a:pt x="175145" y="105156"/>
                  </a:lnTo>
                  <a:lnTo>
                    <a:pt x="178371" y="106603"/>
                  </a:lnTo>
                  <a:lnTo>
                    <a:pt x="214553" y="122783"/>
                  </a:lnTo>
                  <a:lnTo>
                    <a:pt x="223047" y="123187"/>
                  </a:lnTo>
                  <a:lnTo>
                    <a:pt x="230620" y="120149"/>
                  </a:lnTo>
                  <a:lnTo>
                    <a:pt x="236329" y="114295"/>
                  </a:lnTo>
                  <a:lnTo>
                    <a:pt x="239229" y="106248"/>
                  </a:lnTo>
                  <a:lnTo>
                    <a:pt x="239229" y="106032"/>
                  </a:lnTo>
                  <a:lnTo>
                    <a:pt x="242735" y="81546"/>
                  </a:lnTo>
                  <a:lnTo>
                    <a:pt x="243814" y="73736"/>
                  </a:lnTo>
                  <a:lnTo>
                    <a:pt x="238302" y="66954"/>
                  </a:lnTo>
                  <a:lnTo>
                    <a:pt x="231012" y="65938"/>
                  </a:lnTo>
                  <a:lnTo>
                    <a:pt x="230009" y="65798"/>
                  </a:lnTo>
                  <a:lnTo>
                    <a:pt x="229006" y="65798"/>
                  </a:lnTo>
                  <a:lnTo>
                    <a:pt x="228003" y="65874"/>
                  </a:lnTo>
                  <a:lnTo>
                    <a:pt x="190741" y="69189"/>
                  </a:lnTo>
                  <a:lnTo>
                    <a:pt x="86461" y="25565"/>
                  </a:lnTo>
                </a:path>
              </a:pathLst>
            </a:custGeom>
            <a:ln w="19050">
              <a:solidFill>
                <a:srgbClr val="0045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4389888" y="10109283"/>
              <a:ext cx="141401" cy="76349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4335493" y="9802641"/>
              <a:ext cx="372745" cy="260350"/>
            </a:xfrm>
            <a:custGeom>
              <a:avLst/>
              <a:gdLst/>
              <a:ahLst/>
              <a:cxnLst/>
              <a:rect l="l" t="t" r="r" b="b"/>
              <a:pathLst>
                <a:path w="372745" h="260350">
                  <a:moveTo>
                    <a:pt x="235890" y="50101"/>
                  </a:moveTo>
                  <a:lnTo>
                    <a:pt x="231991" y="69604"/>
                  </a:lnTo>
                  <a:lnTo>
                    <a:pt x="221359" y="85529"/>
                  </a:lnTo>
                  <a:lnTo>
                    <a:pt x="205591" y="96266"/>
                  </a:lnTo>
                  <a:lnTo>
                    <a:pt x="186283" y="100203"/>
                  </a:lnTo>
                  <a:lnTo>
                    <a:pt x="166968" y="96266"/>
                  </a:lnTo>
                  <a:lnTo>
                    <a:pt x="151197" y="85529"/>
                  </a:lnTo>
                  <a:lnTo>
                    <a:pt x="140563" y="69604"/>
                  </a:lnTo>
                  <a:lnTo>
                    <a:pt x="136665" y="50101"/>
                  </a:lnTo>
                  <a:lnTo>
                    <a:pt x="140563" y="30598"/>
                  </a:lnTo>
                  <a:lnTo>
                    <a:pt x="151197" y="14673"/>
                  </a:lnTo>
                  <a:lnTo>
                    <a:pt x="166968" y="3936"/>
                  </a:lnTo>
                  <a:lnTo>
                    <a:pt x="186283" y="0"/>
                  </a:lnTo>
                  <a:lnTo>
                    <a:pt x="205591" y="3936"/>
                  </a:lnTo>
                  <a:lnTo>
                    <a:pt x="221359" y="14673"/>
                  </a:lnTo>
                  <a:lnTo>
                    <a:pt x="231991" y="30598"/>
                  </a:lnTo>
                  <a:lnTo>
                    <a:pt x="235890" y="50101"/>
                  </a:lnTo>
                  <a:close/>
                </a:path>
                <a:path w="372745" h="260350">
                  <a:moveTo>
                    <a:pt x="185928" y="100203"/>
                  </a:moveTo>
                  <a:lnTo>
                    <a:pt x="231711" y="100203"/>
                  </a:lnTo>
                  <a:lnTo>
                    <a:pt x="243644" y="101738"/>
                  </a:lnTo>
                  <a:lnTo>
                    <a:pt x="306337" y="177558"/>
                  </a:lnTo>
                  <a:lnTo>
                    <a:pt x="307937" y="180301"/>
                  </a:lnTo>
                  <a:lnTo>
                    <a:pt x="310147" y="182613"/>
                  </a:lnTo>
                  <a:lnTo>
                    <a:pt x="362750" y="216623"/>
                  </a:lnTo>
                  <a:lnTo>
                    <a:pt x="372212" y="236212"/>
                  </a:lnTo>
                  <a:lnTo>
                    <a:pt x="370078" y="243662"/>
                  </a:lnTo>
                  <a:lnTo>
                    <a:pt x="367436" y="248958"/>
                  </a:lnTo>
                  <a:lnTo>
                    <a:pt x="362066" y="255717"/>
                  </a:lnTo>
                  <a:lnTo>
                    <a:pt x="354752" y="259602"/>
                  </a:lnTo>
                  <a:lnTo>
                    <a:pt x="346519" y="260307"/>
                  </a:lnTo>
                  <a:lnTo>
                    <a:pt x="338391" y="257530"/>
                  </a:lnTo>
                  <a:lnTo>
                    <a:pt x="290258" y="228752"/>
                  </a:lnTo>
                  <a:lnTo>
                    <a:pt x="288404" y="227647"/>
                  </a:lnTo>
                  <a:lnTo>
                    <a:pt x="286791" y="226199"/>
                  </a:lnTo>
                  <a:lnTo>
                    <a:pt x="285470" y="224485"/>
                  </a:lnTo>
                  <a:lnTo>
                    <a:pt x="249225" y="177355"/>
                  </a:lnTo>
                  <a:lnTo>
                    <a:pt x="249225" y="249834"/>
                  </a:lnTo>
                </a:path>
                <a:path w="372745" h="260350">
                  <a:moveTo>
                    <a:pt x="186283" y="100203"/>
                  </a:moveTo>
                  <a:lnTo>
                    <a:pt x="140500" y="100203"/>
                  </a:lnTo>
                  <a:lnTo>
                    <a:pt x="128567" y="101738"/>
                  </a:lnTo>
                  <a:lnTo>
                    <a:pt x="65875" y="177558"/>
                  </a:lnTo>
                  <a:lnTo>
                    <a:pt x="64275" y="180301"/>
                  </a:lnTo>
                  <a:lnTo>
                    <a:pt x="62065" y="182613"/>
                  </a:lnTo>
                  <a:lnTo>
                    <a:pt x="9461" y="216623"/>
                  </a:lnTo>
                  <a:lnTo>
                    <a:pt x="0" y="236212"/>
                  </a:lnTo>
                  <a:lnTo>
                    <a:pt x="2133" y="243662"/>
                  </a:lnTo>
                  <a:lnTo>
                    <a:pt x="4775" y="248958"/>
                  </a:lnTo>
                  <a:lnTo>
                    <a:pt x="10146" y="255717"/>
                  </a:lnTo>
                  <a:lnTo>
                    <a:pt x="17459" y="259602"/>
                  </a:lnTo>
                  <a:lnTo>
                    <a:pt x="25692" y="260307"/>
                  </a:lnTo>
                  <a:lnTo>
                    <a:pt x="33820" y="257530"/>
                  </a:lnTo>
                  <a:lnTo>
                    <a:pt x="81953" y="228752"/>
                  </a:lnTo>
                  <a:lnTo>
                    <a:pt x="122987" y="177355"/>
                  </a:lnTo>
                  <a:lnTo>
                    <a:pt x="122987" y="249834"/>
                  </a:lnTo>
                </a:path>
              </a:pathLst>
            </a:custGeom>
            <a:ln w="19050">
              <a:solidFill>
                <a:srgbClr val="0045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4511891" y="9738461"/>
              <a:ext cx="19050" cy="32384"/>
            </a:xfrm>
            <a:custGeom>
              <a:avLst/>
              <a:gdLst/>
              <a:ahLst/>
              <a:cxnLst/>
              <a:rect l="l" t="t" r="r" b="b"/>
              <a:pathLst>
                <a:path w="19050" h="32384">
                  <a:moveTo>
                    <a:pt x="19050" y="0"/>
                  </a:moveTo>
                  <a:lnTo>
                    <a:pt x="0" y="0"/>
                  </a:lnTo>
                  <a:lnTo>
                    <a:pt x="0" y="32346"/>
                  </a:lnTo>
                  <a:lnTo>
                    <a:pt x="19050" y="32346"/>
                  </a:lnTo>
                  <a:lnTo>
                    <a:pt x="19050" y="0"/>
                  </a:lnTo>
                  <a:close/>
                </a:path>
              </a:pathLst>
            </a:custGeom>
            <a:solidFill>
              <a:srgbClr val="0045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4395222" y="9751828"/>
              <a:ext cx="252729" cy="139065"/>
            </a:xfrm>
            <a:custGeom>
              <a:avLst/>
              <a:gdLst/>
              <a:ahLst/>
              <a:cxnLst/>
              <a:rect l="l" t="t" r="r" b="b"/>
              <a:pathLst>
                <a:path w="252729" h="139065">
                  <a:moveTo>
                    <a:pt x="202234" y="126"/>
                  </a:moveTo>
                  <a:lnTo>
                    <a:pt x="176517" y="32600"/>
                  </a:lnTo>
                </a:path>
                <a:path w="252729" h="139065">
                  <a:moveTo>
                    <a:pt x="76327" y="32461"/>
                  </a:moveTo>
                  <a:lnTo>
                    <a:pt x="50165" y="0"/>
                  </a:lnTo>
                </a:path>
                <a:path w="252729" h="139065">
                  <a:moveTo>
                    <a:pt x="204000" y="69519"/>
                  </a:moveTo>
                  <a:lnTo>
                    <a:pt x="236689" y="63195"/>
                  </a:lnTo>
                </a:path>
                <a:path w="252729" h="139065">
                  <a:moveTo>
                    <a:pt x="200342" y="116890"/>
                  </a:moveTo>
                  <a:lnTo>
                    <a:pt x="252399" y="138633"/>
                  </a:lnTo>
                </a:path>
                <a:path w="252729" h="139065">
                  <a:moveTo>
                    <a:pt x="48399" y="69519"/>
                  </a:moveTo>
                  <a:lnTo>
                    <a:pt x="15709" y="63195"/>
                  </a:lnTo>
                </a:path>
                <a:path w="252729" h="139065">
                  <a:moveTo>
                    <a:pt x="52057" y="116890"/>
                  </a:moveTo>
                  <a:lnTo>
                    <a:pt x="0" y="138633"/>
                  </a:lnTo>
                </a:path>
              </a:pathLst>
            </a:custGeom>
            <a:ln w="19050">
              <a:solidFill>
                <a:srgbClr val="0045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4858450" y="5176356"/>
              <a:ext cx="101333" cy="102997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111511" y="5176356"/>
              <a:ext cx="101320" cy="102997"/>
            </a:xfrm>
            <a:prstGeom prst="rect">
              <a:avLst/>
            </a:prstGeom>
          </p:spPr>
        </p:pic>
        <p:sp>
          <p:nvSpPr>
            <p:cNvPr id="77" name="object 77"/>
            <p:cNvSpPr/>
            <p:nvPr/>
          </p:nvSpPr>
          <p:spPr>
            <a:xfrm>
              <a:off x="4824237" y="4962005"/>
              <a:ext cx="270510" cy="266065"/>
            </a:xfrm>
            <a:custGeom>
              <a:avLst/>
              <a:gdLst/>
              <a:ahLst/>
              <a:cxnLst/>
              <a:rect l="l" t="t" r="r" b="b"/>
              <a:pathLst>
                <a:path w="270510" h="266064">
                  <a:moveTo>
                    <a:pt x="43776" y="265836"/>
                  </a:moveTo>
                  <a:lnTo>
                    <a:pt x="9550" y="265836"/>
                  </a:lnTo>
                  <a:lnTo>
                    <a:pt x="4279" y="265836"/>
                  </a:lnTo>
                  <a:lnTo>
                    <a:pt x="0" y="261480"/>
                  </a:lnTo>
                  <a:lnTo>
                    <a:pt x="0" y="256095"/>
                  </a:lnTo>
                  <a:lnTo>
                    <a:pt x="0" y="9740"/>
                  </a:lnTo>
                  <a:lnTo>
                    <a:pt x="0" y="4356"/>
                  </a:lnTo>
                  <a:lnTo>
                    <a:pt x="4279" y="0"/>
                  </a:lnTo>
                  <a:lnTo>
                    <a:pt x="9550" y="0"/>
                  </a:lnTo>
                  <a:lnTo>
                    <a:pt x="260807" y="0"/>
                  </a:lnTo>
                  <a:lnTo>
                    <a:pt x="266077" y="0"/>
                  </a:lnTo>
                  <a:lnTo>
                    <a:pt x="270357" y="4356"/>
                  </a:lnTo>
                  <a:lnTo>
                    <a:pt x="270357" y="9740"/>
                  </a:lnTo>
                  <a:lnTo>
                    <a:pt x="270357" y="69430"/>
                  </a:lnTo>
                  <a:lnTo>
                    <a:pt x="270357" y="265836"/>
                  </a:lnTo>
                  <a:lnTo>
                    <a:pt x="129971" y="265836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5085069" y="5021911"/>
              <a:ext cx="176771" cy="215455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2423989" y="4008879"/>
              <a:ext cx="440055" cy="440055"/>
            </a:xfrm>
            <a:custGeom>
              <a:avLst/>
              <a:gdLst/>
              <a:ahLst/>
              <a:cxnLst/>
              <a:rect l="l" t="t" r="r" b="b"/>
              <a:pathLst>
                <a:path w="440055" h="440054">
                  <a:moveTo>
                    <a:pt x="375418" y="64417"/>
                  </a:moveTo>
                  <a:lnTo>
                    <a:pt x="403601" y="98918"/>
                  </a:lnTo>
                  <a:lnTo>
                    <a:pt x="423731" y="137171"/>
                  </a:lnTo>
                  <a:lnTo>
                    <a:pt x="435809" y="177924"/>
                  </a:lnTo>
                  <a:lnTo>
                    <a:pt x="439835" y="219927"/>
                  </a:lnTo>
                  <a:lnTo>
                    <a:pt x="435809" y="261929"/>
                  </a:lnTo>
                  <a:lnTo>
                    <a:pt x="423731" y="302681"/>
                  </a:lnTo>
                  <a:lnTo>
                    <a:pt x="403601" y="340930"/>
                  </a:lnTo>
                  <a:lnTo>
                    <a:pt x="375418" y="375427"/>
                  </a:lnTo>
                  <a:lnTo>
                    <a:pt x="340920" y="403610"/>
                  </a:lnTo>
                  <a:lnTo>
                    <a:pt x="302669" y="423741"/>
                  </a:lnTo>
                  <a:lnTo>
                    <a:pt x="261917" y="435819"/>
                  </a:lnTo>
                  <a:lnTo>
                    <a:pt x="219913" y="439845"/>
                  </a:lnTo>
                  <a:lnTo>
                    <a:pt x="177909" y="435819"/>
                  </a:lnTo>
                  <a:lnTo>
                    <a:pt x="137156" y="423741"/>
                  </a:lnTo>
                  <a:lnTo>
                    <a:pt x="98905" y="403610"/>
                  </a:lnTo>
                  <a:lnTo>
                    <a:pt x="64408" y="375427"/>
                  </a:lnTo>
                  <a:lnTo>
                    <a:pt x="36229" y="340930"/>
                  </a:lnTo>
                  <a:lnTo>
                    <a:pt x="16102" y="302681"/>
                  </a:lnTo>
                  <a:lnTo>
                    <a:pt x="4025" y="261929"/>
                  </a:lnTo>
                  <a:lnTo>
                    <a:pt x="0" y="219927"/>
                  </a:lnTo>
                  <a:lnTo>
                    <a:pt x="4025" y="177924"/>
                  </a:lnTo>
                  <a:lnTo>
                    <a:pt x="16102" y="137171"/>
                  </a:lnTo>
                  <a:lnTo>
                    <a:pt x="36229" y="98918"/>
                  </a:lnTo>
                  <a:lnTo>
                    <a:pt x="64408" y="64417"/>
                  </a:lnTo>
                  <a:lnTo>
                    <a:pt x="98905" y="36234"/>
                  </a:lnTo>
                  <a:lnTo>
                    <a:pt x="137156" y="16104"/>
                  </a:lnTo>
                  <a:lnTo>
                    <a:pt x="177909" y="4026"/>
                  </a:lnTo>
                  <a:lnTo>
                    <a:pt x="219913" y="0"/>
                  </a:lnTo>
                  <a:lnTo>
                    <a:pt x="261917" y="4026"/>
                  </a:lnTo>
                  <a:lnTo>
                    <a:pt x="302669" y="16104"/>
                  </a:lnTo>
                  <a:lnTo>
                    <a:pt x="340920" y="36234"/>
                  </a:lnTo>
                  <a:lnTo>
                    <a:pt x="375418" y="64417"/>
                  </a:lnTo>
                  <a:close/>
                </a:path>
                <a:path w="440055" h="440054">
                  <a:moveTo>
                    <a:pt x="64408" y="64417"/>
                  </a:moveTo>
                  <a:lnTo>
                    <a:pt x="375418" y="375427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469144" y="4050754"/>
              <a:ext cx="349529" cy="339851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4856382" y="4148755"/>
              <a:ext cx="325755" cy="0"/>
            </a:xfrm>
            <a:custGeom>
              <a:avLst/>
              <a:gdLst/>
              <a:ahLst/>
              <a:cxnLst/>
              <a:rect l="l" t="t" r="r" b="b"/>
              <a:pathLst>
                <a:path w="325754">
                  <a:moveTo>
                    <a:pt x="0" y="0"/>
                  </a:moveTo>
                  <a:lnTo>
                    <a:pt x="325234" y="0"/>
                  </a:lnTo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4883230" y="4067627"/>
              <a:ext cx="307924" cy="292989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4856382" y="4048869"/>
              <a:ext cx="283210" cy="335280"/>
            </a:xfrm>
            <a:custGeom>
              <a:avLst/>
              <a:gdLst/>
              <a:ahLst/>
              <a:cxnLst/>
              <a:rect l="l" t="t" r="r" b="b"/>
              <a:pathLst>
                <a:path w="283210" h="335279">
                  <a:moveTo>
                    <a:pt x="168592" y="335064"/>
                  </a:moveTo>
                  <a:lnTo>
                    <a:pt x="19773" y="335064"/>
                  </a:lnTo>
                  <a:lnTo>
                    <a:pt x="12103" y="333548"/>
                  </a:lnTo>
                  <a:lnTo>
                    <a:pt x="5815" y="329418"/>
                  </a:lnTo>
                  <a:lnTo>
                    <a:pt x="1562" y="323298"/>
                  </a:lnTo>
                  <a:lnTo>
                    <a:pt x="0" y="315810"/>
                  </a:lnTo>
                  <a:lnTo>
                    <a:pt x="0" y="47599"/>
                  </a:lnTo>
                  <a:lnTo>
                    <a:pt x="1562" y="40102"/>
                  </a:lnTo>
                  <a:lnTo>
                    <a:pt x="5815" y="33959"/>
                  </a:lnTo>
                  <a:lnTo>
                    <a:pt x="12103" y="29808"/>
                  </a:lnTo>
                  <a:lnTo>
                    <a:pt x="19773" y="28282"/>
                  </a:lnTo>
                  <a:lnTo>
                    <a:pt x="42392" y="28282"/>
                  </a:lnTo>
                </a:path>
                <a:path w="283210" h="335279">
                  <a:moveTo>
                    <a:pt x="73571" y="4635"/>
                  </a:moveTo>
                  <a:lnTo>
                    <a:pt x="73571" y="51917"/>
                  </a:lnTo>
                  <a:lnTo>
                    <a:pt x="73571" y="54457"/>
                  </a:lnTo>
                  <a:lnTo>
                    <a:pt x="71437" y="56553"/>
                  </a:lnTo>
                  <a:lnTo>
                    <a:pt x="68834" y="56553"/>
                  </a:lnTo>
                  <a:lnTo>
                    <a:pt x="47129" y="56553"/>
                  </a:lnTo>
                  <a:lnTo>
                    <a:pt x="44526" y="56553"/>
                  </a:lnTo>
                  <a:lnTo>
                    <a:pt x="42379" y="54457"/>
                  </a:lnTo>
                  <a:lnTo>
                    <a:pt x="42379" y="51917"/>
                  </a:lnTo>
                  <a:lnTo>
                    <a:pt x="42379" y="4635"/>
                  </a:lnTo>
                  <a:lnTo>
                    <a:pt x="42379" y="2095"/>
                  </a:lnTo>
                  <a:lnTo>
                    <a:pt x="44526" y="0"/>
                  </a:lnTo>
                  <a:lnTo>
                    <a:pt x="47129" y="0"/>
                  </a:lnTo>
                  <a:lnTo>
                    <a:pt x="68834" y="0"/>
                  </a:lnTo>
                  <a:lnTo>
                    <a:pt x="71437" y="0"/>
                  </a:lnTo>
                  <a:lnTo>
                    <a:pt x="73571" y="2095"/>
                  </a:lnTo>
                  <a:lnTo>
                    <a:pt x="73571" y="4635"/>
                  </a:lnTo>
                  <a:close/>
                </a:path>
                <a:path w="283210" h="335279">
                  <a:moveTo>
                    <a:pt x="282854" y="4635"/>
                  </a:moveTo>
                  <a:lnTo>
                    <a:pt x="282854" y="51917"/>
                  </a:lnTo>
                  <a:lnTo>
                    <a:pt x="282854" y="54457"/>
                  </a:lnTo>
                  <a:lnTo>
                    <a:pt x="280708" y="56553"/>
                  </a:lnTo>
                  <a:lnTo>
                    <a:pt x="278104" y="56553"/>
                  </a:lnTo>
                  <a:lnTo>
                    <a:pt x="256413" y="56553"/>
                  </a:lnTo>
                  <a:lnTo>
                    <a:pt x="253809" y="56553"/>
                  </a:lnTo>
                  <a:lnTo>
                    <a:pt x="251663" y="54457"/>
                  </a:lnTo>
                  <a:lnTo>
                    <a:pt x="251663" y="51917"/>
                  </a:lnTo>
                  <a:lnTo>
                    <a:pt x="251663" y="4635"/>
                  </a:lnTo>
                  <a:lnTo>
                    <a:pt x="251663" y="2095"/>
                  </a:lnTo>
                  <a:lnTo>
                    <a:pt x="253809" y="0"/>
                  </a:lnTo>
                  <a:lnTo>
                    <a:pt x="256413" y="0"/>
                  </a:lnTo>
                  <a:lnTo>
                    <a:pt x="278104" y="0"/>
                  </a:lnTo>
                  <a:lnTo>
                    <a:pt x="280708" y="0"/>
                  </a:lnTo>
                  <a:lnTo>
                    <a:pt x="282854" y="2095"/>
                  </a:lnTo>
                  <a:lnTo>
                    <a:pt x="282854" y="463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5025192" y="4231925"/>
              <a:ext cx="204486" cy="199435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6532308" y="269924"/>
              <a:ext cx="696715" cy="621488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d6aa37e-3a89-4bd8-9367-95b8219209ae}" enabled="1" method="Standard" siteId="{6ad73702-409c-4046-ae59-cc4bea334507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376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Outbreak of Andes virus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Signe Gilbro</dc:creator>
  <cp:lastModifiedBy>Signe Gilbro</cp:lastModifiedBy>
  <cp:revision>1</cp:revision>
  <dcterms:created xsi:type="dcterms:W3CDTF">2026-05-13T19:46:15Z</dcterms:created>
  <dcterms:modified xsi:type="dcterms:W3CDTF">2026-05-13T19:57:21Z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2026-05-13T00:00:00Z</vt:filetime>
  </property>
  <property fmtid="{D5CDD505-2E9C-101B-9397-08002B2CF9AE}" pid="3" name="Creator">
    <vt:lpwstr>Adobe InDesign 21.3 (Windows)</vt:lpwstr>
  </property>
  <property fmtid="{D5CDD505-2E9C-101B-9397-08002B2CF9AE}" pid="4" name="LastSaved">
    <vt:filetime>2026-05-13T00:00:00Z</vt:filetime>
  </property>
  <property fmtid="{D5CDD505-2E9C-101B-9397-08002B2CF9AE}" pid="5" name="Producer">
    <vt:lpwstr>Adobe PDF Library 18.0</vt:lpwstr>
  </property>
  <property fmtid="{D5CDD505-2E9C-101B-9397-08002B2CF9AE}" pid="6" name="ClassificationContentMarkingFooterLocations">
    <vt:lpwstr>Office Theme:8</vt:lpwstr>
  </property>
  <property fmtid="{D5CDD505-2E9C-101B-9397-08002B2CF9AE}" pid="7" name="ClassificationContentMarkingFooterText">
    <vt:lpwstr>Classified as ECDC NORMAL </vt:lpwstr>
  </property>
</Properties>
</file>