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5113000" cy="21374100"/>
  <p:notesSz cx="6858000" cy="9144000"/>
  <p:embeddedFontLst>
    <p:embeddedFont>
      <p:font typeface="Arimo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etaPro 1" panose="020B0604020202020204" charset="0"/>
      <p:regular r:id="rId11"/>
    </p:embeddedFont>
    <p:embeddedFont>
      <p:font typeface="MetaPro 2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0" d="100"/>
          <a:sy n="20" d="100"/>
        </p:scale>
        <p:origin x="16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5515" y="-126546"/>
            <a:ext cx="15231030" cy="21510259"/>
            <a:chOff x="0" y="0"/>
            <a:chExt cx="15231552" cy="21510996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5104490" cy="15387828"/>
            </a:xfrm>
            <a:custGeom>
              <a:avLst/>
              <a:gdLst/>
              <a:ahLst/>
              <a:cxnLst/>
              <a:rect l="l" t="t" r="r" b="b"/>
              <a:pathLst>
                <a:path w="15104490" h="15387828">
                  <a:moveTo>
                    <a:pt x="0" y="15387828"/>
                  </a:moveTo>
                  <a:lnTo>
                    <a:pt x="15104490" y="15387828"/>
                  </a:lnTo>
                  <a:lnTo>
                    <a:pt x="151044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6D85">
                <a:alpha val="14902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12153138"/>
              <a:ext cx="15104490" cy="9294368"/>
            </a:xfrm>
            <a:custGeom>
              <a:avLst/>
              <a:gdLst/>
              <a:ahLst/>
              <a:cxnLst/>
              <a:rect l="l" t="t" r="r" b="b"/>
              <a:pathLst>
                <a:path w="15104490" h="9294368">
                  <a:moveTo>
                    <a:pt x="0" y="3306700"/>
                  </a:moveTo>
                  <a:lnTo>
                    <a:pt x="0" y="9294368"/>
                  </a:lnTo>
                  <a:lnTo>
                    <a:pt x="15104490" y="9294368"/>
                  </a:lnTo>
                  <a:lnTo>
                    <a:pt x="15104490" y="0"/>
                  </a:lnTo>
                  <a:close/>
                </a:path>
              </a:pathLst>
            </a:custGeom>
            <a:solidFill>
              <a:srgbClr val="FDD662">
                <a:alpha val="14902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916081" y="18258731"/>
            <a:ext cx="7638649" cy="1186630"/>
            <a:chOff x="0" y="0"/>
            <a:chExt cx="7638911" cy="11866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38923" cy="1186688"/>
            </a:xfrm>
            <a:custGeom>
              <a:avLst/>
              <a:gdLst/>
              <a:ahLst/>
              <a:cxnLst/>
              <a:rect l="l" t="t" r="r" b="b"/>
              <a:pathLst>
                <a:path w="7638923" h="1186688">
                  <a:moveTo>
                    <a:pt x="3803523" y="0"/>
                  </a:moveTo>
                  <a:cubicBezTo>
                    <a:pt x="1704467" y="1270"/>
                    <a:pt x="4826" y="265684"/>
                    <a:pt x="0" y="591947"/>
                  </a:cubicBezTo>
                  <a:lnTo>
                    <a:pt x="0" y="591947"/>
                  </a:lnTo>
                  <a:lnTo>
                    <a:pt x="0" y="594868"/>
                  </a:lnTo>
                  <a:cubicBezTo>
                    <a:pt x="5080" y="920623"/>
                    <a:pt x="1699514" y="1184656"/>
                    <a:pt x="3794125" y="1186688"/>
                  </a:cubicBezTo>
                  <a:lnTo>
                    <a:pt x="3844798" y="1186688"/>
                  </a:lnTo>
                  <a:cubicBezTo>
                    <a:pt x="5942584" y="1184529"/>
                    <a:pt x="7638923" y="919734"/>
                    <a:pt x="7638923" y="593344"/>
                  </a:cubicBezTo>
                  <a:cubicBezTo>
                    <a:pt x="7638923" y="266446"/>
                    <a:pt x="5937504" y="1270"/>
                    <a:pt x="3835400" y="0"/>
                  </a:cubicBezTo>
                  <a:close/>
                </a:path>
              </a:pathLst>
            </a:custGeom>
            <a:solidFill>
              <a:srgbClr val="231F20">
                <a:alpha val="21961"/>
              </a:srgbClr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5448" y="287"/>
            <a:ext cx="8759448" cy="1836030"/>
            <a:chOff x="0" y="0"/>
            <a:chExt cx="8759749" cy="18360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656066" cy="1836039"/>
            </a:xfrm>
            <a:custGeom>
              <a:avLst/>
              <a:gdLst/>
              <a:ahLst/>
              <a:cxnLst/>
              <a:rect l="l" t="t" r="r" b="b"/>
              <a:pathLst>
                <a:path w="8656066" h="1836039">
                  <a:moveTo>
                    <a:pt x="0" y="0"/>
                  </a:moveTo>
                  <a:lnTo>
                    <a:pt x="0" y="1716913"/>
                  </a:lnTo>
                  <a:lnTo>
                    <a:pt x="0" y="1836039"/>
                  </a:lnTo>
                  <a:lnTo>
                    <a:pt x="8656066" y="0"/>
                  </a:lnTo>
                  <a:close/>
                </a:path>
              </a:pathLst>
            </a:custGeom>
            <a:solidFill>
              <a:srgbClr val="4096A6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048559" y="8109861"/>
            <a:ext cx="1426288" cy="1426262"/>
            <a:chOff x="0" y="0"/>
            <a:chExt cx="1426337" cy="1426311"/>
          </a:xfrm>
        </p:grpSpPr>
        <p:sp>
          <p:nvSpPr>
            <p:cNvPr id="10" name="Freeform 10"/>
            <p:cNvSpPr/>
            <p:nvPr/>
          </p:nvSpPr>
          <p:spPr>
            <a:xfrm>
              <a:off x="63500" y="63500"/>
              <a:ext cx="1299337" cy="1299210"/>
            </a:xfrm>
            <a:custGeom>
              <a:avLst/>
              <a:gdLst/>
              <a:ahLst/>
              <a:cxnLst/>
              <a:rect l="l" t="t" r="r" b="b"/>
              <a:pathLst>
                <a:path w="1299337" h="1299210">
                  <a:moveTo>
                    <a:pt x="1299337" y="649605"/>
                  </a:moveTo>
                  <a:cubicBezTo>
                    <a:pt x="1299337" y="1008380"/>
                    <a:pt x="1008507" y="1299210"/>
                    <a:pt x="649732" y="1299210"/>
                  </a:cubicBezTo>
                  <a:cubicBezTo>
                    <a:pt x="290957" y="1299210"/>
                    <a:pt x="0" y="1008507"/>
                    <a:pt x="0" y="649605"/>
                  </a:cubicBezTo>
                  <a:cubicBezTo>
                    <a:pt x="0" y="290703"/>
                    <a:pt x="290830" y="0"/>
                    <a:pt x="649732" y="0"/>
                  </a:cubicBezTo>
                  <a:cubicBezTo>
                    <a:pt x="1008634" y="0"/>
                    <a:pt x="1299337" y="290830"/>
                    <a:pt x="1299337" y="64960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521208" y="499491"/>
              <a:ext cx="340995" cy="390652"/>
            </a:xfrm>
            <a:custGeom>
              <a:avLst/>
              <a:gdLst/>
              <a:ahLst/>
              <a:cxnLst/>
              <a:rect l="l" t="t" r="r" b="b"/>
              <a:pathLst>
                <a:path w="340995" h="390652">
                  <a:moveTo>
                    <a:pt x="310261" y="0"/>
                  </a:moveTo>
                  <a:lnTo>
                    <a:pt x="80137" y="327660"/>
                  </a:lnTo>
                  <a:cubicBezTo>
                    <a:pt x="64897" y="349250"/>
                    <a:pt x="35052" y="354584"/>
                    <a:pt x="13335" y="339979"/>
                  </a:cubicBezTo>
                  <a:lnTo>
                    <a:pt x="0" y="358902"/>
                  </a:lnTo>
                  <a:cubicBezTo>
                    <a:pt x="57404" y="390652"/>
                    <a:pt x="95504" y="367284"/>
                    <a:pt x="109220" y="347980"/>
                  </a:cubicBezTo>
                  <a:lnTo>
                    <a:pt x="340995" y="20701"/>
                  </a:lnTo>
                  <a:close/>
                </a:path>
              </a:pathLst>
            </a:custGeom>
            <a:solidFill>
              <a:srgbClr val="1C6D8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87731" y="369062"/>
              <a:ext cx="282067" cy="438404"/>
            </a:xfrm>
            <a:custGeom>
              <a:avLst/>
              <a:gdLst/>
              <a:ahLst/>
              <a:cxnLst/>
              <a:rect l="l" t="t" r="r" b="b"/>
              <a:pathLst>
                <a:path w="282067" h="438404">
                  <a:moveTo>
                    <a:pt x="44323" y="433451"/>
                  </a:moveTo>
                  <a:cubicBezTo>
                    <a:pt x="45720" y="434848"/>
                    <a:pt x="46609" y="436626"/>
                    <a:pt x="46863" y="438404"/>
                  </a:cubicBezTo>
                  <a:lnTo>
                    <a:pt x="65151" y="412623"/>
                  </a:lnTo>
                  <a:cubicBezTo>
                    <a:pt x="44069" y="396875"/>
                    <a:pt x="39370" y="367030"/>
                    <a:pt x="54610" y="345440"/>
                  </a:cubicBezTo>
                  <a:lnTo>
                    <a:pt x="282067" y="21844"/>
                  </a:lnTo>
                  <a:lnTo>
                    <a:pt x="249555" y="0"/>
                  </a:lnTo>
                  <a:lnTo>
                    <a:pt x="21717" y="321564"/>
                  </a:lnTo>
                  <a:cubicBezTo>
                    <a:pt x="6985" y="342392"/>
                    <a:pt x="0" y="391160"/>
                    <a:pt x="44323" y="433451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784352" y="241554"/>
              <a:ext cx="136779" cy="123317"/>
            </a:xfrm>
            <a:custGeom>
              <a:avLst/>
              <a:gdLst/>
              <a:ahLst/>
              <a:cxnLst/>
              <a:rect l="l" t="t" r="r" b="b"/>
              <a:pathLst>
                <a:path w="136779" h="123317">
                  <a:moveTo>
                    <a:pt x="136779" y="55626"/>
                  </a:moveTo>
                  <a:lnTo>
                    <a:pt x="54229" y="0"/>
                  </a:lnTo>
                  <a:lnTo>
                    <a:pt x="0" y="66294"/>
                  </a:lnTo>
                  <a:lnTo>
                    <a:pt x="80518" y="123317"/>
                  </a:lnTo>
                  <a:close/>
                </a:path>
              </a:pathLst>
            </a:custGeom>
            <a:solidFill>
              <a:srgbClr val="1C6D85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37159" y="254127"/>
              <a:ext cx="322707" cy="251460"/>
            </a:xfrm>
            <a:custGeom>
              <a:avLst/>
              <a:gdLst/>
              <a:ahLst/>
              <a:cxnLst/>
              <a:rect l="l" t="t" r="r" b="b"/>
              <a:pathLst>
                <a:path w="322707" h="251460">
                  <a:moveTo>
                    <a:pt x="7112" y="56261"/>
                  </a:moveTo>
                  <a:lnTo>
                    <a:pt x="278638" y="248793"/>
                  </a:lnTo>
                  <a:cubicBezTo>
                    <a:pt x="281432" y="250698"/>
                    <a:pt x="284734" y="251460"/>
                    <a:pt x="288163" y="250952"/>
                  </a:cubicBezTo>
                  <a:cubicBezTo>
                    <a:pt x="291592" y="250444"/>
                    <a:pt x="294513" y="248539"/>
                    <a:pt x="296418" y="245745"/>
                  </a:cubicBezTo>
                  <a:lnTo>
                    <a:pt x="320040" y="212471"/>
                  </a:lnTo>
                  <a:cubicBezTo>
                    <a:pt x="321945" y="209677"/>
                    <a:pt x="322707" y="206375"/>
                    <a:pt x="322199" y="202946"/>
                  </a:cubicBezTo>
                  <a:cubicBezTo>
                    <a:pt x="321691" y="199517"/>
                    <a:pt x="319786" y="196723"/>
                    <a:pt x="316992" y="194691"/>
                  </a:cubicBezTo>
                  <a:lnTo>
                    <a:pt x="45339" y="2286"/>
                  </a:lnTo>
                  <a:cubicBezTo>
                    <a:pt x="43180" y="762"/>
                    <a:pt x="40640" y="0"/>
                    <a:pt x="38100" y="0"/>
                  </a:cubicBezTo>
                  <a:cubicBezTo>
                    <a:pt x="37338" y="0"/>
                    <a:pt x="36703" y="0"/>
                    <a:pt x="35941" y="127"/>
                  </a:cubicBezTo>
                  <a:cubicBezTo>
                    <a:pt x="32639" y="762"/>
                    <a:pt x="29591" y="2540"/>
                    <a:pt x="27686" y="5334"/>
                  </a:cubicBezTo>
                  <a:lnTo>
                    <a:pt x="4064" y="38608"/>
                  </a:lnTo>
                  <a:cubicBezTo>
                    <a:pt x="0" y="44323"/>
                    <a:pt x="1397" y="52324"/>
                    <a:pt x="7112" y="56388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821944" y="177292"/>
              <a:ext cx="160909" cy="128397"/>
            </a:xfrm>
            <a:custGeom>
              <a:avLst/>
              <a:gdLst/>
              <a:ahLst/>
              <a:cxnLst/>
              <a:rect l="l" t="t" r="r" b="b"/>
              <a:pathLst>
                <a:path w="160909" h="128397">
                  <a:moveTo>
                    <a:pt x="5588" y="35052"/>
                  </a:moveTo>
                  <a:lnTo>
                    <a:pt x="132842" y="125222"/>
                  </a:lnTo>
                  <a:cubicBezTo>
                    <a:pt x="137287" y="128397"/>
                    <a:pt x="143510" y="127254"/>
                    <a:pt x="146685" y="122809"/>
                  </a:cubicBezTo>
                  <a:lnTo>
                    <a:pt x="157734" y="107188"/>
                  </a:lnTo>
                  <a:cubicBezTo>
                    <a:pt x="160909" y="102743"/>
                    <a:pt x="159766" y="96520"/>
                    <a:pt x="155321" y="93345"/>
                  </a:cubicBezTo>
                  <a:lnTo>
                    <a:pt x="28067" y="3175"/>
                  </a:lnTo>
                  <a:cubicBezTo>
                    <a:pt x="23622" y="0"/>
                    <a:pt x="17399" y="1143"/>
                    <a:pt x="14224" y="5461"/>
                  </a:cubicBezTo>
                  <a:lnTo>
                    <a:pt x="3175" y="21082"/>
                  </a:lnTo>
                  <a:cubicBezTo>
                    <a:pt x="0" y="25527"/>
                    <a:pt x="1143" y="31750"/>
                    <a:pt x="5588" y="34925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91719" y="373888"/>
              <a:ext cx="540766" cy="712851"/>
            </a:xfrm>
            <a:custGeom>
              <a:avLst/>
              <a:gdLst/>
              <a:ahLst/>
              <a:cxnLst/>
              <a:rect l="l" t="t" r="r" b="b"/>
              <a:pathLst>
                <a:path w="540766" h="712851">
                  <a:moveTo>
                    <a:pt x="229870" y="286766"/>
                  </a:moveTo>
                  <a:cubicBezTo>
                    <a:pt x="229870" y="282067"/>
                    <a:pt x="233680" y="278384"/>
                    <a:pt x="238252" y="278384"/>
                  </a:cubicBezTo>
                  <a:lnTo>
                    <a:pt x="392176" y="278384"/>
                  </a:lnTo>
                  <a:cubicBezTo>
                    <a:pt x="396875" y="278384"/>
                    <a:pt x="400558" y="282194"/>
                    <a:pt x="400558" y="286766"/>
                  </a:cubicBezTo>
                  <a:cubicBezTo>
                    <a:pt x="400558" y="291338"/>
                    <a:pt x="396748" y="295148"/>
                    <a:pt x="392176" y="295148"/>
                  </a:cubicBezTo>
                  <a:lnTo>
                    <a:pt x="238379" y="295148"/>
                  </a:lnTo>
                  <a:cubicBezTo>
                    <a:pt x="233680" y="295148"/>
                    <a:pt x="229997" y="291338"/>
                    <a:pt x="229997" y="286766"/>
                  </a:cubicBezTo>
                  <a:moveTo>
                    <a:pt x="277495" y="213487"/>
                  </a:moveTo>
                  <a:lnTo>
                    <a:pt x="431165" y="213487"/>
                  </a:lnTo>
                  <a:cubicBezTo>
                    <a:pt x="435864" y="213487"/>
                    <a:pt x="439547" y="217297"/>
                    <a:pt x="439547" y="221869"/>
                  </a:cubicBezTo>
                  <a:cubicBezTo>
                    <a:pt x="439547" y="226441"/>
                    <a:pt x="435737" y="230251"/>
                    <a:pt x="431165" y="230251"/>
                  </a:cubicBezTo>
                  <a:lnTo>
                    <a:pt x="277368" y="230251"/>
                  </a:lnTo>
                  <a:cubicBezTo>
                    <a:pt x="272669" y="230251"/>
                    <a:pt x="268986" y="226441"/>
                    <a:pt x="268986" y="221869"/>
                  </a:cubicBezTo>
                  <a:cubicBezTo>
                    <a:pt x="268986" y="217297"/>
                    <a:pt x="272796" y="213487"/>
                    <a:pt x="277368" y="213487"/>
                  </a:cubicBezTo>
                  <a:moveTo>
                    <a:pt x="315214" y="148590"/>
                  </a:moveTo>
                  <a:lnTo>
                    <a:pt x="469011" y="148590"/>
                  </a:lnTo>
                  <a:cubicBezTo>
                    <a:pt x="473710" y="148590"/>
                    <a:pt x="477393" y="152400"/>
                    <a:pt x="477393" y="156972"/>
                  </a:cubicBezTo>
                  <a:cubicBezTo>
                    <a:pt x="477393" y="161544"/>
                    <a:pt x="473583" y="165354"/>
                    <a:pt x="469011" y="165354"/>
                  </a:cubicBezTo>
                  <a:lnTo>
                    <a:pt x="315214" y="165354"/>
                  </a:lnTo>
                  <a:cubicBezTo>
                    <a:pt x="310515" y="165354"/>
                    <a:pt x="306832" y="161544"/>
                    <a:pt x="306832" y="156972"/>
                  </a:cubicBezTo>
                  <a:cubicBezTo>
                    <a:pt x="306832" y="152400"/>
                    <a:pt x="310642" y="148590"/>
                    <a:pt x="315214" y="148590"/>
                  </a:cubicBezTo>
                  <a:moveTo>
                    <a:pt x="245618" y="447040"/>
                  </a:moveTo>
                  <a:lnTo>
                    <a:pt x="251460" y="451104"/>
                  </a:lnTo>
                  <a:cubicBezTo>
                    <a:pt x="265811" y="461264"/>
                    <a:pt x="285750" y="457835"/>
                    <a:pt x="295910" y="443484"/>
                  </a:cubicBezTo>
                  <a:lnTo>
                    <a:pt x="525780" y="116205"/>
                  </a:lnTo>
                  <a:lnTo>
                    <a:pt x="530606" y="109347"/>
                  </a:lnTo>
                  <a:lnTo>
                    <a:pt x="535432" y="102489"/>
                  </a:lnTo>
                  <a:lnTo>
                    <a:pt x="540766" y="94869"/>
                  </a:lnTo>
                  <a:lnTo>
                    <a:pt x="410591" y="0"/>
                  </a:lnTo>
                  <a:lnTo>
                    <a:pt x="401828" y="12573"/>
                  </a:lnTo>
                  <a:lnTo>
                    <a:pt x="397002" y="19431"/>
                  </a:lnTo>
                  <a:lnTo>
                    <a:pt x="392176" y="26289"/>
                  </a:lnTo>
                  <a:lnTo>
                    <a:pt x="164465" y="350393"/>
                  </a:lnTo>
                  <a:cubicBezTo>
                    <a:pt x="154305" y="364744"/>
                    <a:pt x="157734" y="384683"/>
                    <a:pt x="171958" y="394843"/>
                  </a:cubicBezTo>
                  <a:lnTo>
                    <a:pt x="177800" y="398907"/>
                  </a:lnTo>
                  <a:cubicBezTo>
                    <a:pt x="179578" y="400177"/>
                    <a:pt x="180848" y="402209"/>
                    <a:pt x="181229" y="404368"/>
                  </a:cubicBezTo>
                  <a:cubicBezTo>
                    <a:pt x="181610" y="406527"/>
                    <a:pt x="181102" y="408813"/>
                    <a:pt x="179832" y="410718"/>
                  </a:cubicBezTo>
                  <a:lnTo>
                    <a:pt x="154051" y="447040"/>
                  </a:lnTo>
                  <a:lnTo>
                    <a:pt x="143002" y="462534"/>
                  </a:lnTo>
                  <a:cubicBezTo>
                    <a:pt x="143129" y="464312"/>
                    <a:pt x="144272" y="467741"/>
                    <a:pt x="145669" y="470789"/>
                  </a:cubicBezTo>
                  <a:cubicBezTo>
                    <a:pt x="147574" y="472440"/>
                    <a:pt x="150495" y="474472"/>
                    <a:pt x="153797" y="476758"/>
                  </a:cubicBezTo>
                  <a:lnTo>
                    <a:pt x="148971" y="483616"/>
                  </a:lnTo>
                  <a:lnTo>
                    <a:pt x="144145" y="490474"/>
                  </a:lnTo>
                  <a:lnTo>
                    <a:pt x="4953" y="688594"/>
                  </a:lnTo>
                  <a:cubicBezTo>
                    <a:pt x="0" y="695579"/>
                    <a:pt x="1778" y="705231"/>
                    <a:pt x="8763" y="710057"/>
                  </a:cubicBezTo>
                  <a:cubicBezTo>
                    <a:pt x="11430" y="711962"/>
                    <a:pt x="14605" y="712851"/>
                    <a:pt x="17653" y="712851"/>
                  </a:cubicBezTo>
                  <a:cubicBezTo>
                    <a:pt x="22479" y="712851"/>
                    <a:pt x="27305" y="710565"/>
                    <a:pt x="30353" y="706247"/>
                  </a:cubicBezTo>
                  <a:lnTo>
                    <a:pt x="170053" y="507365"/>
                  </a:lnTo>
                  <a:lnTo>
                    <a:pt x="174879" y="500507"/>
                  </a:lnTo>
                  <a:lnTo>
                    <a:pt x="179705" y="493649"/>
                  </a:lnTo>
                  <a:cubicBezTo>
                    <a:pt x="185293" y="497078"/>
                    <a:pt x="190246" y="499999"/>
                    <a:pt x="193421" y="502031"/>
                  </a:cubicBezTo>
                  <a:cubicBezTo>
                    <a:pt x="193675" y="502158"/>
                    <a:pt x="193802" y="502285"/>
                    <a:pt x="193929" y="502412"/>
                  </a:cubicBezTo>
                  <a:cubicBezTo>
                    <a:pt x="194691" y="502920"/>
                    <a:pt x="195707" y="502793"/>
                    <a:pt x="196215" y="502031"/>
                  </a:cubicBezTo>
                  <a:lnTo>
                    <a:pt x="209931" y="482727"/>
                  </a:lnTo>
                  <a:lnTo>
                    <a:pt x="233680" y="449199"/>
                  </a:lnTo>
                  <a:cubicBezTo>
                    <a:pt x="236347" y="445389"/>
                    <a:pt x="241681" y="444500"/>
                    <a:pt x="245491" y="447167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729488" y="616458"/>
              <a:ext cx="444627" cy="460502"/>
            </a:xfrm>
            <a:custGeom>
              <a:avLst/>
              <a:gdLst/>
              <a:ahLst/>
              <a:cxnLst/>
              <a:rect l="l" t="t" r="r" b="b"/>
              <a:pathLst>
                <a:path w="444627" h="460502">
                  <a:moveTo>
                    <a:pt x="260096" y="305181"/>
                  </a:moveTo>
                  <a:cubicBezTo>
                    <a:pt x="248031" y="302133"/>
                    <a:pt x="240538" y="289941"/>
                    <a:pt x="243586" y="277749"/>
                  </a:cubicBezTo>
                  <a:cubicBezTo>
                    <a:pt x="246634" y="265557"/>
                    <a:pt x="258826" y="258191"/>
                    <a:pt x="271018" y="261239"/>
                  </a:cubicBezTo>
                  <a:cubicBezTo>
                    <a:pt x="283210" y="264287"/>
                    <a:pt x="290576" y="276479"/>
                    <a:pt x="287528" y="288671"/>
                  </a:cubicBezTo>
                  <a:cubicBezTo>
                    <a:pt x="284480" y="300863"/>
                    <a:pt x="272288" y="308229"/>
                    <a:pt x="260096" y="305181"/>
                  </a:cubicBezTo>
                  <a:moveTo>
                    <a:pt x="158115" y="256286"/>
                  </a:moveTo>
                  <a:cubicBezTo>
                    <a:pt x="160528" y="246634"/>
                    <a:pt x="170180" y="240792"/>
                    <a:pt x="179832" y="243205"/>
                  </a:cubicBezTo>
                  <a:cubicBezTo>
                    <a:pt x="189484" y="245618"/>
                    <a:pt x="195326" y="255270"/>
                    <a:pt x="192913" y="264922"/>
                  </a:cubicBezTo>
                  <a:cubicBezTo>
                    <a:pt x="190500" y="274574"/>
                    <a:pt x="180848" y="280416"/>
                    <a:pt x="171196" y="278003"/>
                  </a:cubicBezTo>
                  <a:cubicBezTo>
                    <a:pt x="161544" y="275590"/>
                    <a:pt x="155702" y="265938"/>
                    <a:pt x="158115" y="256286"/>
                  </a:cubicBezTo>
                  <a:moveTo>
                    <a:pt x="194945" y="173101"/>
                  </a:moveTo>
                  <a:cubicBezTo>
                    <a:pt x="185293" y="170688"/>
                    <a:pt x="179451" y="161036"/>
                    <a:pt x="181864" y="151384"/>
                  </a:cubicBezTo>
                  <a:cubicBezTo>
                    <a:pt x="184277" y="141732"/>
                    <a:pt x="193929" y="135890"/>
                    <a:pt x="203581" y="138303"/>
                  </a:cubicBezTo>
                  <a:cubicBezTo>
                    <a:pt x="213233" y="140716"/>
                    <a:pt x="219075" y="150368"/>
                    <a:pt x="216662" y="160020"/>
                  </a:cubicBezTo>
                  <a:cubicBezTo>
                    <a:pt x="214249" y="169672"/>
                    <a:pt x="204597" y="175514"/>
                    <a:pt x="194945" y="173101"/>
                  </a:cubicBezTo>
                  <a:moveTo>
                    <a:pt x="230505" y="199771"/>
                  </a:moveTo>
                  <a:cubicBezTo>
                    <a:pt x="233553" y="187579"/>
                    <a:pt x="245745" y="180213"/>
                    <a:pt x="257937" y="183261"/>
                  </a:cubicBezTo>
                  <a:cubicBezTo>
                    <a:pt x="270129" y="186309"/>
                    <a:pt x="277495" y="198501"/>
                    <a:pt x="274447" y="210693"/>
                  </a:cubicBezTo>
                  <a:cubicBezTo>
                    <a:pt x="271399" y="222885"/>
                    <a:pt x="259207" y="230251"/>
                    <a:pt x="247015" y="227203"/>
                  </a:cubicBezTo>
                  <a:cubicBezTo>
                    <a:pt x="234823" y="224155"/>
                    <a:pt x="227457" y="211963"/>
                    <a:pt x="230505" y="199771"/>
                  </a:cubicBezTo>
                  <a:moveTo>
                    <a:pt x="441452" y="218948"/>
                  </a:moveTo>
                  <a:cubicBezTo>
                    <a:pt x="438531" y="210693"/>
                    <a:pt x="432689" y="203962"/>
                    <a:pt x="424815" y="200152"/>
                  </a:cubicBezTo>
                  <a:cubicBezTo>
                    <a:pt x="416941" y="196342"/>
                    <a:pt x="408051" y="195834"/>
                    <a:pt x="399669" y="198628"/>
                  </a:cubicBezTo>
                  <a:cubicBezTo>
                    <a:pt x="391922" y="201295"/>
                    <a:pt x="385953" y="206629"/>
                    <a:pt x="382143" y="213106"/>
                  </a:cubicBezTo>
                  <a:lnTo>
                    <a:pt x="355219" y="214376"/>
                  </a:lnTo>
                  <a:cubicBezTo>
                    <a:pt x="352044" y="192659"/>
                    <a:pt x="343916" y="172593"/>
                    <a:pt x="332105" y="155321"/>
                  </a:cubicBezTo>
                  <a:lnTo>
                    <a:pt x="337439" y="152527"/>
                  </a:lnTo>
                  <a:cubicBezTo>
                    <a:pt x="337566" y="152654"/>
                    <a:pt x="337693" y="152781"/>
                    <a:pt x="337693" y="152781"/>
                  </a:cubicBezTo>
                  <a:cubicBezTo>
                    <a:pt x="343154" y="158115"/>
                    <a:pt x="350393" y="161036"/>
                    <a:pt x="358013" y="161036"/>
                  </a:cubicBezTo>
                  <a:cubicBezTo>
                    <a:pt x="358140" y="161036"/>
                    <a:pt x="358394" y="161036"/>
                    <a:pt x="358521" y="161036"/>
                  </a:cubicBezTo>
                  <a:cubicBezTo>
                    <a:pt x="366395" y="160909"/>
                    <a:pt x="373634" y="157734"/>
                    <a:pt x="379095" y="152146"/>
                  </a:cubicBezTo>
                  <a:cubicBezTo>
                    <a:pt x="390271" y="140462"/>
                    <a:pt x="390017" y="121920"/>
                    <a:pt x="378333" y="110744"/>
                  </a:cubicBezTo>
                  <a:cubicBezTo>
                    <a:pt x="366649" y="99568"/>
                    <a:pt x="348107" y="99822"/>
                    <a:pt x="336931" y="111506"/>
                  </a:cubicBezTo>
                  <a:cubicBezTo>
                    <a:pt x="332359" y="116205"/>
                    <a:pt x="329692" y="122174"/>
                    <a:pt x="328930" y="128524"/>
                  </a:cubicBezTo>
                  <a:lnTo>
                    <a:pt x="315341" y="135509"/>
                  </a:lnTo>
                  <a:cubicBezTo>
                    <a:pt x="303403" y="123698"/>
                    <a:pt x="289433" y="114046"/>
                    <a:pt x="273812" y="107061"/>
                  </a:cubicBezTo>
                  <a:lnTo>
                    <a:pt x="286258" y="64770"/>
                  </a:lnTo>
                  <a:cubicBezTo>
                    <a:pt x="286258" y="64770"/>
                    <a:pt x="286258" y="64770"/>
                    <a:pt x="286385" y="64770"/>
                  </a:cubicBezTo>
                  <a:cubicBezTo>
                    <a:pt x="302514" y="64770"/>
                    <a:pt x="315722" y="51562"/>
                    <a:pt x="315722" y="35433"/>
                  </a:cubicBezTo>
                  <a:cubicBezTo>
                    <a:pt x="315722" y="19304"/>
                    <a:pt x="302514" y="6096"/>
                    <a:pt x="286385" y="6096"/>
                  </a:cubicBezTo>
                  <a:cubicBezTo>
                    <a:pt x="270256" y="6096"/>
                    <a:pt x="257048" y="19304"/>
                    <a:pt x="257048" y="35433"/>
                  </a:cubicBezTo>
                  <a:cubicBezTo>
                    <a:pt x="257048" y="42164"/>
                    <a:pt x="259334" y="48387"/>
                    <a:pt x="263271" y="53340"/>
                  </a:cubicBezTo>
                  <a:lnTo>
                    <a:pt x="249936" y="98679"/>
                  </a:lnTo>
                  <a:cubicBezTo>
                    <a:pt x="239395" y="96139"/>
                    <a:pt x="228346" y="94742"/>
                    <a:pt x="216916" y="94742"/>
                  </a:cubicBezTo>
                  <a:cubicBezTo>
                    <a:pt x="216662" y="94742"/>
                    <a:pt x="216535" y="94742"/>
                    <a:pt x="216281" y="94742"/>
                  </a:cubicBezTo>
                  <a:cubicBezTo>
                    <a:pt x="216027" y="94742"/>
                    <a:pt x="215900" y="94742"/>
                    <a:pt x="215773" y="94742"/>
                  </a:cubicBezTo>
                  <a:cubicBezTo>
                    <a:pt x="205359" y="94742"/>
                    <a:pt x="195072" y="95885"/>
                    <a:pt x="185166" y="98171"/>
                  </a:cubicBezTo>
                  <a:lnTo>
                    <a:pt x="164592" y="52070"/>
                  </a:lnTo>
                  <a:cubicBezTo>
                    <a:pt x="164592" y="52070"/>
                    <a:pt x="164592" y="52070"/>
                    <a:pt x="164719" y="52070"/>
                  </a:cubicBezTo>
                  <a:cubicBezTo>
                    <a:pt x="170688" y="46990"/>
                    <a:pt x="174244" y="39878"/>
                    <a:pt x="174879" y="32131"/>
                  </a:cubicBezTo>
                  <a:cubicBezTo>
                    <a:pt x="175514" y="24384"/>
                    <a:pt x="173101" y="16764"/>
                    <a:pt x="168021" y="10795"/>
                  </a:cubicBezTo>
                  <a:cubicBezTo>
                    <a:pt x="162941" y="4826"/>
                    <a:pt x="155829" y="1270"/>
                    <a:pt x="148082" y="635"/>
                  </a:cubicBezTo>
                  <a:cubicBezTo>
                    <a:pt x="140335" y="0"/>
                    <a:pt x="132715" y="2413"/>
                    <a:pt x="126746" y="7493"/>
                  </a:cubicBezTo>
                  <a:cubicBezTo>
                    <a:pt x="120777" y="12573"/>
                    <a:pt x="117221" y="19685"/>
                    <a:pt x="116586" y="27432"/>
                  </a:cubicBezTo>
                  <a:cubicBezTo>
                    <a:pt x="115951" y="35179"/>
                    <a:pt x="118364" y="42799"/>
                    <a:pt x="123444" y="48768"/>
                  </a:cubicBezTo>
                  <a:cubicBezTo>
                    <a:pt x="127889" y="53848"/>
                    <a:pt x="133604" y="57150"/>
                    <a:pt x="139827" y="58420"/>
                  </a:cubicBezTo>
                  <a:lnTo>
                    <a:pt x="161163" y="106045"/>
                  </a:lnTo>
                  <a:cubicBezTo>
                    <a:pt x="141859" y="114300"/>
                    <a:pt x="124333" y="127000"/>
                    <a:pt x="110363" y="143383"/>
                  </a:cubicBezTo>
                  <a:cubicBezTo>
                    <a:pt x="110363" y="143383"/>
                    <a:pt x="110236" y="143510"/>
                    <a:pt x="110236" y="143510"/>
                  </a:cubicBezTo>
                  <a:lnTo>
                    <a:pt x="98552" y="135509"/>
                  </a:lnTo>
                  <a:cubicBezTo>
                    <a:pt x="98552" y="135509"/>
                    <a:pt x="98552" y="135382"/>
                    <a:pt x="98552" y="135382"/>
                  </a:cubicBezTo>
                  <a:cubicBezTo>
                    <a:pt x="100965" y="127889"/>
                    <a:pt x="100457" y="120015"/>
                    <a:pt x="96901" y="113030"/>
                  </a:cubicBezTo>
                  <a:cubicBezTo>
                    <a:pt x="93345" y="106045"/>
                    <a:pt x="87376" y="100838"/>
                    <a:pt x="79883" y="98425"/>
                  </a:cubicBezTo>
                  <a:cubicBezTo>
                    <a:pt x="64516" y="93345"/>
                    <a:pt x="48006" y="101727"/>
                    <a:pt x="42926" y="117094"/>
                  </a:cubicBezTo>
                  <a:cubicBezTo>
                    <a:pt x="40513" y="124460"/>
                    <a:pt x="41021" y="132461"/>
                    <a:pt x="44577" y="139446"/>
                  </a:cubicBezTo>
                  <a:cubicBezTo>
                    <a:pt x="48133" y="146431"/>
                    <a:pt x="54102" y="151638"/>
                    <a:pt x="61595" y="154051"/>
                  </a:cubicBezTo>
                  <a:cubicBezTo>
                    <a:pt x="64643" y="155067"/>
                    <a:pt x="67691" y="155575"/>
                    <a:pt x="70739" y="155575"/>
                  </a:cubicBezTo>
                  <a:cubicBezTo>
                    <a:pt x="74041" y="155575"/>
                    <a:pt x="77470" y="154940"/>
                    <a:pt x="80645" y="153797"/>
                  </a:cubicBezTo>
                  <a:lnTo>
                    <a:pt x="96266" y="164465"/>
                  </a:lnTo>
                  <a:cubicBezTo>
                    <a:pt x="95885" y="165100"/>
                    <a:pt x="95504" y="165862"/>
                    <a:pt x="95123" y="166497"/>
                  </a:cubicBezTo>
                  <a:cubicBezTo>
                    <a:pt x="94234" y="167259"/>
                    <a:pt x="93345" y="168148"/>
                    <a:pt x="92837" y="169291"/>
                  </a:cubicBezTo>
                  <a:cubicBezTo>
                    <a:pt x="83058" y="188087"/>
                    <a:pt x="77724" y="209296"/>
                    <a:pt x="77216" y="230632"/>
                  </a:cubicBezTo>
                  <a:lnTo>
                    <a:pt x="60452" y="232156"/>
                  </a:lnTo>
                  <a:cubicBezTo>
                    <a:pt x="60452" y="232156"/>
                    <a:pt x="60452" y="232156"/>
                    <a:pt x="60452" y="232029"/>
                  </a:cubicBezTo>
                  <a:cubicBezTo>
                    <a:pt x="57531" y="224790"/>
                    <a:pt x="51943" y="219075"/>
                    <a:pt x="44831" y="216027"/>
                  </a:cubicBezTo>
                  <a:cubicBezTo>
                    <a:pt x="37719" y="212979"/>
                    <a:pt x="29718" y="212852"/>
                    <a:pt x="22352" y="215773"/>
                  </a:cubicBezTo>
                  <a:cubicBezTo>
                    <a:pt x="7366" y="221742"/>
                    <a:pt x="0" y="238887"/>
                    <a:pt x="6096" y="253873"/>
                  </a:cubicBezTo>
                  <a:cubicBezTo>
                    <a:pt x="9017" y="261112"/>
                    <a:pt x="14605" y="266827"/>
                    <a:pt x="21717" y="269875"/>
                  </a:cubicBezTo>
                  <a:cubicBezTo>
                    <a:pt x="25400" y="271526"/>
                    <a:pt x="29337" y="272288"/>
                    <a:pt x="33274" y="272288"/>
                  </a:cubicBezTo>
                  <a:cubicBezTo>
                    <a:pt x="36957" y="272288"/>
                    <a:pt x="40640" y="271526"/>
                    <a:pt x="44196" y="270129"/>
                  </a:cubicBezTo>
                  <a:cubicBezTo>
                    <a:pt x="50292" y="267716"/>
                    <a:pt x="55372" y="263271"/>
                    <a:pt x="58547" y="257683"/>
                  </a:cubicBezTo>
                  <a:lnTo>
                    <a:pt x="78994" y="255778"/>
                  </a:lnTo>
                  <a:cubicBezTo>
                    <a:pt x="81915" y="273812"/>
                    <a:pt x="88392" y="291211"/>
                    <a:pt x="98044" y="306832"/>
                  </a:cubicBezTo>
                  <a:cubicBezTo>
                    <a:pt x="98171" y="307086"/>
                    <a:pt x="98425" y="307213"/>
                    <a:pt x="98552" y="307467"/>
                  </a:cubicBezTo>
                  <a:cubicBezTo>
                    <a:pt x="99441" y="308864"/>
                    <a:pt x="100330" y="310388"/>
                    <a:pt x="101346" y="311785"/>
                  </a:cubicBezTo>
                  <a:lnTo>
                    <a:pt x="60325" y="351409"/>
                  </a:lnTo>
                  <a:cubicBezTo>
                    <a:pt x="60325" y="351409"/>
                    <a:pt x="60325" y="351409"/>
                    <a:pt x="60198" y="351409"/>
                  </a:cubicBezTo>
                  <a:cubicBezTo>
                    <a:pt x="46101" y="343408"/>
                    <a:pt x="28194" y="348361"/>
                    <a:pt x="20193" y="362331"/>
                  </a:cubicBezTo>
                  <a:cubicBezTo>
                    <a:pt x="16256" y="369189"/>
                    <a:pt x="15367" y="377063"/>
                    <a:pt x="17399" y="384556"/>
                  </a:cubicBezTo>
                  <a:cubicBezTo>
                    <a:pt x="19431" y="392049"/>
                    <a:pt x="24384" y="398399"/>
                    <a:pt x="31115" y="402209"/>
                  </a:cubicBezTo>
                  <a:cubicBezTo>
                    <a:pt x="35687" y="404749"/>
                    <a:pt x="40640" y="406019"/>
                    <a:pt x="45593" y="406019"/>
                  </a:cubicBezTo>
                  <a:cubicBezTo>
                    <a:pt x="55753" y="406019"/>
                    <a:pt x="65659" y="400685"/>
                    <a:pt x="71120" y="391160"/>
                  </a:cubicBezTo>
                  <a:cubicBezTo>
                    <a:pt x="74422" y="385445"/>
                    <a:pt x="75565" y="378841"/>
                    <a:pt x="74676" y="372491"/>
                  </a:cubicBezTo>
                  <a:lnTo>
                    <a:pt x="117348" y="331343"/>
                  </a:lnTo>
                  <a:cubicBezTo>
                    <a:pt x="133350" y="347853"/>
                    <a:pt x="153416" y="360426"/>
                    <a:pt x="175895" y="367411"/>
                  </a:cubicBezTo>
                  <a:lnTo>
                    <a:pt x="171323" y="387477"/>
                  </a:lnTo>
                  <a:cubicBezTo>
                    <a:pt x="171323" y="387477"/>
                    <a:pt x="171323" y="387477"/>
                    <a:pt x="171196" y="387477"/>
                  </a:cubicBezTo>
                  <a:cubicBezTo>
                    <a:pt x="155067" y="388493"/>
                    <a:pt x="142748" y="402463"/>
                    <a:pt x="143764" y="418592"/>
                  </a:cubicBezTo>
                  <a:lnTo>
                    <a:pt x="143764" y="418592"/>
                  </a:lnTo>
                  <a:cubicBezTo>
                    <a:pt x="144780" y="434086"/>
                    <a:pt x="157734" y="446024"/>
                    <a:pt x="172974" y="446024"/>
                  </a:cubicBezTo>
                  <a:cubicBezTo>
                    <a:pt x="173609" y="446024"/>
                    <a:pt x="174244" y="446024"/>
                    <a:pt x="174879" y="446024"/>
                  </a:cubicBezTo>
                  <a:cubicBezTo>
                    <a:pt x="191008" y="445008"/>
                    <a:pt x="203327" y="431038"/>
                    <a:pt x="202311" y="414909"/>
                  </a:cubicBezTo>
                  <a:cubicBezTo>
                    <a:pt x="201930" y="408178"/>
                    <a:pt x="199136" y="402082"/>
                    <a:pt x="194945" y="397383"/>
                  </a:cubicBezTo>
                  <a:lnTo>
                    <a:pt x="200533" y="372745"/>
                  </a:lnTo>
                  <a:cubicBezTo>
                    <a:pt x="205994" y="373380"/>
                    <a:pt x="211582" y="373761"/>
                    <a:pt x="217170" y="373761"/>
                  </a:cubicBezTo>
                  <a:cubicBezTo>
                    <a:pt x="230378" y="373761"/>
                    <a:pt x="243078" y="371856"/>
                    <a:pt x="255270" y="368427"/>
                  </a:cubicBezTo>
                  <a:lnTo>
                    <a:pt x="273431" y="408940"/>
                  </a:lnTo>
                  <a:cubicBezTo>
                    <a:pt x="273431" y="408940"/>
                    <a:pt x="273431" y="408940"/>
                    <a:pt x="273304" y="408940"/>
                  </a:cubicBezTo>
                  <a:cubicBezTo>
                    <a:pt x="267335" y="414020"/>
                    <a:pt x="263779" y="421132"/>
                    <a:pt x="263144" y="428879"/>
                  </a:cubicBezTo>
                  <a:cubicBezTo>
                    <a:pt x="262509" y="436626"/>
                    <a:pt x="265049" y="444246"/>
                    <a:pt x="270129" y="450215"/>
                  </a:cubicBezTo>
                  <a:cubicBezTo>
                    <a:pt x="275971" y="456946"/>
                    <a:pt x="284099" y="460502"/>
                    <a:pt x="292481" y="460502"/>
                  </a:cubicBezTo>
                  <a:cubicBezTo>
                    <a:pt x="299212" y="460502"/>
                    <a:pt x="305943" y="458216"/>
                    <a:pt x="311531" y="453517"/>
                  </a:cubicBezTo>
                  <a:cubicBezTo>
                    <a:pt x="317500" y="448437"/>
                    <a:pt x="321056" y="441325"/>
                    <a:pt x="321691" y="433578"/>
                  </a:cubicBezTo>
                  <a:cubicBezTo>
                    <a:pt x="322326" y="425831"/>
                    <a:pt x="319786" y="418211"/>
                    <a:pt x="314706" y="412242"/>
                  </a:cubicBezTo>
                  <a:cubicBezTo>
                    <a:pt x="310388" y="407289"/>
                    <a:pt x="304673" y="403860"/>
                    <a:pt x="298323" y="402590"/>
                  </a:cubicBezTo>
                  <a:lnTo>
                    <a:pt x="278892" y="359283"/>
                  </a:lnTo>
                  <a:cubicBezTo>
                    <a:pt x="298323" y="349631"/>
                    <a:pt x="315214" y="335661"/>
                    <a:pt x="328295" y="318516"/>
                  </a:cubicBezTo>
                  <a:lnTo>
                    <a:pt x="369824" y="342773"/>
                  </a:lnTo>
                  <a:cubicBezTo>
                    <a:pt x="369697" y="343408"/>
                    <a:pt x="369443" y="343916"/>
                    <a:pt x="369316" y="344551"/>
                  </a:cubicBezTo>
                  <a:cubicBezTo>
                    <a:pt x="364998" y="362077"/>
                    <a:pt x="375666" y="379984"/>
                    <a:pt x="393319" y="384302"/>
                  </a:cubicBezTo>
                  <a:cubicBezTo>
                    <a:pt x="395986" y="384937"/>
                    <a:pt x="398653" y="385318"/>
                    <a:pt x="401320" y="385318"/>
                  </a:cubicBezTo>
                  <a:cubicBezTo>
                    <a:pt x="407162" y="385318"/>
                    <a:pt x="413004" y="383667"/>
                    <a:pt x="418211" y="380619"/>
                  </a:cubicBezTo>
                  <a:cubicBezTo>
                    <a:pt x="425704" y="376047"/>
                    <a:pt x="431038" y="368935"/>
                    <a:pt x="433197" y="360426"/>
                  </a:cubicBezTo>
                  <a:cubicBezTo>
                    <a:pt x="435356" y="351917"/>
                    <a:pt x="433959" y="343154"/>
                    <a:pt x="429387" y="335534"/>
                  </a:cubicBezTo>
                  <a:cubicBezTo>
                    <a:pt x="424815" y="327914"/>
                    <a:pt x="417703" y="322707"/>
                    <a:pt x="409194" y="320548"/>
                  </a:cubicBezTo>
                  <a:cubicBezTo>
                    <a:pt x="401447" y="318643"/>
                    <a:pt x="393573" y="319532"/>
                    <a:pt x="386588" y="323088"/>
                  </a:cubicBezTo>
                  <a:lnTo>
                    <a:pt x="342011" y="296926"/>
                  </a:lnTo>
                  <a:cubicBezTo>
                    <a:pt x="350901" y="279527"/>
                    <a:pt x="356108" y="259969"/>
                    <a:pt x="356870" y="239268"/>
                  </a:cubicBezTo>
                  <a:lnTo>
                    <a:pt x="379222" y="238252"/>
                  </a:lnTo>
                  <a:cubicBezTo>
                    <a:pt x="379349" y="238887"/>
                    <a:pt x="379603" y="239395"/>
                    <a:pt x="379730" y="240030"/>
                  </a:cubicBezTo>
                  <a:cubicBezTo>
                    <a:pt x="384429" y="253619"/>
                    <a:pt x="397129" y="262128"/>
                    <a:pt x="410845" y="262128"/>
                  </a:cubicBezTo>
                  <a:cubicBezTo>
                    <a:pt x="414401" y="262128"/>
                    <a:pt x="417957" y="261493"/>
                    <a:pt x="421513" y="260350"/>
                  </a:cubicBezTo>
                  <a:cubicBezTo>
                    <a:pt x="429768" y="257429"/>
                    <a:pt x="436499" y="251587"/>
                    <a:pt x="440309" y="243713"/>
                  </a:cubicBezTo>
                  <a:cubicBezTo>
                    <a:pt x="444119" y="235839"/>
                    <a:pt x="444627" y="226949"/>
                    <a:pt x="441833" y="218567"/>
                  </a:cubicBezTo>
                </a:path>
              </a:pathLst>
            </a:custGeom>
            <a:solidFill>
              <a:srgbClr val="1C6D85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48559" y="13956232"/>
            <a:ext cx="1455192" cy="1455218"/>
            <a:chOff x="0" y="0"/>
            <a:chExt cx="1455242" cy="1455268"/>
          </a:xfrm>
        </p:grpSpPr>
        <p:sp>
          <p:nvSpPr>
            <p:cNvPr id="19" name="Freeform 19"/>
            <p:cNvSpPr/>
            <p:nvPr/>
          </p:nvSpPr>
          <p:spPr>
            <a:xfrm>
              <a:off x="63500" y="63500"/>
              <a:ext cx="1328293" cy="1328166"/>
            </a:xfrm>
            <a:custGeom>
              <a:avLst/>
              <a:gdLst/>
              <a:ahLst/>
              <a:cxnLst/>
              <a:rect l="l" t="t" r="r" b="b"/>
              <a:pathLst>
                <a:path w="1328293" h="1328166">
                  <a:moveTo>
                    <a:pt x="1328293" y="664083"/>
                  </a:moveTo>
                  <a:cubicBezTo>
                    <a:pt x="1328293" y="1030859"/>
                    <a:pt x="1030986" y="1328166"/>
                    <a:pt x="664210" y="1328166"/>
                  </a:cubicBezTo>
                  <a:cubicBezTo>
                    <a:pt x="297434" y="1328166"/>
                    <a:pt x="0" y="1030859"/>
                    <a:pt x="0" y="664083"/>
                  </a:cubicBezTo>
                  <a:cubicBezTo>
                    <a:pt x="0" y="297307"/>
                    <a:pt x="297307" y="0"/>
                    <a:pt x="664083" y="0"/>
                  </a:cubicBezTo>
                  <a:cubicBezTo>
                    <a:pt x="1030859" y="0"/>
                    <a:pt x="1328166" y="297307"/>
                    <a:pt x="1328166" y="664083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703199" y="514223"/>
              <a:ext cx="249428" cy="585978"/>
            </a:xfrm>
            <a:custGeom>
              <a:avLst/>
              <a:gdLst/>
              <a:ahLst/>
              <a:cxnLst/>
              <a:rect l="l" t="t" r="r" b="b"/>
              <a:pathLst>
                <a:path w="249428" h="585978">
                  <a:moveTo>
                    <a:pt x="29210" y="289687"/>
                  </a:moveTo>
                  <a:cubicBezTo>
                    <a:pt x="24765" y="286893"/>
                    <a:pt x="20955" y="284734"/>
                    <a:pt x="17272" y="282067"/>
                  </a:cubicBezTo>
                  <a:cubicBezTo>
                    <a:pt x="5969" y="273939"/>
                    <a:pt x="0" y="264922"/>
                    <a:pt x="2794" y="249047"/>
                  </a:cubicBezTo>
                  <a:cubicBezTo>
                    <a:pt x="14732" y="182753"/>
                    <a:pt x="27305" y="116459"/>
                    <a:pt x="47879" y="52197"/>
                  </a:cubicBezTo>
                  <a:cubicBezTo>
                    <a:pt x="54610" y="31242"/>
                    <a:pt x="63500" y="11049"/>
                    <a:pt x="87503" y="4191"/>
                  </a:cubicBezTo>
                  <a:cubicBezTo>
                    <a:pt x="94869" y="2032"/>
                    <a:pt x="102743" y="508"/>
                    <a:pt x="110363" y="381"/>
                  </a:cubicBezTo>
                  <a:cubicBezTo>
                    <a:pt x="141986" y="0"/>
                    <a:pt x="173609" y="254"/>
                    <a:pt x="206502" y="254"/>
                  </a:cubicBezTo>
                  <a:cubicBezTo>
                    <a:pt x="195961" y="42037"/>
                    <a:pt x="206121" y="74041"/>
                    <a:pt x="249428" y="90424"/>
                  </a:cubicBezTo>
                  <a:cubicBezTo>
                    <a:pt x="226441" y="122047"/>
                    <a:pt x="223647" y="155448"/>
                    <a:pt x="243078" y="191262"/>
                  </a:cubicBezTo>
                  <a:cubicBezTo>
                    <a:pt x="223393" y="202565"/>
                    <a:pt x="208407" y="218186"/>
                    <a:pt x="202184" y="240665"/>
                  </a:cubicBezTo>
                  <a:cubicBezTo>
                    <a:pt x="200025" y="248539"/>
                    <a:pt x="197485" y="256667"/>
                    <a:pt x="197485" y="264668"/>
                  </a:cubicBezTo>
                  <a:cubicBezTo>
                    <a:pt x="197104" y="304927"/>
                    <a:pt x="197104" y="345186"/>
                    <a:pt x="197993" y="385318"/>
                  </a:cubicBezTo>
                  <a:cubicBezTo>
                    <a:pt x="198374" y="400685"/>
                    <a:pt x="208407" y="411353"/>
                    <a:pt x="219710" y="421132"/>
                  </a:cubicBezTo>
                  <a:cubicBezTo>
                    <a:pt x="223139" y="424053"/>
                    <a:pt x="226060" y="429514"/>
                    <a:pt x="226187" y="433832"/>
                  </a:cubicBezTo>
                  <a:cubicBezTo>
                    <a:pt x="227076" y="475742"/>
                    <a:pt x="227330" y="517779"/>
                    <a:pt x="227584" y="559689"/>
                  </a:cubicBezTo>
                  <a:cubicBezTo>
                    <a:pt x="227711" y="572643"/>
                    <a:pt x="204597" y="585978"/>
                    <a:pt x="187960" y="582930"/>
                  </a:cubicBezTo>
                  <a:cubicBezTo>
                    <a:pt x="169672" y="579501"/>
                    <a:pt x="159258" y="568071"/>
                    <a:pt x="155575" y="545719"/>
                  </a:cubicBezTo>
                  <a:cubicBezTo>
                    <a:pt x="153797" y="550164"/>
                    <a:pt x="152654" y="553085"/>
                    <a:pt x="151511" y="556133"/>
                  </a:cubicBezTo>
                  <a:cubicBezTo>
                    <a:pt x="145034" y="573913"/>
                    <a:pt x="129032" y="584708"/>
                    <a:pt x="111887" y="583311"/>
                  </a:cubicBezTo>
                  <a:cubicBezTo>
                    <a:pt x="93599" y="581787"/>
                    <a:pt x="81026" y="569976"/>
                    <a:pt x="77343" y="550418"/>
                  </a:cubicBezTo>
                  <a:cubicBezTo>
                    <a:pt x="76200" y="543941"/>
                    <a:pt x="75438" y="537464"/>
                    <a:pt x="75311" y="530860"/>
                  </a:cubicBezTo>
                  <a:cubicBezTo>
                    <a:pt x="75184" y="489712"/>
                    <a:pt x="75311" y="448564"/>
                    <a:pt x="75311" y="407416"/>
                  </a:cubicBezTo>
                  <a:cubicBezTo>
                    <a:pt x="75311" y="402971"/>
                    <a:pt x="75311" y="398653"/>
                    <a:pt x="75311" y="393700"/>
                  </a:cubicBezTo>
                  <a:cubicBezTo>
                    <a:pt x="69215" y="393192"/>
                    <a:pt x="64262" y="393319"/>
                    <a:pt x="59563" y="392430"/>
                  </a:cubicBezTo>
                  <a:cubicBezTo>
                    <a:pt x="43307" y="389509"/>
                    <a:pt x="40005" y="385318"/>
                    <a:pt x="43307" y="368935"/>
                  </a:cubicBezTo>
                  <a:cubicBezTo>
                    <a:pt x="54610" y="314198"/>
                    <a:pt x="66167" y="259461"/>
                    <a:pt x="78359" y="204851"/>
                  </a:cubicBezTo>
                  <a:cubicBezTo>
                    <a:pt x="80645" y="194818"/>
                    <a:pt x="80264" y="186817"/>
                    <a:pt x="69977" y="184150"/>
                  </a:cubicBezTo>
                  <a:cubicBezTo>
                    <a:pt x="59690" y="181483"/>
                    <a:pt x="55880" y="189738"/>
                    <a:pt x="53594" y="198120"/>
                  </a:cubicBezTo>
                  <a:cubicBezTo>
                    <a:pt x="45466" y="228346"/>
                    <a:pt x="37465" y="258572"/>
                    <a:pt x="29083" y="289814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543560" y="481330"/>
              <a:ext cx="222885" cy="618490"/>
            </a:xfrm>
            <a:custGeom>
              <a:avLst/>
              <a:gdLst/>
              <a:ahLst/>
              <a:cxnLst/>
              <a:rect l="l" t="t" r="r" b="b"/>
              <a:pathLst>
                <a:path w="222885" h="618490">
                  <a:moveTo>
                    <a:pt x="127" y="28321"/>
                  </a:moveTo>
                  <a:cubicBezTo>
                    <a:pt x="17018" y="10414"/>
                    <a:pt x="38100" y="1778"/>
                    <a:pt x="61722" y="1270"/>
                  </a:cubicBezTo>
                  <a:cubicBezTo>
                    <a:pt x="98679" y="381"/>
                    <a:pt x="135763" y="0"/>
                    <a:pt x="172720" y="1524"/>
                  </a:cubicBezTo>
                  <a:cubicBezTo>
                    <a:pt x="188468" y="2159"/>
                    <a:pt x="203962" y="8128"/>
                    <a:pt x="222885" y="12446"/>
                  </a:cubicBezTo>
                  <a:cubicBezTo>
                    <a:pt x="183388" y="40767"/>
                    <a:pt x="175133" y="81153"/>
                    <a:pt x="165862" y="119888"/>
                  </a:cubicBezTo>
                  <a:cubicBezTo>
                    <a:pt x="152654" y="174244"/>
                    <a:pt x="141859" y="229235"/>
                    <a:pt x="131826" y="284353"/>
                  </a:cubicBezTo>
                  <a:cubicBezTo>
                    <a:pt x="129921" y="294513"/>
                    <a:pt x="133477" y="307848"/>
                    <a:pt x="139192" y="316738"/>
                  </a:cubicBezTo>
                  <a:cubicBezTo>
                    <a:pt x="147320" y="329565"/>
                    <a:pt x="158623" y="341376"/>
                    <a:pt x="170815" y="350520"/>
                  </a:cubicBezTo>
                  <a:cubicBezTo>
                    <a:pt x="178943" y="356616"/>
                    <a:pt x="178689" y="362077"/>
                    <a:pt x="177419" y="369697"/>
                  </a:cubicBezTo>
                  <a:cubicBezTo>
                    <a:pt x="174879" y="385445"/>
                    <a:pt x="172212" y="401193"/>
                    <a:pt x="170307" y="416941"/>
                  </a:cubicBezTo>
                  <a:cubicBezTo>
                    <a:pt x="168275" y="434467"/>
                    <a:pt x="176403" y="446405"/>
                    <a:pt x="192786" y="452120"/>
                  </a:cubicBezTo>
                  <a:cubicBezTo>
                    <a:pt x="200787" y="454914"/>
                    <a:pt x="202819" y="459105"/>
                    <a:pt x="202692" y="467360"/>
                  </a:cubicBezTo>
                  <a:cubicBezTo>
                    <a:pt x="202184" y="501142"/>
                    <a:pt x="202438" y="534797"/>
                    <a:pt x="202438" y="568579"/>
                  </a:cubicBezTo>
                  <a:cubicBezTo>
                    <a:pt x="202438" y="594233"/>
                    <a:pt x="188976" y="610743"/>
                    <a:pt x="164338" y="614934"/>
                  </a:cubicBezTo>
                  <a:cubicBezTo>
                    <a:pt x="144018" y="618490"/>
                    <a:pt x="124841" y="605282"/>
                    <a:pt x="117094" y="582422"/>
                  </a:cubicBezTo>
                  <a:cubicBezTo>
                    <a:pt x="116459" y="580517"/>
                    <a:pt x="116078" y="578485"/>
                    <a:pt x="115189" y="575437"/>
                  </a:cubicBezTo>
                  <a:cubicBezTo>
                    <a:pt x="112649" y="581660"/>
                    <a:pt x="110871" y="587121"/>
                    <a:pt x="108331" y="592201"/>
                  </a:cubicBezTo>
                  <a:cubicBezTo>
                    <a:pt x="100457" y="607695"/>
                    <a:pt x="86614" y="614807"/>
                    <a:pt x="70231" y="615315"/>
                  </a:cubicBezTo>
                  <a:cubicBezTo>
                    <a:pt x="53975" y="615950"/>
                    <a:pt x="41021" y="607822"/>
                    <a:pt x="32131" y="594233"/>
                  </a:cubicBezTo>
                  <a:cubicBezTo>
                    <a:pt x="30099" y="591058"/>
                    <a:pt x="29591" y="586486"/>
                    <a:pt x="29591" y="582549"/>
                  </a:cubicBezTo>
                  <a:cubicBezTo>
                    <a:pt x="29464" y="534416"/>
                    <a:pt x="29718" y="486283"/>
                    <a:pt x="29464" y="438023"/>
                  </a:cubicBezTo>
                  <a:cubicBezTo>
                    <a:pt x="29464" y="430911"/>
                    <a:pt x="30734" y="426085"/>
                    <a:pt x="37338" y="422148"/>
                  </a:cubicBezTo>
                  <a:cubicBezTo>
                    <a:pt x="51943" y="413512"/>
                    <a:pt x="58801" y="399161"/>
                    <a:pt x="59055" y="382905"/>
                  </a:cubicBezTo>
                  <a:cubicBezTo>
                    <a:pt x="59690" y="334010"/>
                    <a:pt x="60960" y="284861"/>
                    <a:pt x="58674" y="236093"/>
                  </a:cubicBezTo>
                  <a:cubicBezTo>
                    <a:pt x="57023" y="200152"/>
                    <a:pt x="41402" y="170307"/>
                    <a:pt x="4953" y="155575"/>
                  </a:cubicBezTo>
                  <a:cubicBezTo>
                    <a:pt x="34036" y="111760"/>
                    <a:pt x="32258" y="69469"/>
                    <a:pt x="0" y="28321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65125" y="659384"/>
              <a:ext cx="213487" cy="439674"/>
            </a:xfrm>
            <a:custGeom>
              <a:avLst/>
              <a:gdLst/>
              <a:ahLst/>
              <a:cxnLst/>
              <a:rect l="l" t="t" r="r" b="b"/>
              <a:pathLst>
                <a:path w="213487" h="439674">
                  <a:moveTo>
                    <a:pt x="106045" y="407670"/>
                  </a:moveTo>
                  <a:cubicBezTo>
                    <a:pt x="98298" y="429387"/>
                    <a:pt x="83185" y="439674"/>
                    <a:pt x="65786" y="436499"/>
                  </a:cubicBezTo>
                  <a:cubicBezTo>
                    <a:pt x="45720" y="432816"/>
                    <a:pt x="35179" y="419354"/>
                    <a:pt x="35179" y="397002"/>
                  </a:cubicBezTo>
                  <a:cubicBezTo>
                    <a:pt x="35179" y="343916"/>
                    <a:pt x="35179" y="290830"/>
                    <a:pt x="35179" y="237744"/>
                  </a:cubicBezTo>
                  <a:lnTo>
                    <a:pt x="35179" y="224917"/>
                  </a:lnTo>
                  <a:cubicBezTo>
                    <a:pt x="5334" y="219329"/>
                    <a:pt x="0" y="212852"/>
                    <a:pt x="0" y="183642"/>
                  </a:cubicBezTo>
                  <a:cubicBezTo>
                    <a:pt x="0" y="152019"/>
                    <a:pt x="0" y="120396"/>
                    <a:pt x="0" y="87630"/>
                  </a:cubicBezTo>
                  <a:cubicBezTo>
                    <a:pt x="26162" y="93726"/>
                    <a:pt x="50419" y="91440"/>
                    <a:pt x="70231" y="71247"/>
                  </a:cubicBezTo>
                  <a:cubicBezTo>
                    <a:pt x="89789" y="51308"/>
                    <a:pt x="91821" y="27432"/>
                    <a:pt x="85217" y="2794"/>
                  </a:cubicBezTo>
                  <a:cubicBezTo>
                    <a:pt x="110109" y="2794"/>
                    <a:pt x="135128" y="0"/>
                    <a:pt x="159131" y="3429"/>
                  </a:cubicBezTo>
                  <a:cubicBezTo>
                    <a:pt x="193675" y="8382"/>
                    <a:pt x="212217" y="32385"/>
                    <a:pt x="212852" y="67945"/>
                  </a:cubicBezTo>
                  <a:cubicBezTo>
                    <a:pt x="213487" y="107061"/>
                    <a:pt x="213106" y="146177"/>
                    <a:pt x="213106" y="185166"/>
                  </a:cubicBezTo>
                  <a:cubicBezTo>
                    <a:pt x="213106" y="212471"/>
                    <a:pt x="206502" y="220091"/>
                    <a:pt x="178689" y="224536"/>
                  </a:cubicBezTo>
                  <a:cubicBezTo>
                    <a:pt x="178562" y="228600"/>
                    <a:pt x="178181" y="232918"/>
                    <a:pt x="178181" y="237236"/>
                  </a:cubicBezTo>
                  <a:cubicBezTo>
                    <a:pt x="178054" y="288290"/>
                    <a:pt x="178054" y="339217"/>
                    <a:pt x="177546" y="390271"/>
                  </a:cubicBezTo>
                  <a:cubicBezTo>
                    <a:pt x="177546" y="398780"/>
                    <a:pt x="176911" y="407797"/>
                    <a:pt x="173990" y="415671"/>
                  </a:cubicBezTo>
                  <a:cubicBezTo>
                    <a:pt x="168910" y="429768"/>
                    <a:pt x="156845" y="437007"/>
                    <a:pt x="142367" y="437134"/>
                  </a:cubicBezTo>
                  <a:cubicBezTo>
                    <a:pt x="127889" y="437261"/>
                    <a:pt x="116332" y="430276"/>
                    <a:pt x="109855" y="416687"/>
                  </a:cubicBezTo>
                  <a:cubicBezTo>
                    <a:pt x="108839" y="414528"/>
                    <a:pt x="108077" y="412242"/>
                    <a:pt x="106299" y="407797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930148" y="725043"/>
              <a:ext cx="181610" cy="374396"/>
            </a:xfrm>
            <a:custGeom>
              <a:avLst/>
              <a:gdLst/>
              <a:ahLst/>
              <a:cxnLst/>
              <a:rect l="l" t="t" r="r" b="b"/>
              <a:pathLst>
                <a:path w="181610" h="374396">
                  <a:moveTo>
                    <a:pt x="90170" y="348107"/>
                  </a:moveTo>
                  <a:cubicBezTo>
                    <a:pt x="88773" y="351282"/>
                    <a:pt x="88011" y="353441"/>
                    <a:pt x="86868" y="355473"/>
                  </a:cubicBezTo>
                  <a:cubicBezTo>
                    <a:pt x="80645" y="367157"/>
                    <a:pt x="66548" y="374396"/>
                    <a:pt x="55118" y="371729"/>
                  </a:cubicBezTo>
                  <a:cubicBezTo>
                    <a:pt x="39878" y="368046"/>
                    <a:pt x="30734" y="357251"/>
                    <a:pt x="30734" y="342011"/>
                  </a:cubicBezTo>
                  <a:cubicBezTo>
                    <a:pt x="30607" y="296291"/>
                    <a:pt x="30734" y="250698"/>
                    <a:pt x="30607" y="204978"/>
                  </a:cubicBezTo>
                  <a:cubicBezTo>
                    <a:pt x="30607" y="200533"/>
                    <a:pt x="30607" y="196088"/>
                    <a:pt x="30607" y="191008"/>
                  </a:cubicBezTo>
                  <a:cubicBezTo>
                    <a:pt x="26924" y="190373"/>
                    <a:pt x="24257" y="189992"/>
                    <a:pt x="21463" y="189357"/>
                  </a:cubicBezTo>
                  <a:cubicBezTo>
                    <a:pt x="8509" y="186817"/>
                    <a:pt x="762" y="179070"/>
                    <a:pt x="635" y="165862"/>
                  </a:cubicBezTo>
                  <a:cubicBezTo>
                    <a:pt x="381" y="128016"/>
                    <a:pt x="0" y="90170"/>
                    <a:pt x="1270" y="52451"/>
                  </a:cubicBezTo>
                  <a:cubicBezTo>
                    <a:pt x="2159" y="26035"/>
                    <a:pt x="16891" y="7747"/>
                    <a:pt x="43815" y="4572"/>
                  </a:cubicBezTo>
                  <a:cubicBezTo>
                    <a:pt x="73279" y="1016"/>
                    <a:pt x="103886" y="0"/>
                    <a:pt x="133350" y="3429"/>
                  </a:cubicBezTo>
                  <a:cubicBezTo>
                    <a:pt x="165608" y="7112"/>
                    <a:pt x="180213" y="29337"/>
                    <a:pt x="180975" y="66294"/>
                  </a:cubicBezTo>
                  <a:cubicBezTo>
                    <a:pt x="181610" y="97917"/>
                    <a:pt x="181229" y="129667"/>
                    <a:pt x="180975" y="161290"/>
                  </a:cubicBezTo>
                  <a:cubicBezTo>
                    <a:pt x="180848" y="177927"/>
                    <a:pt x="173609" y="186944"/>
                    <a:pt x="157607" y="189230"/>
                  </a:cubicBezTo>
                  <a:cubicBezTo>
                    <a:pt x="148590" y="190500"/>
                    <a:pt x="149860" y="195961"/>
                    <a:pt x="149860" y="201549"/>
                  </a:cubicBezTo>
                  <a:cubicBezTo>
                    <a:pt x="149733" y="248793"/>
                    <a:pt x="149733" y="296164"/>
                    <a:pt x="149225" y="343408"/>
                  </a:cubicBezTo>
                  <a:cubicBezTo>
                    <a:pt x="149098" y="357759"/>
                    <a:pt x="141478" y="366522"/>
                    <a:pt x="127127" y="370713"/>
                  </a:cubicBezTo>
                  <a:cubicBezTo>
                    <a:pt x="116078" y="374015"/>
                    <a:pt x="102870" y="369316"/>
                    <a:pt x="95758" y="359283"/>
                  </a:cubicBezTo>
                  <a:cubicBezTo>
                    <a:pt x="93599" y="356235"/>
                    <a:pt x="92202" y="352552"/>
                    <a:pt x="89916" y="347853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577342" y="288163"/>
              <a:ext cx="171577" cy="170815"/>
            </a:xfrm>
            <a:custGeom>
              <a:avLst/>
              <a:gdLst/>
              <a:ahLst/>
              <a:cxnLst/>
              <a:rect l="l" t="t" r="r" b="b"/>
              <a:pathLst>
                <a:path w="171577" h="170815">
                  <a:moveTo>
                    <a:pt x="381" y="84201"/>
                  </a:moveTo>
                  <a:cubicBezTo>
                    <a:pt x="762" y="37338"/>
                    <a:pt x="38100" y="254"/>
                    <a:pt x="85217" y="127"/>
                  </a:cubicBezTo>
                  <a:cubicBezTo>
                    <a:pt x="131445" y="0"/>
                    <a:pt x="171577" y="40259"/>
                    <a:pt x="170561" y="85979"/>
                  </a:cubicBezTo>
                  <a:cubicBezTo>
                    <a:pt x="169545" y="132842"/>
                    <a:pt x="131699" y="170561"/>
                    <a:pt x="85344" y="170688"/>
                  </a:cubicBezTo>
                  <a:cubicBezTo>
                    <a:pt x="37338" y="170815"/>
                    <a:pt x="0" y="132842"/>
                    <a:pt x="254" y="84328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780288" y="335661"/>
              <a:ext cx="158750" cy="159004"/>
            </a:xfrm>
            <a:custGeom>
              <a:avLst/>
              <a:gdLst/>
              <a:ahLst/>
              <a:cxnLst/>
              <a:rect l="l" t="t" r="r" b="b"/>
              <a:pathLst>
                <a:path w="158750" h="159004">
                  <a:moveTo>
                    <a:pt x="80010" y="381"/>
                  </a:moveTo>
                  <a:cubicBezTo>
                    <a:pt x="124841" y="762"/>
                    <a:pt x="158750" y="35560"/>
                    <a:pt x="158369" y="80772"/>
                  </a:cubicBezTo>
                  <a:cubicBezTo>
                    <a:pt x="157988" y="123063"/>
                    <a:pt x="121031" y="159004"/>
                    <a:pt x="78867" y="158242"/>
                  </a:cubicBezTo>
                  <a:cubicBezTo>
                    <a:pt x="34671" y="157353"/>
                    <a:pt x="0" y="121539"/>
                    <a:pt x="508" y="77216"/>
                  </a:cubicBezTo>
                  <a:cubicBezTo>
                    <a:pt x="1016" y="34671"/>
                    <a:pt x="36830" y="0"/>
                    <a:pt x="80010" y="381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404876" y="509524"/>
              <a:ext cx="133731" cy="133350"/>
            </a:xfrm>
            <a:custGeom>
              <a:avLst/>
              <a:gdLst/>
              <a:ahLst/>
              <a:cxnLst/>
              <a:rect l="l" t="t" r="r" b="b"/>
              <a:pathLst>
                <a:path w="133731" h="133350">
                  <a:moveTo>
                    <a:pt x="127" y="66929"/>
                  </a:moveTo>
                  <a:cubicBezTo>
                    <a:pt x="0" y="28829"/>
                    <a:pt x="28702" y="127"/>
                    <a:pt x="66929" y="0"/>
                  </a:cubicBezTo>
                  <a:cubicBezTo>
                    <a:pt x="103886" y="0"/>
                    <a:pt x="133350" y="29210"/>
                    <a:pt x="133477" y="66294"/>
                  </a:cubicBezTo>
                  <a:cubicBezTo>
                    <a:pt x="133731" y="103759"/>
                    <a:pt x="104140" y="133223"/>
                    <a:pt x="66421" y="133350"/>
                  </a:cubicBezTo>
                  <a:cubicBezTo>
                    <a:pt x="29337" y="133350"/>
                    <a:pt x="254" y="104267"/>
                    <a:pt x="127" y="66929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963295" y="598424"/>
              <a:ext cx="113792" cy="112903"/>
            </a:xfrm>
            <a:custGeom>
              <a:avLst/>
              <a:gdLst/>
              <a:ahLst/>
              <a:cxnLst/>
              <a:rect l="l" t="t" r="r" b="b"/>
              <a:pathLst>
                <a:path w="113792" h="112903">
                  <a:moveTo>
                    <a:pt x="113665" y="56007"/>
                  </a:moveTo>
                  <a:cubicBezTo>
                    <a:pt x="113792" y="87249"/>
                    <a:pt x="88646" y="112649"/>
                    <a:pt x="57658" y="112776"/>
                  </a:cubicBezTo>
                  <a:cubicBezTo>
                    <a:pt x="26670" y="112903"/>
                    <a:pt x="0" y="86233"/>
                    <a:pt x="254" y="55499"/>
                  </a:cubicBezTo>
                  <a:cubicBezTo>
                    <a:pt x="508" y="24765"/>
                    <a:pt x="26162" y="0"/>
                    <a:pt x="57531" y="0"/>
                  </a:cubicBezTo>
                  <a:cubicBezTo>
                    <a:pt x="89154" y="0"/>
                    <a:pt x="113538" y="24511"/>
                    <a:pt x="113665" y="56134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925703" y="494284"/>
              <a:ext cx="92329" cy="92202"/>
            </a:xfrm>
            <a:custGeom>
              <a:avLst/>
              <a:gdLst/>
              <a:ahLst/>
              <a:cxnLst/>
              <a:rect l="l" t="t" r="r" b="b"/>
              <a:pathLst>
                <a:path w="92329" h="92202">
                  <a:moveTo>
                    <a:pt x="0" y="45212"/>
                  </a:moveTo>
                  <a:cubicBezTo>
                    <a:pt x="6096" y="33147"/>
                    <a:pt x="11303" y="20447"/>
                    <a:pt x="18669" y="9017"/>
                  </a:cubicBezTo>
                  <a:cubicBezTo>
                    <a:pt x="24003" y="635"/>
                    <a:pt x="34163" y="0"/>
                    <a:pt x="41656" y="5461"/>
                  </a:cubicBezTo>
                  <a:cubicBezTo>
                    <a:pt x="55880" y="15621"/>
                    <a:pt x="69977" y="26416"/>
                    <a:pt x="82169" y="38862"/>
                  </a:cubicBezTo>
                  <a:cubicBezTo>
                    <a:pt x="92329" y="49276"/>
                    <a:pt x="84963" y="71628"/>
                    <a:pt x="69596" y="82042"/>
                  </a:cubicBezTo>
                  <a:cubicBezTo>
                    <a:pt x="54991" y="91821"/>
                    <a:pt x="39624" y="92202"/>
                    <a:pt x="24384" y="84074"/>
                  </a:cubicBezTo>
                  <a:cubicBezTo>
                    <a:pt x="9652" y="76200"/>
                    <a:pt x="2794" y="63500"/>
                    <a:pt x="3048" y="46863"/>
                  </a:cubicBezTo>
                  <a:cubicBezTo>
                    <a:pt x="2032" y="46355"/>
                    <a:pt x="1016" y="45720"/>
                    <a:pt x="0" y="45212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345440" y="636905"/>
              <a:ext cx="87630" cy="92329"/>
            </a:xfrm>
            <a:custGeom>
              <a:avLst/>
              <a:gdLst/>
              <a:ahLst/>
              <a:cxnLst/>
              <a:rect l="l" t="t" r="r" b="b"/>
              <a:pathLst>
                <a:path w="87630" h="92329">
                  <a:moveTo>
                    <a:pt x="87630" y="46736"/>
                  </a:moveTo>
                  <a:cubicBezTo>
                    <a:pt x="84709" y="70104"/>
                    <a:pt x="68961" y="88138"/>
                    <a:pt x="48133" y="89916"/>
                  </a:cubicBezTo>
                  <a:cubicBezTo>
                    <a:pt x="19177" y="92329"/>
                    <a:pt x="6858" y="75565"/>
                    <a:pt x="1270" y="54610"/>
                  </a:cubicBezTo>
                  <a:cubicBezTo>
                    <a:pt x="0" y="49784"/>
                    <a:pt x="2667" y="41402"/>
                    <a:pt x="6477" y="38100"/>
                  </a:cubicBezTo>
                  <a:cubicBezTo>
                    <a:pt x="19558" y="26543"/>
                    <a:pt x="33655" y="16002"/>
                    <a:pt x="48006" y="6096"/>
                  </a:cubicBezTo>
                  <a:cubicBezTo>
                    <a:pt x="56896" y="0"/>
                    <a:pt x="66294" y="3429"/>
                    <a:pt x="71374" y="12065"/>
                  </a:cubicBezTo>
                  <a:cubicBezTo>
                    <a:pt x="77851" y="22987"/>
                    <a:pt x="82296" y="35179"/>
                    <a:pt x="87630" y="46736"/>
                  </a:cubicBezTo>
                </a:path>
              </a:pathLst>
            </a:custGeom>
            <a:solidFill>
              <a:srgbClr val="1C6D85"/>
            </a:solid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0376949" y="20240104"/>
            <a:ext cx="4742543" cy="1143456"/>
            <a:chOff x="0" y="0"/>
            <a:chExt cx="4742706" cy="1143495"/>
          </a:xfrm>
        </p:grpSpPr>
        <p:sp>
          <p:nvSpPr>
            <p:cNvPr id="31" name="Freeform 31"/>
            <p:cNvSpPr/>
            <p:nvPr/>
          </p:nvSpPr>
          <p:spPr>
            <a:xfrm>
              <a:off x="0" y="4699"/>
              <a:ext cx="4742688" cy="1138809"/>
            </a:xfrm>
            <a:custGeom>
              <a:avLst/>
              <a:gdLst/>
              <a:ahLst/>
              <a:cxnLst/>
              <a:rect l="l" t="t" r="r" b="b"/>
              <a:pathLst>
                <a:path w="4742688" h="1138809">
                  <a:moveTo>
                    <a:pt x="4742688" y="0"/>
                  </a:moveTo>
                  <a:lnTo>
                    <a:pt x="0" y="1138809"/>
                  </a:lnTo>
                  <a:lnTo>
                    <a:pt x="4742688" y="1138809"/>
                  </a:lnTo>
                  <a:lnTo>
                    <a:pt x="4742688" y="0"/>
                  </a:lnTo>
                  <a:close/>
                </a:path>
              </a:pathLst>
            </a:custGeom>
            <a:solidFill>
              <a:srgbClr val="4096A6"/>
            </a:solidFill>
          </p:spPr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19997" y="5686765"/>
            <a:ext cx="7335470" cy="13165281"/>
          </a:xfrm>
          <a:prstGeom prst="rect">
            <a:avLst/>
          </a:prstGeom>
        </p:spPr>
      </p:pic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514187" y="18449850"/>
            <a:ext cx="1199804" cy="1199804"/>
            <a:chOff x="0" y="0"/>
            <a:chExt cx="1199845" cy="1199845"/>
          </a:xfrm>
        </p:grpSpPr>
        <p:sp>
          <p:nvSpPr>
            <p:cNvPr id="36" name="Freeform 36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6BBABF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227711" y="324104"/>
              <a:ext cx="415163" cy="600075"/>
            </a:xfrm>
            <a:custGeom>
              <a:avLst/>
              <a:gdLst/>
              <a:ahLst/>
              <a:cxnLst/>
              <a:rect l="l" t="t" r="r" b="b"/>
              <a:pathLst>
                <a:path w="415163" h="600075">
                  <a:moveTo>
                    <a:pt x="229362" y="400939"/>
                  </a:moveTo>
                  <a:cubicBezTo>
                    <a:pt x="220091" y="406019"/>
                    <a:pt x="214757" y="406781"/>
                    <a:pt x="205105" y="393700"/>
                  </a:cubicBezTo>
                  <a:cubicBezTo>
                    <a:pt x="189357" y="371348"/>
                    <a:pt x="173990" y="347599"/>
                    <a:pt x="159385" y="322580"/>
                  </a:cubicBezTo>
                  <a:lnTo>
                    <a:pt x="159639" y="322326"/>
                  </a:lnTo>
                  <a:cubicBezTo>
                    <a:pt x="145034" y="297307"/>
                    <a:pt x="132207" y="272034"/>
                    <a:pt x="120777" y="247269"/>
                  </a:cubicBezTo>
                  <a:cubicBezTo>
                    <a:pt x="114173" y="232156"/>
                    <a:pt x="117602" y="228092"/>
                    <a:pt x="126619" y="222758"/>
                  </a:cubicBezTo>
                  <a:lnTo>
                    <a:pt x="147955" y="210439"/>
                  </a:lnTo>
                  <a:lnTo>
                    <a:pt x="54737" y="20955"/>
                  </a:lnTo>
                  <a:lnTo>
                    <a:pt x="20955" y="35814"/>
                  </a:lnTo>
                  <a:cubicBezTo>
                    <a:pt x="11049" y="40005"/>
                    <a:pt x="0" y="43561"/>
                    <a:pt x="0" y="60071"/>
                  </a:cubicBezTo>
                  <a:cubicBezTo>
                    <a:pt x="3175" y="144145"/>
                    <a:pt x="36703" y="251968"/>
                    <a:pt x="97917" y="358013"/>
                  </a:cubicBezTo>
                  <a:cubicBezTo>
                    <a:pt x="159131" y="464058"/>
                    <a:pt x="235839" y="547243"/>
                    <a:pt x="307086" y="591820"/>
                  </a:cubicBezTo>
                  <a:cubicBezTo>
                    <a:pt x="321183" y="600075"/>
                    <a:pt x="329946" y="592328"/>
                    <a:pt x="338455" y="585724"/>
                  </a:cubicBezTo>
                  <a:lnTo>
                    <a:pt x="368046" y="563880"/>
                  </a:lnTo>
                  <a:lnTo>
                    <a:pt x="250698" y="388493"/>
                  </a:lnTo>
                  <a:close/>
                  <a:moveTo>
                    <a:pt x="405638" y="508000"/>
                  </a:moveTo>
                  <a:lnTo>
                    <a:pt x="315595" y="373507"/>
                  </a:lnTo>
                  <a:cubicBezTo>
                    <a:pt x="308737" y="362839"/>
                    <a:pt x="299339" y="359918"/>
                    <a:pt x="287401" y="367157"/>
                  </a:cubicBezTo>
                  <a:lnTo>
                    <a:pt x="266319" y="379349"/>
                  </a:lnTo>
                  <a:lnTo>
                    <a:pt x="382651" y="552958"/>
                  </a:lnTo>
                  <a:lnTo>
                    <a:pt x="382651" y="553212"/>
                  </a:lnTo>
                  <a:lnTo>
                    <a:pt x="402590" y="538353"/>
                  </a:lnTo>
                  <a:cubicBezTo>
                    <a:pt x="411607" y="531114"/>
                    <a:pt x="415163" y="520827"/>
                    <a:pt x="405765" y="508000"/>
                  </a:cubicBezTo>
                  <a:moveTo>
                    <a:pt x="184785" y="189230"/>
                  </a:moveTo>
                  <a:cubicBezTo>
                    <a:pt x="196977" y="182372"/>
                    <a:pt x="199390" y="172720"/>
                    <a:pt x="193294" y="161544"/>
                  </a:cubicBezTo>
                  <a:lnTo>
                    <a:pt x="121793" y="16256"/>
                  </a:lnTo>
                  <a:cubicBezTo>
                    <a:pt x="115189" y="1651"/>
                    <a:pt x="104775" y="0"/>
                    <a:pt x="93853" y="3937"/>
                  </a:cubicBezTo>
                  <a:lnTo>
                    <a:pt x="71247" y="13843"/>
                  </a:lnTo>
                  <a:lnTo>
                    <a:pt x="163576" y="2012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646557" y="334137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90" h="402590">
                  <a:moveTo>
                    <a:pt x="201295" y="0"/>
                  </a:moveTo>
                  <a:cubicBezTo>
                    <a:pt x="90043" y="0"/>
                    <a:pt x="0" y="90043"/>
                    <a:pt x="0" y="201295"/>
                  </a:cubicBezTo>
                  <a:lnTo>
                    <a:pt x="0" y="402590"/>
                  </a:lnTo>
                  <a:lnTo>
                    <a:pt x="201295" y="402590"/>
                  </a:lnTo>
                  <a:cubicBezTo>
                    <a:pt x="312547" y="402590"/>
                    <a:pt x="402590" y="312420"/>
                    <a:pt x="402590" y="201295"/>
                  </a:cubicBezTo>
                  <a:cubicBezTo>
                    <a:pt x="402590" y="90170"/>
                    <a:pt x="312547" y="0"/>
                    <a:pt x="201295" y="0"/>
                  </a:cubicBezTo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78133" y="203107"/>
            <a:ext cx="2077334" cy="1854834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512000" y="4972050"/>
            <a:ext cx="6234530" cy="297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ru-RU" sz="2399" dirty="0">
                <a:solidFill>
                  <a:srgbClr val="003F53"/>
                </a:solidFill>
                <a:latin typeface="MetaPro 1"/>
              </a:rPr>
              <a:t>Ви та ваші діти можете безкоштовно отримати будь-яку з вакцин, які безкоштовно доступні для населення країни ЄС/ЄЕЗ, у якій ви зараз перебуваєте.</a:t>
            </a:r>
            <a:endParaRPr lang="en-GB" sz="2399" dirty="0">
              <a:solidFill>
                <a:srgbClr val="003F53"/>
              </a:solidFill>
              <a:latin typeface="MetaPro 1"/>
            </a:endParaRPr>
          </a:p>
          <a:p>
            <a:pPr algn="l">
              <a:lnSpc>
                <a:spcPts val="2879"/>
              </a:lnSpc>
            </a:pPr>
            <a:endParaRPr lang="en-GB" sz="2399" dirty="0">
              <a:solidFill>
                <a:srgbClr val="003F53"/>
              </a:solidFill>
              <a:latin typeface="MetaPro 1"/>
            </a:endParaRPr>
          </a:p>
          <a:p>
            <a:pPr algn="l">
              <a:lnSpc>
                <a:spcPts val="2879"/>
              </a:lnSpc>
            </a:pPr>
            <a:r>
              <a:rPr lang="ru-RU" sz="2399" dirty="0">
                <a:solidFill>
                  <a:srgbClr val="003F53"/>
                </a:solidFill>
                <a:latin typeface="MetaPro 1"/>
              </a:rPr>
              <a:t>До них належать COVID-19, кір, паротит (свинка), краснуха, дифтерія, правець, кашлюк і поліомієліт.</a:t>
            </a:r>
            <a:endParaRPr lang="en-US" sz="2399" dirty="0">
              <a:solidFill>
                <a:srgbClr val="003F53"/>
              </a:solidFill>
              <a:latin typeface="MetaPro 1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514186" y="1924592"/>
            <a:ext cx="11528713" cy="2699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ru-RU" sz="6000" dirty="0">
                <a:solidFill>
                  <a:srgbClr val="003F53"/>
                </a:solidFill>
                <a:latin typeface="MetaPro 1"/>
              </a:rPr>
              <a:t>Чи захищені ви та ваша родина від хвороб, які можна запобігти вакцинацією/ щепленням?</a:t>
            </a:r>
            <a:endParaRPr lang="en-US" sz="6000" dirty="0">
              <a:solidFill>
                <a:srgbClr val="003F53"/>
              </a:solidFill>
              <a:latin typeface="MetaPro 1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514187" y="11347247"/>
            <a:ext cx="6234530" cy="258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az-Cyrl-AZ" sz="2399" dirty="0">
                <a:solidFill>
                  <a:srgbClr val="003F53"/>
                </a:solidFill>
                <a:latin typeface="MetaPro 1"/>
              </a:rPr>
              <a:t>Якщо ви тікаєте від війни в Україні та отримуєте тимчасовий захист у приймаючих країнах ЄС/ЄЕЗ, ви матимете доступ до національної служби охорони здоров’я.</a:t>
            </a:r>
            <a:endParaRPr lang="en-GB" sz="2399" dirty="0">
              <a:solidFill>
                <a:srgbClr val="003F53"/>
              </a:solidFill>
              <a:latin typeface="MetaPro 1"/>
            </a:endParaRPr>
          </a:p>
          <a:p>
            <a:pPr>
              <a:lnSpc>
                <a:spcPts val="2879"/>
              </a:lnSpc>
            </a:pPr>
            <a:endParaRPr lang="en-GB" sz="2399" dirty="0">
              <a:solidFill>
                <a:srgbClr val="003F53"/>
              </a:solidFill>
              <a:latin typeface="MetaPro 1"/>
            </a:endParaRPr>
          </a:p>
          <a:p>
            <a:pPr>
              <a:lnSpc>
                <a:spcPts val="2879"/>
              </a:lnSpc>
            </a:pPr>
            <a:r>
              <a:rPr lang="ru-RU" sz="2399" dirty="0">
                <a:solidFill>
                  <a:srgbClr val="003F53"/>
                </a:solidFill>
                <a:latin typeface="Arimo"/>
              </a:rPr>
              <a:t>Зверніться до медичних працівників, щоб зареєструватися.</a:t>
            </a:r>
            <a:endParaRPr lang="en-US" sz="2399" dirty="0">
              <a:solidFill>
                <a:srgbClr val="003F53"/>
              </a:solidFill>
              <a:latin typeface="Arimo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048559" y="17240250"/>
            <a:ext cx="5375928" cy="3480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endParaRPr dirty="0"/>
          </a:p>
          <a:p>
            <a:pPr>
              <a:lnSpc>
                <a:spcPts val="2799"/>
              </a:lnSpc>
            </a:pPr>
            <a:r>
              <a:rPr lang="ru-RU" sz="2799" dirty="0">
                <a:solidFill>
                  <a:srgbClr val="1C6D85"/>
                </a:solidFill>
                <a:latin typeface="MetaPro 1"/>
              </a:rPr>
              <a:t>Зверніться до медичного персоналу за медичними консультаціями, у тому числі щодо вакцинації</a:t>
            </a:r>
            <a:endParaRPr lang="en-GB" sz="2799" dirty="0">
              <a:solidFill>
                <a:srgbClr val="1C6D85"/>
              </a:solidFill>
              <a:latin typeface="MetaPro 1"/>
            </a:endParaRP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1C6D85"/>
              </a:solidFill>
              <a:latin typeface="MetaPro 2"/>
            </a:endParaRPr>
          </a:p>
          <a:p>
            <a:pPr>
              <a:lnSpc>
                <a:spcPts val="2799"/>
              </a:lnSpc>
            </a:pPr>
            <a:r>
              <a:rPr lang="ru-RU" sz="3200" b="1" dirty="0">
                <a:solidFill>
                  <a:srgbClr val="1C6D85"/>
                </a:solidFill>
                <a:latin typeface="MetaPro 1"/>
              </a:rPr>
              <a:t>Зателефонуйте за номером 112 </a:t>
            </a:r>
            <a:r>
              <a:rPr lang="ru-RU" sz="2799" b="1" dirty="0">
                <a:solidFill>
                  <a:srgbClr val="1C6D85"/>
                </a:solidFill>
                <a:latin typeface="MetaPro 1"/>
              </a:rPr>
              <a:t>якщо хтось серйозно хворий або поранений і його життя знаходиться під загрозою</a:t>
            </a:r>
            <a:endParaRPr lang="en-US" sz="2799" dirty="0">
              <a:solidFill>
                <a:srgbClr val="1C6D85"/>
              </a:solidFill>
              <a:latin typeface="MetaPro 1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512000" y="16232872"/>
            <a:ext cx="5375928" cy="105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99"/>
              </a:lnSpc>
            </a:pPr>
            <a:r>
              <a:rPr lang="ru-RU" sz="3999" dirty="0">
                <a:solidFill>
                  <a:srgbClr val="1C6D85"/>
                </a:solidFill>
                <a:latin typeface="MetaPro 1"/>
              </a:rPr>
              <a:t>Ви чи хтось, про кого ви дбаєте, хворі?</a:t>
            </a:r>
            <a:endParaRPr lang="en-US" sz="3999" dirty="0">
              <a:solidFill>
                <a:srgbClr val="1C6D85"/>
              </a:solidFill>
              <a:latin typeface="MetaPro 1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512000" y="9620250"/>
            <a:ext cx="5723209" cy="1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ru-RU" sz="3999" dirty="0">
                <a:solidFill>
                  <a:srgbClr val="003F53"/>
                </a:solidFill>
                <a:latin typeface="MetaPro 1"/>
              </a:rPr>
              <a:t>Зaреєструйтеся в національній системі охорони здоров’я</a:t>
            </a:r>
            <a:endParaRPr lang="en-US" sz="3999" dirty="0">
              <a:solidFill>
                <a:srgbClr val="003F53"/>
              </a:solidFill>
              <a:latin typeface="MetaPro 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MS Standard Document" ma:contentTypeID="0x010100AC5F05EE723746C8B04977149422A68B002E900E8560EC9B489217202549D301EE" ma:contentTypeVersion="4" ma:contentTypeDescription="Create a new DMS document using standard metadata." ma:contentTypeScope="" ma:versionID="371f86a5ee33c3755bde6b3d4225a687">
  <xsd:schema xmlns:xsd="http://www.w3.org/2001/XMLSchema" xmlns:xs="http://www.w3.org/2001/XMLSchema" xmlns:p="http://schemas.microsoft.com/office/2006/metadata/properties" xmlns:ns3="886da442-13b3-4594-863e-847d487a49b7" xmlns:ns4="d23a570b-d7a9-49ca-a34c-8afb8206b4bf" xmlns:ns5="f21cd5e7-4e59-4426-9a65-65a4b49b5ea4" xmlns:ns6="5c728178-6efc-4233-8faf-5837ddb4420c" targetNamespace="http://schemas.microsoft.com/office/2006/metadata/properties" ma:root="true" ma:fieldsID="1eed328aa13b3423d7831d02bd56d871" ns3:_="" ns4:_="" ns5:_="" ns6:_="">
    <xsd:import namespace="886da442-13b3-4594-863e-847d487a49b7"/>
    <xsd:import namespace="d23a570b-d7a9-49ca-a34c-8afb8206b4bf"/>
    <xsd:import namespace="f21cd5e7-4e59-4426-9a65-65a4b49b5ea4"/>
    <xsd:import namespace="5c728178-6efc-4233-8faf-5837ddb4420c"/>
    <xsd:element name="properties">
      <xsd:complexType>
        <xsd:sequence>
          <xsd:element name="documentManagement">
            <xsd:complexType>
              <xsd:all>
                <xsd:element ref="ns3:edrm_statusTaxHTField0" minOccurs="0"/>
                <xsd:element ref="ns3:edrm_abstract" minOccurs="0"/>
                <xsd:element ref="ns3:edrm_document_typeTaxHTField0" minOccurs="0"/>
                <xsd:element ref="ns4:TaxKeywordTaxHTField" minOccurs="0"/>
                <xsd:element ref="ns3:edrm_entityTaxHTField0" minOccurs="0"/>
                <xsd:element ref="ns3:edrm_functionTaxHTField0" minOccurs="0"/>
                <xsd:element ref="ns3:edrm_diseaseTaxHTField0" minOccurs="0"/>
                <xsd:element ref="ns3:edrm_institutionTaxHTField0" minOccurs="0"/>
                <xsd:element ref="ns3:edrm_spatialTaxHTField0" minOccurs="0"/>
                <xsd:element ref="ns3:edrm_temporal" minOccurs="0"/>
                <xsd:element ref="ns3:edrm_contributor" minOccurs="0"/>
                <xsd:element ref="ns3:edrm_source" minOccurs="0"/>
                <xsd:element ref="ns3:edrm_destination" minOccurs="0"/>
                <xsd:element ref="ns3:edrm_languageTaxHTField0" minOccurs="0"/>
                <xsd:element ref="ns3:edrm_relation" minOccurs="0"/>
                <xsd:element ref="ns3:edrm_business_id" minOccurs="0"/>
                <xsd:element ref="ns3:edrm_published" minOccurs="0"/>
                <xsd:element ref="ns5:edrm_securityTaxHTField0" minOccurs="0"/>
                <xsd:element ref="ns3:edrm_source_id" minOccurs="0"/>
                <xsd:element ref="ns3:edrm_description" minOccurs="0"/>
                <xsd:element ref="ns4:TaxCatchAll" minOccurs="0"/>
                <xsd:element ref="ns4:TaxCatchAllLabel" minOccurs="0"/>
                <xsd:element ref="ns6:_dlc_DocIdPersistId" minOccurs="0"/>
                <xsd:element ref="ns6:_dlc_DocIdUrl" minOccurs="0"/>
                <xsd:element ref="ns6:_dlc_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da442-13b3-4594-863e-847d487a49b7" elementFormDefault="qualified">
    <xsd:import namespace="http://schemas.microsoft.com/office/2006/documentManagement/types"/>
    <xsd:import namespace="http://schemas.microsoft.com/office/infopath/2007/PartnerControls"/>
    <xsd:element name="edrm_statusTaxHTField0" ma:index="4" nillable="true" ma:taxonomy="true" ma:internalName="edrm_statusTaxHTField0" ma:taxonomyFieldName="edrm_status" ma:displayName="Status" ma:default="11744;#Draft|210dfa89-0dc2-4261-944c-0ccc26c12bbd" ma:fieldId="{1769f356-df85-4ce7-99d0-faa0deaeda16}" ma:sspId="de887f88-4a24-49db-a549-4c3cbb517053" ma:termSetId="a4aa3e68-b9a2-4634-8953-40c33ad972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rm_abstract" ma:index="6" nillable="true" ma:displayName="Abstract" ma:description="Enter a brief summary of the document." ma:internalName="edrm_abstract">
      <xsd:simpleType>
        <xsd:restriction base="dms:Note">
          <xsd:maxLength value="255"/>
        </xsd:restriction>
      </xsd:simpleType>
    </xsd:element>
    <xsd:element name="edrm_document_typeTaxHTField0" ma:index="8" nillable="true" ma:taxonomy="true" ma:internalName="edrm_document_typeTaxHTField0" ma:taxonomyFieldName="edrm_document_type" ma:displayName="Document Type" ma:default="11745;#Not specified|581b895d-77e9-46ec-8c5e-850161f4a515" ma:fieldId="{ec4ddaad-3229-4fc4-a024-3fe9d99f9428}" ma:sspId="de887f88-4a24-49db-a549-4c3cbb517053" ma:termSetId="eb4bb10f-8af3-4140-b974-68ee68d1952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drm_entityTaxHTField0" ma:index="12" nillable="true" ma:taxonomy="true" ma:internalName="edrm_entityTaxHTField0" ma:taxonomyFieldName="edrm_entity" ma:displayName="Organisational Entity" ma:default="11932;#Not specified|fad8187c-04b0-4558-881b-24271aee3920" ma:fieldId="{37b7452e-be9c-4dba-a099-1501dc66d8a3}" ma:taxonomyMulti="true" ma:sspId="de887f88-4a24-49db-a549-4c3cbb517053" ma:termSetId="e20e5ba2-0795-428a-ab87-51552d5d81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rm_functionTaxHTField0" ma:index="14" nillable="true" ma:taxonomy="true" ma:internalName="edrm_functionTaxHTField0" ma:taxonomyFieldName="edrm_function" ma:displayName="Function" ma:default="11746;#Not specified|92bcb685-885a-40ff-9744-3825164b3c86" ma:fieldId="{1a20e88e-837d-4568-a9c6-ce04a029a32c}" ma:sspId="de887f88-4a24-49db-a549-4c3cbb517053" ma:termSetId="40343c03-3d49-4645-8519-e1b98caf10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rm_diseaseTaxHTField0" ma:index="16" nillable="true" ma:taxonomy="true" ma:internalName="edrm_diseaseTaxHTField0" ma:taxonomyFieldName="edrm_disease" ma:displayName="Disease or Pathogen" ma:default="11984;#Novel coronavirus (2019-nCoV)|362fd7c5-51a9-4ee9-bc62-dbcb725faa4d" ma:fieldId="{8c0ce584-fc57-4893-af6c-ccfd94b6b2a7}" ma:taxonomyMulti="true" ma:sspId="de887f88-4a24-49db-a549-4c3cbb517053" ma:termSetId="5458a713-f419-4e2a-99bc-e23296f159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rm_institutionTaxHTField0" ma:index="18" nillable="true" ma:taxonomy="true" ma:internalName="edrm_institutionTaxHTField0" ma:taxonomyFieldName="edrm_institution" ma:displayName="Agency or Institution" ma:default="11931;#Not specified|32b61ae9-a8e3-4f59-a483-92e9ff78eddd" ma:fieldId="{4a367f65-90ec-4e15-b1d0-571c07d5775f}" ma:taxonomyMulti="true" ma:sspId="de887f88-4a24-49db-a549-4c3cbb517053" ma:termSetId="fd67ad9b-8b93-4f2d-8c83-b59dcffdaef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rm_spatialTaxHTField0" ma:index="20" nillable="true" ma:taxonomy="true" ma:internalName="edrm_spatialTaxHTField0" ma:taxonomyFieldName="edrm_spatial" ma:displayName="Geography" ma:fieldId="{d4a3869b-d125-4536-93fb-67f79711ebab}" ma:taxonomyMulti="true" ma:sspId="de887f88-4a24-49db-a549-4c3cbb517053" ma:termSetId="db2301f2-b084-4b33-b75e-23fa2d0008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rm_temporal" ma:index="21" nillable="true" ma:displayName="Time Period" ma:description="Provide a date, date range or year(s) relevant to the content." ma:internalName="edrm_temporal">
      <xsd:simpleType>
        <xsd:restriction base="dms:Text"/>
      </xsd:simpleType>
    </xsd:element>
    <xsd:element name="edrm_contributor" ma:index="22" nillable="true" ma:displayName="Contributor" ma:description="Enter names of persons or entities both internal or external contributing to this document." ma:internalName="edrm_contributor">
      <xsd:simpleType>
        <xsd:restriction base="dms:Note">
          <xsd:maxLength value="255"/>
        </xsd:restriction>
      </xsd:simpleType>
    </xsd:element>
    <xsd:element name="edrm_source" ma:index="23" nillable="true" ma:displayName="Source" ma:description="Enter the name of sender or name of originating system." ma:internalName="edrm_source">
      <xsd:simpleType>
        <xsd:restriction base="dms:Text"/>
      </xsd:simpleType>
    </xsd:element>
    <xsd:element name="edrm_destination" ma:index="24" nillable="true" ma:displayName="Destination" ma:description="Enter name of receiving party or name of destination system." ma:internalName="edrm_destination">
      <xsd:simpleType>
        <xsd:restriction base="dms:Text"/>
      </xsd:simpleType>
    </xsd:element>
    <xsd:element name="edrm_languageTaxHTField0" ma:index="26" nillable="true" ma:taxonomy="true" ma:internalName="edrm_languageTaxHTField0" ma:taxonomyFieldName="edrm_language" ma:displayName="Language" ma:fieldId="{715ecdb4-8c45-4bfe-a7db-0918a9b06f00}" ma:taxonomyMulti="true" ma:sspId="de887f88-4a24-49db-a549-4c3cbb517053" ma:termSetId="7d593225-9b63-4a86-9243-d93ae3a13b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rm_relation" ma:index="27" nillable="true" ma:displayName="Relation" ma:description="Enter one or more document identifier values to link other documents with the current." ma:internalName="edrm_relation">
      <xsd:simpleType>
        <xsd:restriction base="dms:Note"/>
      </xsd:simpleType>
    </xsd:element>
    <xsd:element name="edrm_business_id" ma:index="28" nillable="true" ma:displayName="Business ID" ma:description="Enter reference number from the corresponding line of business system, such as MIS, ABAC, etc." ma:internalName="edrm_business_id">
      <xsd:simpleType>
        <xsd:restriction base="dms:Text"/>
      </xsd:simpleType>
    </xsd:element>
    <xsd:element name="edrm_published" ma:index="29" nillable="true" ma:displayName="Publish Date" ma:description="Select a date when the this document was first published or is scheduled to be published." ma:format="DateOnly" ma:internalName="edrm_published">
      <xsd:simpleType>
        <xsd:restriction base="dms:DateTime"/>
      </xsd:simpleType>
    </xsd:element>
    <xsd:element name="edrm_source_id" ma:index="32" nillable="true" ma:displayName="Source Id" ma:description="The source Id is used to track the original document ID assigned to a document by the DMS.  This is useful when tracking links between the new record and the original document." ma:hidden="true" ma:internalName="edrm_source_id">
      <xsd:simpleType>
        <xsd:restriction base="dms:Text"/>
      </xsd:simpleType>
    </xsd:element>
    <xsd:element name="edrm_description" ma:index="33" nillable="true" ma:displayName="Description" ma:description="Enter a short description of this template." ma:hidden="true" ma:internalName="edrm_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Tag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34" nillable="true" ma:displayName="Taxonomy Catch All Column" ma:hidden="true" ma:list="{cde9ab0f-a34b-4ce8-8807-1a3ae118aba1}" ma:internalName="TaxCatchAll" ma:readOnly="false" ma:showField="CatchAllData" ma:web="f21cd5e7-4e59-4426-9a65-65a4b49b5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5" nillable="true" ma:displayName="Taxonomy Catch All Column1" ma:hidden="true" ma:list="{cde9ab0f-a34b-4ce8-8807-1a3ae118aba1}" ma:internalName="TaxCatchAllLabel" ma:readOnly="true" ma:showField="CatchAllDataLabel" ma:web="f21cd5e7-4e59-4426-9a65-65a4b49b5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cd5e7-4e59-4426-9a65-65a4b49b5ea4" elementFormDefault="qualified">
    <xsd:import namespace="http://schemas.microsoft.com/office/2006/documentManagement/types"/>
    <xsd:import namespace="http://schemas.microsoft.com/office/infopath/2007/PartnerControls"/>
    <xsd:element name="edrm_securityTaxHTField0" ma:index="31" nillable="true" ma:taxonomy="true" ma:internalName="edrm_securityTaxHTField0" ma:taxonomyFieldName="edrm_security" ma:displayName="Security Markings" ma:readOnly="false" ma:default="11748;#Restricted:Internal|caa52167-d17e-46dd-9322-12d83d57eefa" ma:fieldId="{8f2e1753-3dee-45e1-8331-47742b8a936b}" ma:sspId="de887f88-4a24-49db-a549-4c3cbb517053" ma:termSetId="aab03dc1-81bd-4e16-b74e-d3cde2f9393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8178-6efc-4233-8faf-5837ddb4420c" elementFormDefault="qualified">
    <xsd:import namespace="http://schemas.microsoft.com/office/2006/documentManagement/types"/>
    <xsd:import namespace="http://schemas.microsoft.com/office/infopath/2007/PartnerControls"/>
    <xsd:element name="_dlc_DocIdPersistId" ma:index="36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_dlc_DocIdUrl" ma:index="37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38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rm_entityTaxHTField0 xmlns="886da442-13b3-4594-863e-847d487a4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fad8187c-04b0-4558-881b-24271aee3920</TermId>
        </TermInfo>
      </Terms>
    </edrm_entityTaxHTField0>
    <edrm_contributor xmlns="886da442-13b3-4594-863e-847d487a49b7" xsi:nil="true"/>
    <edrm_statusTaxHTField0 xmlns="886da442-13b3-4594-863e-847d487a4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210dfa89-0dc2-4261-944c-0ccc26c12bbd</TermId>
        </TermInfo>
      </Terms>
    </edrm_statusTaxHTField0>
    <TaxKeywordTaxHTField xmlns="d23a570b-d7a9-49ca-a34c-8afb8206b4bf">
      <Terms xmlns="http://schemas.microsoft.com/office/infopath/2007/PartnerControls"/>
    </TaxKeywordTaxHTField>
    <edrm_business_id xmlns="886da442-13b3-4594-863e-847d487a49b7" xsi:nil="true"/>
    <edrm_institutionTaxHTField0 xmlns="886da442-13b3-4594-863e-847d487a4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32b61ae9-a8e3-4f59-a483-92e9ff78eddd</TermId>
        </TermInfo>
      </Terms>
    </edrm_institutionTaxHTField0>
    <TaxCatchAll xmlns="d23a570b-d7a9-49ca-a34c-8afb8206b4bf">
      <Value>11746</Value>
      <Value>11932</Value>
      <Value>11744</Value>
      <Value>11931</Value>
      <Value>11745</Value>
      <Value>11748</Value>
      <Value>11984</Value>
    </TaxCatchAll>
    <_dlc_DocId xmlns="5c728178-6efc-4233-8faf-5837ddb4420c">DOI1007-1515131193-1246</_dlc_DocId>
    <_dlc_DocIdUrl xmlns="5c728178-6efc-4233-8faf-5837ddb4420c">
      <Url>http://dms.ecdcnet.europa.eu/sites/projects/phe/ncvc2019/_layouts/15/DocIdRedir.aspx?ID=DOI1007-1515131193-1246</Url>
      <Description>DOI1007-1515131193-1246</Description>
    </_dlc_DocIdUrl>
    <edrm_functionTaxHTField0 xmlns="886da442-13b3-4594-863e-847d487a4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92bcb685-885a-40ff-9744-3825164b3c86</TermId>
        </TermInfo>
      </Terms>
    </edrm_functionTaxHTField0>
    <edrm_securityTaxHTField0 xmlns="f21cd5e7-4e59-4426-9a65-65a4b49b5e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Restricted:Internal</TermName>
          <TermId xmlns="http://schemas.microsoft.com/office/infopath/2007/PartnerControls">caa52167-d17e-46dd-9322-12d83d57eefa</TermId>
        </TermInfo>
      </Terms>
    </edrm_securityTaxHTField0>
    <edrm_description xmlns="886da442-13b3-4594-863e-847d487a49b7" xsi:nil="true"/>
    <edrm_source_id xmlns="886da442-13b3-4594-863e-847d487a49b7" xsi:nil="true"/>
    <edrm_abstract xmlns="886da442-13b3-4594-863e-847d487a49b7" xsi:nil="true"/>
    <edrm_spatialTaxHTField0 xmlns="886da442-13b3-4594-863e-847d487a49b7">
      <Terms xmlns="http://schemas.microsoft.com/office/infopath/2007/PartnerControls"/>
    </edrm_spatialTaxHTField0>
    <edrm_source xmlns="886da442-13b3-4594-863e-847d487a49b7" xsi:nil="true"/>
    <edrm_destination xmlns="886da442-13b3-4594-863e-847d487a49b7" xsi:nil="true"/>
    <edrm_languageTaxHTField0 xmlns="886da442-13b3-4594-863e-847d487a49b7">
      <Terms xmlns="http://schemas.microsoft.com/office/infopath/2007/PartnerControls"/>
    </edrm_languageTaxHTField0>
    <edrm_document_typeTaxHTField0 xmlns="886da442-13b3-4594-863e-847d487a4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581b895d-77e9-46ec-8c5e-850161f4a515</TermId>
        </TermInfo>
      </Terms>
    </edrm_document_typeTaxHTField0>
    <edrm_diseaseTaxHTField0 xmlns="886da442-13b3-4594-863e-847d487a4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Novel coronavirus (2019-nCoV)</TermName>
          <TermId xmlns="http://schemas.microsoft.com/office/infopath/2007/PartnerControls">362fd7c5-51a9-4ee9-bc62-dbcb725faa4d</TermId>
        </TermInfo>
      </Terms>
    </edrm_diseaseTaxHTField0>
    <edrm_temporal xmlns="886da442-13b3-4594-863e-847d487a49b7" xsi:nil="true"/>
    <edrm_relation xmlns="886da442-13b3-4594-863e-847d487a49b7" xsi:nil="true"/>
    <edrm_published xmlns="886da442-13b3-4594-863e-847d487a49b7" xsi:nil="true"/>
    <_dlc_DocIdPersistId xmlns="5c728178-6efc-4233-8faf-5837ddb4420c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6C4716D-8338-42AE-8E6C-D05D1A4310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da442-13b3-4594-863e-847d487a49b7"/>
    <ds:schemaRef ds:uri="d23a570b-d7a9-49ca-a34c-8afb8206b4bf"/>
    <ds:schemaRef ds:uri="f21cd5e7-4e59-4426-9a65-65a4b49b5ea4"/>
    <ds:schemaRef ds:uri="5c728178-6efc-4233-8faf-5837ddb442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CE0669-1A28-4120-BE77-AFCD355A6FA9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c728178-6efc-4233-8faf-5837ddb4420c"/>
    <ds:schemaRef ds:uri="http://schemas.microsoft.com/office/2006/documentManagement/types"/>
    <ds:schemaRef ds:uri="http://www.w3.org/XML/1998/namespace"/>
    <ds:schemaRef ds:uri="f21cd5e7-4e59-4426-9a65-65a4b49b5ea4"/>
    <ds:schemaRef ds:uri="d23a570b-d7a9-49ca-a34c-8afb8206b4bf"/>
    <ds:schemaRef ds:uri="886da442-13b3-4594-863e-847d487a49b7"/>
  </ds:schemaRefs>
</ds:datastoreItem>
</file>

<file path=customXml/itemProps3.xml><?xml version="1.0" encoding="utf-8"?>
<ds:datastoreItem xmlns:ds="http://schemas.openxmlformats.org/officeDocument/2006/customXml" ds:itemID="{5D7F3432-493C-4FA8-9879-9EAE97F19CA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145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MetaPro 2</vt:lpstr>
      <vt:lpstr>MetaPro 1</vt:lpstr>
      <vt:lpstr>Arial</vt:lpstr>
      <vt:lpstr>Arimo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Poster_A4_update.ai (Poster)</dc:title>
  <dc:subject/>
  <dc:creator>Catalin Bercaru</dc:creator>
  <cp:keywords/>
  <cp:lastModifiedBy>Andrea Nilsson</cp:lastModifiedBy>
  <cp:revision>4</cp:revision>
  <dcterms:created xsi:type="dcterms:W3CDTF">2006-08-16T00:00:00Z</dcterms:created>
  <dcterms:modified xsi:type="dcterms:W3CDTF">2022-04-25T08:19:11Z</dcterms:modified>
  <dc:identifier>DAE-f4XxcmM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0x010100AC5F05EE723746C8B04977149422A68B002E900E8560EC9B489217202549D301EE</vt:lpwstr>
  </property>
  <property fmtid="{D5CDD505-2E9C-101B-9397-08002B2CF9AE}" pid="3" name="_dlc_DocIdItemGuid">
    <vt:lpwstr>ef81ac50-e2bb-459c-9707-6eae653e6879</vt:lpwstr>
  </property>
  <property fmtid="{D5CDD505-2E9C-101B-9397-08002B2CF9AE}" pid="4" name="edrm_document_type">
    <vt:lpwstr>11745;#Not specified|581b895d-77e9-46ec-8c5e-850161f4a515</vt:lpwstr>
  </property>
  <property fmtid="{D5CDD505-2E9C-101B-9397-08002B2CF9AE}" pid="5" name="edrm_function">
    <vt:lpwstr>11746;#Not specified|92bcb685-885a-40ff-9744-3825164b3c86</vt:lpwstr>
  </property>
  <property fmtid="{D5CDD505-2E9C-101B-9397-08002B2CF9AE}" pid="6" name="TaxKeyword">
    <vt:lpwstr/>
  </property>
  <property fmtid="{D5CDD505-2E9C-101B-9397-08002B2CF9AE}" pid="7" name="edrm_status">
    <vt:lpwstr>11744;#Draft|210dfa89-0dc2-4261-944c-0ccc26c12bbd</vt:lpwstr>
  </property>
  <property fmtid="{D5CDD505-2E9C-101B-9397-08002B2CF9AE}" pid="8" name="edrm_disease">
    <vt:lpwstr>11984;#Novel coronavirus (2019-nCoV)|362fd7c5-51a9-4ee9-bc62-dbcb725faa4d</vt:lpwstr>
  </property>
  <property fmtid="{D5CDD505-2E9C-101B-9397-08002B2CF9AE}" pid="9" name="edrm_security">
    <vt:lpwstr>11748;#Restricted:Internal|caa52167-d17e-46dd-9322-12d83d57eefa</vt:lpwstr>
  </property>
  <property fmtid="{D5CDD505-2E9C-101B-9397-08002B2CF9AE}" pid="10" name="edrm_language">
    <vt:lpwstr/>
  </property>
  <property fmtid="{D5CDD505-2E9C-101B-9397-08002B2CF9AE}" pid="11" name="edrm_entity">
    <vt:lpwstr>11932;#Not specified|fad8187c-04b0-4558-881b-24271aee3920</vt:lpwstr>
  </property>
  <property fmtid="{D5CDD505-2E9C-101B-9397-08002B2CF9AE}" pid="12" name="edrm_institution">
    <vt:lpwstr>11931;#Not specified|32b61ae9-a8e3-4f59-a483-92e9ff78eddd</vt:lpwstr>
  </property>
  <property fmtid="{D5CDD505-2E9C-101B-9397-08002B2CF9AE}" pid="13" name="edrm_spatial">
    <vt:lpwstr/>
  </property>
</Properties>
</file>