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7556500"/>
  <p:notesSz cx="6858000" cy="9144000"/>
  <p:embeddedFontLst>
    <p:embeddedFont>
      <p:font typeface="Arimo" panose="020B0604020202020204" charset="0"/>
      <p:regular r:id="rId4"/>
    </p:embeddedFont>
    <p:embeddedFont>
      <p:font typeface="Arimo Bold" panose="020B0604020202020204" charset="0"/>
      <p:regular r:id="rId5"/>
    </p:embeddedFont>
    <p:embeddedFont>
      <p:font typeface="Calibri" panose="020F0502020204030204" pitchFamily="34" charset="0"/>
      <p:regular r:id="rId6"/>
      <p:bold r:id="rId7"/>
      <p:italic r:id="rId8"/>
      <p:boldItalic r:id="rId9"/>
    </p:embeddedFont>
    <p:embeddedFont>
      <p:font typeface="MetaPro 1" panose="020B0604020202020204" charset="0"/>
      <p:regular r:id="rId10"/>
    </p:embeddedFont>
    <p:embeddedFont>
      <p:font typeface="MetaPro 2"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19B69-259C-4D12-82C2-44000FB13E87}" v="2" dt="2022-05-05T11:16:16.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00" d="100"/>
          <a:sy n="300" d="100"/>
        </p:scale>
        <p:origin x="-9618" y="-42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alin Bercaru" userId="109e1993-3ab9-4be9-a616-539569d8732a" providerId="ADAL" clId="{80219B69-259C-4D12-82C2-44000FB13E87}"/>
    <pc:docChg chg="custSel modSld">
      <pc:chgData name="Catalin Bercaru" userId="109e1993-3ab9-4be9-a616-539569d8732a" providerId="ADAL" clId="{80219B69-259C-4D12-82C2-44000FB13E87}" dt="2022-05-05T11:17:38.986" v="21" actId="478"/>
      <pc:docMkLst>
        <pc:docMk/>
      </pc:docMkLst>
      <pc:sldChg chg="addSp delSp modSp mod">
        <pc:chgData name="Catalin Bercaru" userId="109e1993-3ab9-4be9-a616-539569d8732a" providerId="ADAL" clId="{80219B69-259C-4D12-82C2-44000FB13E87}" dt="2022-05-05T11:17:38.986" v="21" actId="478"/>
        <pc:sldMkLst>
          <pc:docMk/>
          <pc:sldMk cId="0" sldId="257"/>
        </pc:sldMkLst>
        <pc:spChg chg="mod">
          <ac:chgData name="Catalin Bercaru" userId="109e1993-3ab9-4be9-a616-539569d8732a" providerId="ADAL" clId="{80219B69-259C-4D12-82C2-44000FB13E87}" dt="2022-05-05T11:16:05.886" v="1"/>
          <ac:spMkLst>
            <pc:docMk/>
            <pc:sldMk cId="0" sldId="257"/>
            <ac:spMk id="164" creationId="{5947D9CA-ECA6-43AF-A974-368DD7D47007}"/>
          </ac:spMkLst>
        </pc:spChg>
        <pc:spChg chg="mod">
          <ac:chgData name="Catalin Bercaru" userId="109e1993-3ab9-4be9-a616-539569d8732a" providerId="ADAL" clId="{80219B69-259C-4D12-82C2-44000FB13E87}" dt="2022-05-05T11:16:16.251" v="4"/>
          <ac:spMkLst>
            <pc:docMk/>
            <pc:sldMk cId="0" sldId="257"/>
            <ac:spMk id="170" creationId="{563FF372-0F12-4895-9441-BCB93751F6F5}"/>
          </ac:spMkLst>
        </pc:spChg>
        <pc:spChg chg="add del">
          <ac:chgData name="Catalin Bercaru" userId="109e1993-3ab9-4be9-a616-539569d8732a" providerId="ADAL" clId="{80219B69-259C-4D12-82C2-44000FB13E87}" dt="2022-05-05T11:17:38.986" v="21" actId="478"/>
          <ac:spMkLst>
            <pc:docMk/>
            <pc:sldMk cId="0" sldId="257"/>
            <ac:spMk id="171" creationId="{A90DC91D-7FE0-4DF4-BB31-DDBB5E83922A}"/>
          </ac:spMkLst>
        </pc:spChg>
        <pc:grpChg chg="del">
          <ac:chgData name="Catalin Bercaru" userId="109e1993-3ab9-4be9-a616-539569d8732a" providerId="ADAL" clId="{80219B69-259C-4D12-82C2-44000FB13E87}" dt="2022-05-05T11:16:00.125" v="0" actId="478"/>
          <ac:grpSpMkLst>
            <pc:docMk/>
            <pc:sldMk cId="0" sldId="257"/>
            <ac:grpSpMk id="81" creationId="{00000000-0000-0000-0000-000000000000}"/>
          </ac:grpSpMkLst>
        </pc:grpChg>
        <pc:grpChg chg="mod">
          <ac:chgData name="Catalin Bercaru" userId="109e1993-3ab9-4be9-a616-539569d8732a" providerId="ADAL" clId="{80219B69-259C-4D12-82C2-44000FB13E87}" dt="2022-05-05T11:17:36.286" v="20" actId="1038"/>
          <ac:grpSpMkLst>
            <pc:docMk/>
            <pc:sldMk cId="0" sldId="257"/>
            <ac:grpSpMk id="86" creationId="{00000000-0000-0000-0000-000000000000}"/>
          </ac:grpSpMkLst>
        </pc:grpChg>
        <pc:grpChg chg="del">
          <ac:chgData name="Catalin Bercaru" userId="109e1993-3ab9-4be9-a616-539569d8732a" providerId="ADAL" clId="{80219B69-259C-4D12-82C2-44000FB13E87}" dt="2022-05-05T11:16:15.777" v="3" actId="478"/>
          <ac:grpSpMkLst>
            <pc:docMk/>
            <pc:sldMk cId="0" sldId="257"/>
            <ac:grpSpMk id="126" creationId="{00000000-0000-0000-0000-000000000000}"/>
          </ac:grpSpMkLst>
        </pc:grpChg>
        <pc:grpChg chg="add mod">
          <ac:chgData name="Catalin Bercaru" userId="109e1993-3ab9-4be9-a616-539569d8732a" providerId="ADAL" clId="{80219B69-259C-4D12-82C2-44000FB13E87}" dt="2022-05-05T11:17:29.759" v="11" actId="1037"/>
          <ac:grpSpMkLst>
            <pc:docMk/>
            <pc:sldMk cId="0" sldId="257"/>
            <ac:grpSpMk id="161" creationId="{CC39DAAF-2C3C-462D-811E-C53283FE54EA}"/>
          </ac:grpSpMkLst>
        </pc:grpChg>
        <pc:grpChg chg="mod">
          <ac:chgData name="Catalin Bercaru" userId="109e1993-3ab9-4be9-a616-539569d8732a" providerId="ADAL" clId="{80219B69-259C-4D12-82C2-44000FB13E87}" dt="2022-05-05T11:16:05.886" v="1"/>
          <ac:grpSpMkLst>
            <pc:docMk/>
            <pc:sldMk cId="0" sldId="257"/>
            <ac:grpSpMk id="162" creationId="{32BCCCAA-8EEA-48C1-99D7-5E66BBFD9B19}"/>
          </ac:grpSpMkLst>
        </pc:grpChg>
        <pc:grpChg chg="add mod">
          <ac:chgData name="Catalin Bercaru" userId="109e1993-3ab9-4be9-a616-539569d8732a" providerId="ADAL" clId="{80219B69-259C-4D12-82C2-44000FB13E87}" dt="2022-05-05T11:17:33.337" v="16" actId="1037"/>
          <ac:grpSpMkLst>
            <pc:docMk/>
            <pc:sldMk cId="0" sldId="257"/>
            <ac:grpSpMk id="165" creationId="{973181E4-A69B-48F8-8A25-F4A6802E47EE}"/>
          </ac:grpSpMkLst>
        </pc:grpChg>
        <pc:grpChg chg="mod">
          <ac:chgData name="Catalin Bercaru" userId="109e1993-3ab9-4be9-a616-539569d8732a" providerId="ADAL" clId="{80219B69-259C-4D12-82C2-44000FB13E87}" dt="2022-05-05T11:16:16.251" v="4"/>
          <ac:grpSpMkLst>
            <pc:docMk/>
            <pc:sldMk cId="0" sldId="257"/>
            <ac:grpSpMk id="166" creationId="{88033CCB-042B-4A49-9E1C-625F8CF23B29}"/>
          </ac:grpSpMkLst>
        </pc:grpChg>
        <pc:picChg chg="mod">
          <ac:chgData name="Catalin Bercaru" userId="109e1993-3ab9-4be9-a616-539569d8732a" providerId="ADAL" clId="{80219B69-259C-4D12-82C2-44000FB13E87}" dt="2022-05-05T11:16:05.886" v="1"/>
          <ac:picMkLst>
            <pc:docMk/>
            <pc:sldMk cId="0" sldId="257"/>
            <ac:picMk id="163" creationId="{C0B1A1CE-178B-4EEB-899A-666F79190DAC}"/>
          </ac:picMkLst>
        </pc:picChg>
        <pc:picChg chg="mod">
          <ac:chgData name="Catalin Bercaru" userId="109e1993-3ab9-4be9-a616-539569d8732a" providerId="ADAL" clId="{80219B69-259C-4D12-82C2-44000FB13E87}" dt="2022-05-05T11:16:16.251" v="4"/>
          <ac:picMkLst>
            <pc:docMk/>
            <pc:sldMk cId="0" sldId="257"/>
            <ac:picMk id="167" creationId="{DC9204F2-6B88-4B59-AD55-C8E908979FDC}"/>
          </ac:picMkLst>
        </pc:picChg>
        <pc:picChg chg="mod">
          <ac:chgData name="Catalin Bercaru" userId="109e1993-3ab9-4be9-a616-539569d8732a" providerId="ADAL" clId="{80219B69-259C-4D12-82C2-44000FB13E87}" dt="2022-05-05T11:16:16.251" v="4"/>
          <ac:picMkLst>
            <pc:docMk/>
            <pc:sldMk cId="0" sldId="257"/>
            <ac:picMk id="168" creationId="{47AA5CCC-DB02-4E97-A312-BBF5E26420AE}"/>
          </ac:picMkLst>
        </pc:picChg>
        <pc:picChg chg="mod">
          <ac:chgData name="Catalin Bercaru" userId="109e1993-3ab9-4be9-a616-539569d8732a" providerId="ADAL" clId="{80219B69-259C-4D12-82C2-44000FB13E87}" dt="2022-05-05T11:16:16.251" v="4"/>
          <ac:picMkLst>
            <pc:docMk/>
            <pc:sldMk cId="0" sldId="257"/>
            <ac:picMk id="169" creationId="{A8ED6B6D-398A-4AE6-A916-539250F3F15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51948" y="3364295"/>
            <a:ext cx="536423" cy="536422"/>
            <a:chOff x="0" y="0"/>
            <a:chExt cx="1072845" cy="1072845"/>
          </a:xfrm>
        </p:grpSpPr>
        <p:sp>
          <p:nvSpPr>
            <p:cNvPr id="3" name="Freeform 3"/>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A63222"/>
            </a:solidFill>
          </p:spPr>
        </p:sp>
      </p:grpSp>
      <p:grpSp>
        <p:nvGrpSpPr>
          <p:cNvPr id="4" name="Group 4"/>
          <p:cNvGrpSpPr>
            <a:grpSpLocks noChangeAspect="1"/>
          </p:cNvGrpSpPr>
          <p:nvPr/>
        </p:nvGrpSpPr>
        <p:grpSpPr>
          <a:xfrm>
            <a:off x="251948" y="4234801"/>
            <a:ext cx="536423" cy="536422"/>
            <a:chOff x="0" y="0"/>
            <a:chExt cx="1072845" cy="1072845"/>
          </a:xfrm>
        </p:grpSpPr>
        <p:sp>
          <p:nvSpPr>
            <p:cNvPr id="5" name="Freeform 5"/>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C35227"/>
            </a:solidFill>
          </p:spPr>
        </p:sp>
      </p:grpSp>
      <p:grpSp>
        <p:nvGrpSpPr>
          <p:cNvPr id="6" name="Group 6"/>
          <p:cNvGrpSpPr>
            <a:grpSpLocks noChangeAspect="1"/>
          </p:cNvGrpSpPr>
          <p:nvPr/>
        </p:nvGrpSpPr>
        <p:grpSpPr>
          <a:xfrm>
            <a:off x="251948" y="5148605"/>
            <a:ext cx="536423" cy="536423"/>
            <a:chOff x="0" y="0"/>
            <a:chExt cx="1072845" cy="1072845"/>
          </a:xfrm>
        </p:grpSpPr>
        <p:sp>
          <p:nvSpPr>
            <p:cNvPr id="7" name="Freeform 7"/>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C96E2E"/>
            </a:solidFill>
          </p:spPr>
        </p:sp>
      </p:grpSp>
      <p:grpSp>
        <p:nvGrpSpPr>
          <p:cNvPr id="8" name="Group 8"/>
          <p:cNvGrpSpPr>
            <a:grpSpLocks noChangeAspect="1"/>
          </p:cNvGrpSpPr>
          <p:nvPr/>
        </p:nvGrpSpPr>
        <p:grpSpPr>
          <a:xfrm>
            <a:off x="3536581" y="-31738"/>
            <a:ext cx="7201572" cy="7623493"/>
            <a:chOff x="0" y="0"/>
            <a:chExt cx="14403144" cy="15246986"/>
          </a:xfrm>
        </p:grpSpPr>
        <p:sp>
          <p:nvSpPr>
            <p:cNvPr id="9" name="Freeform 9"/>
            <p:cNvSpPr/>
            <p:nvPr/>
          </p:nvSpPr>
          <p:spPr>
            <a:xfrm>
              <a:off x="63500" y="879983"/>
              <a:ext cx="7139432" cy="6969760"/>
            </a:xfrm>
            <a:custGeom>
              <a:avLst/>
              <a:gdLst/>
              <a:ahLst/>
              <a:cxnLst/>
              <a:rect l="l" t="t" r="r" b="b"/>
              <a:pathLst>
                <a:path w="7139432" h="6969760">
                  <a:moveTo>
                    <a:pt x="7139432" y="698246"/>
                  </a:moveTo>
                  <a:lnTo>
                    <a:pt x="3655568" y="0"/>
                  </a:lnTo>
                  <a:lnTo>
                    <a:pt x="0" y="742950"/>
                  </a:lnTo>
                  <a:lnTo>
                    <a:pt x="0" y="5353558"/>
                  </a:lnTo>
                  <a:lnTo>
                    <a:pt x="7139432" y="6969760"/>
                  </a:lnTo>
                  <a:close/>
                </a:path>
              </a:pathLst>
            </a:custGeom>
            <a:solidFill>
              <a:srgbClr val="DAE1E9"/>
            </a:solidFill>
          </p:spPr>
        </p:sp>
        <p:sp>
          <p:nvSpPr>
            <p:cNvPr id="10" name="Freeform 10"/>
            <p:cNvSpPr/>
            <p:nvPr/>
          </p:nvSpPr>
          <p:spPr>
            <a:xfrm>
              <a:off x="7181596" y="63500"/>
              <a:ext cx="7157974" cy="10957179"/>
            </a:xfrm>
            <a:custGeom>
              <a:avLst/>
              <a:gdLst/>
              <a:ahLst/>
              <a:cxnLst/>
              <a:rect l="l" t="t" r="r" b="b"/>
              <a:pathLst>
                <a:path w="7157974" h="10957179">
                  <a:moveTo>
                    <a:pt x="0" y="10957179"/>
                  </a:moveTo>
                  <a:lnTo>
                    <a:pt x="7157974" y="10957179"/>
                  </a:lnTo>
                  <a:lnTo>
                    <a:pt x="7157974" y="0"/>
                  </a:lnTo>
                  <a:lnTo>
                    <a:pt x="0" y="0"/>
                  </a:lnTo>
                  <a:close/>
                </a:path>
              </a:pathLst>
            </a:custGeom>
            <a:solidFill>
              <a:srgbClr val="FFFFFF"/>
            </a:solidFill>
          </p:spPr>
        </p:sp>
        <p:sp>
          <p:nvSpPr>
            <p:cNvPr id="11" name="Freeform 11"/>
            <p:cNvSpPr/>
            <p:nvPr/>
          </p:nvSpPr>
          <p:spPr>
            <a:xfrm>
              <a:off x="7181596" y="6191377"/>
              <a:ext cx="7158101" cy="8992108"/>
            </a:xfrm>
            <a:custGeom>
              <a:avLst/>
              <a:gdLst/>
              <a:ahLst/>
              <a:cxnLst/>
              <a:rect l="l" t="t" r="r" b="b"/>
              <a:pathLst>
                <a:path w="7158101" h="8992108">
                  <a:moveTo>
                    <a:pt x="7158101" y="0"/>
                  </a:moveTo>
                  <a:lnTo>
                    <a:pt x="0" y="3053715"/>
                  </a:lnTo>
                  <a:lnTo>
                    <a:pt x="0" y="8992109"/>
                  </a:lnTo>
                  <a:lnTo>
                    <a:pt x="7157974" y="8992109"/>
                  </a:lnTo>
                  <a:lnTo>
                    <a:pt x="7157974" y="0"/>
                  </a:lnTo>
                  <a:close/>
                </a:path>
              </a:pathLst>
            </a:custGeom>
            <a:solidFill>
              <a:srgbClr val="ECD279"/>
            </a:solidFill>
          </p:spPr>
        </p:sp>
      </p:grpSp>
      <p:grpSp>
        <p:nvGrpSpPr>
          <p:cNvPr id="12" name="Group 12"/>
          <p:cNvGrpSpPr>
            <a:grpSpLocks noChangeAspect="1"/>
          </p:cNvGrpSpPr>
          <p:nvPr/>
        </p:nvGrpSpPr>
        <p:grpSpPr>
          <a:xfrm>
            <a:off x="0" y="5"/>
            <a:ext cx="4945655" cy="1053866"/>
            <a:chOff x="0" y="0"/>
            <a:chExt cx="9891311" cy="2107732"/>
          </a:xfrm>
        </p:grpSpPr>
        <p:sp>
          <p:nvSpPr>
            <p:cNvPr id="13" name="Freeform 13"/>
            <p:cNvSpPr/>
            <p:nvPr/>
          </p:nvSpPr>
          <p:spPr>
            <a:xfrm>
              <a:off x="0" y="0"/>
              <a:ext cx="9891268" cy="2107692"/>
            </a:xfrm>
            <a:custGeom>
              <a:avLst/>
              <a:gdLst/>
              <a:ahLst/>
              <a:cxnLst/>
              <a:rect l="l" t="t" r="r" b="b"/>
              <a:pathLst>
                <a:path w="9891268" h="2107692">
                  <a:moveTo>
                    <a:pt x="0" y="0"/>
                  </a:moveTo>
                  <a:lnTo>
                    <a:pt x="0" y="2107692"/>
                  </a:lnTo>
                  <a:lnTo>
                    <a:pt x="0" y="2107692"/>
                  </a:lnTo>
                  <a:lnTo>
                    <a:pt x="9891268" y="74676"/>
                  </a:lnTo>
                  <a:lnTo>
                    <a:pt x="9891268" y="0"/>
                  </a:lnTo>
                  <a:close/>
                </a:path>
              </a:pathLst>
            </a:custGeom>
            <a:solidFill>
              <a:srgbClr val="93C8D0"/>
            </a:solidFill>
          </p:spPr>
        </p:sp>
      </p:grpSp>
      <p:grpSp>
        <p:nvGrpSpPr>
          <p:cNvPr id="14" name="Group 14"/>
          <p:cNvGrpSpPr>
            <a:grpSpLocks noChangeAspect="1"/>
          </p:cNvGrpSpPr>
          <p:nvPr/>
        </p:nvGrpSpPr>
        <p:grpSpPr>
          <a:xfrm>
            <a:off x="10" y="7038739"/>
            <a:ext cx="2344979" cy="513232"/>
            <a:chOff x="0" y="0"/>
            <a:chExt cx="4689958" cy="1026465"/>
          </a:xfrm>
        </p:grpSpPr>
        <p:sp>
          <p:nvSpPr>
            <p:cNvPr id="15" name="Freeform 15"/>
            <p:cNvSpPr/>
            <p:nvPr/>
          </p:nvSpPr>
          <p:spPr>
            <a:xfrm>
              <a:off x="0" y="0"/>
              <a:ext cx="4689983" cy="1026414"/>
            </a:xfrm>
            <a:custGeom>
              <a:avLst/>
              <a:gdLst/>
              <a:ahLst/>
              <a:cxnLst/>
              <a:rect l="l" t="t" r="r" b="b"/>
              <a:pathLst>
                <a:path w="4689983" h="1026414">
                  <a:moveTo>
                    <a:pt x="0" y="0"/>
                  </a:moveTo>
                  <a:lnTo>
                    <a:pt x="0" y="1026414"/>
                  </a:lnTo>
                  <a:lnTo>
                    <a:pt x="4689983" y="1026414"/>
                  </a:lnTo>
                  <a:close/>
                </a:path>
              </a:pathLst>
            </a:custGeom>
            <a:solidFill>
              <a:srgbClr val="DAE1E9"/>
            </a:solidFill>
          </p:spPr>
        </p:sp>
      </p:grpSp>
      <p:grpSp>
        <p:nvGrpSpPr>
          <p:cNvPr id="16" name="Group 16"/>
          <p:cNvGrpSpPr>
            <a:grpSpLocks noChangeAspect="1"/>
          </p:cNvGrpSpPr>
          <p:nvPr/>
        </p:nvGrpSpPr>
        <p:grpSpPr>
          <a:xfrm>
            <a:off x="5381730" y="58303"/>
            <a:ext cx="1725067" cy="697763"/>
            <a:chOff x="0" y="0"/>
            <a:chExt cx="3450134" cy="1395526"/>
          </a:xfrm>
        </p:grpSpPr>
        <p:sp>
          <p:nvSpPr>
            <p:cNvPr id="17" name="Freeform 17"/>
            <p:cNvSpPr/>
            <p:nvPr/>
          </p:nvSpPr>
          <p:spPr>
            <a:xfrm>
              <a:off x="0" y="0"/>
              <a:ext cx="3450082" cy="1395476"/>
            </a:xfrm>
            <a:custGeom>
              <a:avLst/>
              <a:gdLst/>
              <a:ahLst/>
              <a:cxnLst/>
              <a:rect l="l" t="t" r="r" b="b"/>
              <a:pathLst>
                <a:path w="3450082" h="1395476">
                  <a:moveTo>
                    <a:pt x="0" y="699897"/>
                  </a:moveTo>
                  <a:lnTo>
                    <a:pt x="3450082" y="0"/>
                  </a:lnTo>
                  <a:lnTo>
                    <a:pt x="3439541" y="1395476"/>
                  </a:lnTo>
                  <a:close/>
                </a:path>
              </a:pathLst>
            </a:custGeom>
            <a:solidFill>
              <a:srgbClr val="ECD279"/>
            </a:solidFill>
          </p:spPr>
        </p:sp>
      </p:grpSp>
      <p:grpSp>
        <p:nvGrpSpPr>
          <p:cNvPr id="18" name="Group 18"/>
          <p:cNvGrpSpPr>
            <a:grpSpLocks noChangeAspect="1"/>
          </p:cNvGrpSpPr>
          <p:nvPr/>
        </p:nvGrpSpPr>
        <p:grpSpPr>
          <a:xfrm>
            <a:off x="7123661" y="756069"/>
            <a:ext cx="3577549" cy="3824184"/>
            <a:chOff x="0" y="0"/>
            <a:chExt cx="7155098" cy="7648369"/>
          </a:xfrm>
        </p:grpSpPr>
        <p:sp>
          <p:nvSpPr>
            <p:cNvPr id="19" name="Freeform 19"/>
            <p:cNvSpPr/>
            <p:nvPr/>
          </p:nvSpPr>
          <p:spPr>
            <a:xfrm>
              <a:off x="0" y="0"/>
              <a:ext cx="7136638" cy="7648321"/>
            </a:xfrm>
            <a:custGeom>
              <a:avLst/>
              <a:gdLst/>
              <a:ahLst/>
              <a:cxnLst/>
              <a:rect l="l" t="t" r="r" b="b"/>
              <a:pathLst>
                <a:path w="7136638" h="7648321">
                  <a:moveTo>
                    <a:pt x="0" y="0"/>
                  </a:moveTo>
                  <a:lnTo>
                    <a:pt x="0" y="7648321"/>
                  </a:lnTo>
                  <a:lnTo>
                    <a:pt x="7136638" y="4590415"/>
                  </a:lnTo>
                  <a:lnTo>
                    <a:pt x="7136638" y="1427607"/>
                  </a:lnTo>
                  <a:lnTo>
                    <a:pt x="0" y="0"/>
                  </a:lnTo>
                  <a:close/>
                </a:path>
              </a:pathLst>
            </a:custGeom>
            <a:solidFill>
              <a:srgbClr val="B5D4E2"/>
            </a:solidFill>
          </p:spPr>
        </p:sp>
      </p:grpSp>
      <p:grpSp>
        <p:nvGrpSpPr>
          <p:cNvPr id="20" name="Group 20"/>
          <p:cNvGrpSpPr>
            <a:grpSpLocks noChangeAspect="1"/>
          </p:cNvGrpSpPr>
          <p:nvPr/>
        </p:nvGrpSpPr>
        <p:grpSpPr>
          <a:xfrm>
            <a:off x="10" y="2"/>
            <a:ext cx="3560344" cy="1164919"/>
            <a:chOff x="0" y="0"/>
            <a:chExt cx="7120687" cy="2329838"/>
          </a:xfrm>
        </p:grpSpPr>
        <p:sp>
          <p:nvSpPr>
            <p:cNvPr id="21" name="Freeform 21"/>
            <p:cNvSpPr/>
            <p:nvPr/>
          </p:nvSpPr>
          <p:spPr>
            <a:xfrm>
              <a:off x="0" y="0"/>
              <a:ext cx="7120636" cy="2329815"/>
            </a:xfrm>
            <a:custGeom>
              <a:avLst/>
              <a:gdLst/>
              <a:ahLst/>
              <a:cxnLst/>
              <a:rect l="l" t="t" r="r" b="b"/>
              <a:pathLst>
                <a:path w="7120636" h="2329815">
                  <a:moveTo>
                    <a:pt x="0" y="0"/>
                  </a:moveTo>
                  <a:lnTo>
                    <a:pt x="0" y="871855"/>
                  </a:lnTo>
                  <a:lnTo>
                    <a:pt x="7120636" y="2329815"/>
                  </a:lnTo>
                  <a:lnTo>
                    <a:pt x="7120636" y="2329815"/>
                  </a:lnTo>
                  <a:lnTo>
                    <a:pt x="7120636" y="635"/>
                  </a:lnTo>
                  <a:lnTo>
                    <a:pt x="0" y="0"/>
                  </a:lnTo>
                  <a:close/>
                </a:path>
              </a:pathLst>
            </a:custGeom>
            <a:solidFill>
              <a:srgbClr val="FFFFFF"/>
            </a:solidFill>
          </p:spPr>
        </p:sp>
      </p:grpSp>
      <p:grpSp>
        <p:nvGrpSpPr>
          <p:cNvPr id="22" name="Group 22"/>
          <p:cNvGrpSpPr>
            <a:grpSpLocks noChangeAspect="1"/>
          </p:cNvGrpSpPr>
          <p:nvPr/>
        </p:nvGrpSpPr>
        <p:grpSpPr>
          <a:xfrm>
            <a:off x="374861" y="5222937"/>
            <a:ext cx="314769" cy="384505"/>
            <a:chOff x="0" y="0"/>
            <a:chExt cx="629539" cy="769010"/>
          </a:xfrm>
        </p:grpSpPr>
        <p:sp>
          <p:nvSpPr>
            <p:cNvPr id="23" name="Freeform 23"/>
            <p:cNvSpPr/>
            <p:nvPr/>
          </p:nvSpPr>
          <p:spPr>
            <a:xfrm>
              <a:off x="0" y="0"/>
              <a:ext cx="629666" cy="769112"/>
            </a:xfrm>
            <a:custGeom>
              <a:avLst/>
              <a:gdLst/>
              <a:ahLst/>
              <a:cxnLst/>
              <a:rect l="l" t="t" r="r" b="b"/>
              <a:pathLst>
                <a:path w="629666" h="769112">
                  <a:moveTo>
                    <a:pt x="169926" y="190119"/>
                  </a:moveTo>
                  <a:cubicBezTo>
                    <a:pt x="163957" y="184785"/>
                    <a:pt x="158750" y="179324"/>
                    <a:pt x="152654" y="175133"/>
                  </a:cubicBezTo>
                  <a:cubicBezTo>
                    <a:pt x="150495" y="173609"/>
                    <a:pt x="145669" y="174244"/>
                    <a:pt x="143129" y="175641"/>
                  </a:cubicBezTo>
                  <a:cubicBezTo>
                    <a:pt x="141732" y="176403"/>
                    <a:pt x="141605" y="183007"/>
                    <a:pt x="142748" y="183642"/>
                  </a:cubicBezTo>
                  <a:cubicBezTo>
                    <a:pt x="158623" y="192659"/>
                    <a:pt x="160909" y="205105"/>
                    <a:pt x="154178" y="221107"/>
                  </a:cubicBezTo>
                  <a:cubicBezTo>
                    <a:pt x="153289" y="223012"/>
                    <a:pt x="157226" y="227076"/>
                    <a:pt x="159004" y="230124"/>
                  </a:cubicBezTo>
                  <a:cubicBezTo>
                    <a:pt x="161544" y="228092"/>
                    <a:pt x="165608" y="226568"/>
                    <a:pt x="166243" y="224155"/>
                  </a:cubicBezTo>
                  <a:cubicBezTo>
                    <a:pt x="170053" y="209804"/>
                    <a:pt x="178181" y="199644"/>
                    <a:pt x="192024" y="193802"/>
                  </a:cubicBezTo>
                  <a:cubicBezTo>
                    <a:pt x="194310" y="192786"/>
                    <a:pt x="195072" y="187833"/>
                    <a:pt x="196469" y="184658"/>
                  </a:cubicBezTo>
                  <a:cubicBezTo>
                    <a:pt x="193421" y="183642"/>
                    <a:pt x="189865" y="181102"/>
                    <a:pt x="187325" y="181864"/>
                  </a:cubicBezTo>
                  <a:cubicBezTo>
                    <a:pt x="181356" y="183642"/>
                    <a:pt x="176022" y="187071"/>
                    <a:pt x="169926" y="190119"/>
                  </a:cubicBezTo>
                  <a:moveTo>
                    <a:pt x="408813" y="219202"/>
                  </a:moveTo>
                  <a:cubicBezTo>
                    <a:pt x="408940" y="186182"/>
                    <a:pt x="378841" y="155702"/>
                    <a:pt x="349377" y="156210"/>
                  </a:cubicBezTo>
                  <a:cubicBezTo>
                    <a:pt x="346075" y="156210"/>
                    <a:pt x="342900" y="160147"/>
                    <a:pt x="339598" y="162179"/>
                  </a:cubicBezTo>
                  <a:cubicBezTo>
                    <a:pt x="342392" y="164719"/>
                    <a:pt x="344932" y="168783"/>
                    <a:pt x="347980" y="169418"/>
                  </a:cubicBezTo>
                  <a:cubicBezTo>
                    <a:pt x="377444" y="174752"/>
                    <a:pt x="388747" y="186182"/>
                    <a:pt x="395478" y="216916"/>
                  </a:cubicBezTo>
                  <a:cubicBezTo>
                    <a:pt x="396240" y="220472"/>
                    <a:pt x="400812" y="223139"/>
                    <a:pt x="403733" y="226187"/>
                  </a:cubicBezTo>
                  <a:cubicBezTo>
                    <a:pt x="406019" y="223139"/>
                    <a:pt x="408305" y="220091"/>
                    <a:pt x="408940" y="219202"/>
                  </a:cubicBezTo>
                  <a:moveTo>
                    <a:pt x="343789" y="283210"/>
                  </a:moveTo>
                  <a:cubicBezTo>
                    <a:pt x="345059" y="282321"/>
                    <a:pt x="348996" y="279527"/>
                    <a:pt x="352933" y="276606"/>
                  </a:cubicBezTo>
                  <a:cubicBezTo>
                    <a:pt x="349250" y="274193"/>
                    <a:pt x="345694" y="270256"/>
                    <a:pt x="341757" y="269494"/>
                  </a:cubicBezTo>
                  <a:cubicBezTo>
                    <a:pt x="317627" y="265303"/>
                    <a:pt x="300736" y="248158"/>
                    <a:pt x="296418" y="223139"/>
                  </a:cubicBezTo>
                  <a:cubicBezTo>
                    <a:pt x="295783" y="219456"/>
                    <a:pt x="291592" y="216281"/>
                    <a:pt x="289052" y="212852"/>
                  </a:cubicBezTo>
                  <a:cubicBezTo>
                    <a:pt x="287020" y="216535"/>
                    <a:pt x="283210" y="220091"/>
                    <a:pt x="283083" y="223774"/>
                  </a:cubicBezTo>
                  <a:cubicBezTo>
                    <a:pt x="282194" y="251968"/>
                    <a:pt x="311023" y="281940"/>
                    <a:pt x="343916" y="283337"/>
                  </a:cubicBezTo>
                  <a:moveTo>
                    <a:pt x="440817" y="218948"/>
                  </a:moveTo>
                  <a:cubicBezTo>
                    <a:pt x="440563" y="168783"/>
                    <a:pt x="395732" y="123825"/>
                    <a:pt x="349885" y="124968"/>
                  </a:cubicBezTo>
                  <a:cubicBezTo>
                    <a:pt x="346583" y="125095"/>
                    <a:pt x="343281" y="129413"/>
                    <a:pt x="339979" y="131826"/>
                  </a:cubicBezTo>
                  <a:cubicBezTo>
                    <a:pt x="343027" y="134112"/>
                    <a:pt x="345948" y="138049"/>
                    <a:pt x="349250" y="138430"/>
                  </a:cubicBezTo>
                  <a:cubicBezTo>
                    <a:pt x="395605" y="144018"/>
                    <a:pt x="421259" y="169291"/>
                    <a:pt x="427736" y="216027"/>
                  </a:cubicBezTo>
                  <a:cubicBezTo>
                    <a:pt x="428244" y="219710"/>
                    <a:pt x="432181" y="222885"/>
                    <a:pt x="434467" y="226314"/>
                  </a:cubicBezTo>
                  <a:cubicBezTo>
                    <a:pt x="437134" y="223139"/>
                    <a:pt x="439928" y="219964"/>
                    <a:pt x="440944" y="218821"/>
                  </a:cubicBezTo>
                  <a:moveTo>
                    <a:pt x="344424" y="314833"/>
                  </a:moveTo>
                  <a:cubicBezTo>
                    <a:pt x="345821" y="313690"/>
                    <a:pt x="349123" y="311150"/>
                    <a:pt x="352425" y="308610"/>
                  </a:cubicBezTo>
                  <a:cubicBezTo>
                    <a:pt x="349250" y="305943"/>
                    <a:pt x="346202" y="300990"/>
                    <a:pt x="343027" y="300990"/>
                  </a:cubicBezTo>
                  <a:cubicBezTo>
                    <a:pt x="304292" y="300355"/>
                    <a:pt x="265049" y="263398"/>
                    <a:pt x="264668" y="223139"/>
                  </a:cubicBezTo>
                  <a:cubicBezTo>
                    <a:pt x="264668" y="219837"/>
                    <a:pt x="260096" y="216408"/>
                    <a:pt x="257556" y="213106"/>
                  </a:cubicBezTo>
                  <a:cubicBezTo>
                    <a:pt x="255524" y="216789"/>
                    <a:pt x="251714" y="220599"/>
                    <a:pt x="251841" y="224282"/>
                  </a:cubicBezTo>
                  <a:cubicBezTo>
                    <a:pt x="253238" y="272542"/>
                    <a:pt x="291465" y="311531"/>
                    <a:pt x="344297" y="314833"/>
                  </a:cubicBezTo>
                  <a:moveTo>
                    <a:pt x="346583" y="188087"/>
                  </a:moveTo>
                  <a:cubicBezTo>
                    <a:pt x="328295" y="187960"/>
                    <a:pt x="313944" y="201930"/>
                    <a:pt x="314071" y="219837"/>
                  </a:cubicBezTo>
                  <a:cubicBezTo>
                    <a:pt x="314198" y="236728"/>
                    <a:pt x="329184" y="252222"/>
                    <a:pt x="346202" y="252730"/>
                  </a:cubicBezTo>
                  <a:cubicBezTo>
                    <a:pt x="362458" y="253365"/>
                    <a:pt x="378206" y="236982"/>
                    <a:pt x="378079" y="219583"/>
                  </a:cubicBezTo>
                  <a:cubicBezTo>
                    <a:pt x="377952" y="202057"/>
                    <a:pt x="364109" y="188214"/>
                    <a:pt x="346583" y="188087"/>
                  </a:cubicBezTo>
                  <a:moveTo>
                    <a:pt x="70993" y="287528"/>
                  </a:moveTo>
                  <a:cubicBezTo>
                    <a:pt x="55753" y="350012"/>
                    <a:pt x="83947" y="387096"/>
                    <a:pt x="146939" y="388874"/>
                  </a:cubicBezTo>
                  <a:cubicBezTo>
                    <a:pt x="150495" y="389001"/>
                    <a:pt x="154813" y="391795"/>
                    <a:pt x="157353" y="394589"/>
                  </a:cubicBezTo>
                  <a:cubicBezTo>
                    <a:pt x="171577" y="411099"/>
                    <a:pt x="189103" y="421894"/>
                    <a:pt x="210312" y="426212"/>
                  </a:cubicBezTo>
                  <a:cubicBezTo>
                    <a:pt x="216281" y="427482"/>
                    <a:pt x="217424" y="429768"/>
                    <a:pt x="218186" y="435356"/>
                  </a:cubicBezTo>
                  <a:cubicBezTo>
                    <a:pt x="219710" y="448564"/>
                    <a:pt x="222250" y="461772"/>
                    <a:pt x="225171" y="474853"/>
                  </a:cubicBezTo>
                  <a:cubicBezTo>
                    <a:pt x="226314" y="480314"/>
                    <a:pt x="227965" y="488188"/>
                    <a:pt x="236093" y="485013"/>
                  </a:cubicBezTo>
                  <a:cubicBezTo>
                    <a:pt x="238252" y="484124"/>
                    <a:pt x="238252" y="475742"/>
                    <a:pt x="237744" y="470916"/>
                  </a:cubicBezTo>
                  <a:cubicBezTo>
                    <a:pt x="236220" y="456057"/>
                    <a:pt x="233045" y="441325"/>
                    <a:pt x="232537" y="426593"/>
                  </a:cubicBezTo>
                  <a:cubicBezTo>
                    <a:pt x="232283" y="417703"/>
                    <a:pt x="229743" y="415290"/>
                    <a:pt x="221234" y="414147"/>
                  </a:cubicBezTo>
                  <a:cubicBezTo>
                    <a:pt x="189611" y="410083"/>
                    <a:pt x="166878" y="393319"/>
                    <a:pt x="155067" y="363474"/>
                  </a:cubicBezTo>
                  <a:cubicBezTo>
                    <a:pt x="143510" y="334010"/>
                    <a:pt x="149606" y="306959"/>
                    <a:pt x="168656" y="282067"/>
                  </a:cubicBezTo>
                  <a:cubicBezTo>
                    <a:pt x="170942" y="279146"/>
                    <a:pt x="170307" y="274066"/>
                    <a:pt x="171069" y="269875"/>
                  </a:cubicBezTo>
                  <a:cubicBezTo>
                    <a:pt x="166751" y="271145"/>
                    <a:pt x="161036" y="271145"/>
                    <a:pt x="158623" y="274066"/>
                  </a:cubicBezTo>
                  <a:cubicBezTo>
                    <a:pt x="152908" y="280924"/>
                    <a:pt x="147828" y="288798"/>
                    <a:pt x="144018" y="296926"/>
                  </a:cubicBezTo>
                  <a:cubicBezTo>
                    <a:pt x="132334" y="322326"/>
                    <a:pt x="133223" y="348234"/>
                    <a:pt x="145288" y="376555"/>
                  </a:cubicBezTo>
                  <a:cubicBezTo>
                    <a:pt x="135128" y="375031"/>
                    <a:pt x="126873" y="374777"/>
                    <a:pt x="119380" y="372364"/>
                  </a:cubicBezTo>
                  <a:cubicBezTo>
                    <a:pt x="85852" y="361569"/>
                    <a:pt x="70612" y="325755"/>
                    <a:pt x="84836" y="292481"/>
                  </a:cubicBezTo>
                  <a:cubicBezTo>
                    <a:pt x="87630" y="285877"/>
                    <a:pt x="91948" y="279527"/>
                    <a:pt x="80264" y="276098"/>
                  </a:cubicBezTo>
                  <a:cubicBezTo>
                    <a:pt x="59436" y="270002"/>
                    <a:pt x="47117" y="249682"/>
                    <a:pt x="49276" y="227330"/>
                  </a:cubicBezTo>
                  <a:cubicBezTo>
                    <a:pt x="51308" y="206756"/>
                    <a:pt x="67310" y="190754"/>
                    <a:pt x="89281" y="188341"/>
                  </a:cubicBezTo>
                  <a:cubicBezTo>
                    <a:pt x="98171" y="187325"/>
                    <a:pt x="100838" y="183769"/>
                    <a:pt x="99187" y="175133"/>
                  </a:cubicBezTo>
                  <a:cubicBezTo>
                    <a:pt x="90170" y="130302"/>
                    <a:pt x="126619" y="97155"/>
                    <a:pt x="163703" y="107442"/>
                  </a:cubicBezTo>
                  <a:cubicBezTo>
                    <a:pt x="170434" y="109347"/>
                    <a:pt x="174498" y="107315"/>
                    <a:pt x="176911" y="99822"/>
                  </a:cubicBezTo>
                  <a:cubicBezTo>
                    <a:pt x="185928" y="72771"/>
                    <a:pt x="207391" y="60452"/>
                    <a:pt x="232664" y="67056"/>
                  </a:cubicBezTo>
                  <a:cubicBezTo>
                    <a:pt x="256667" y="73279"/>
                    <a:pt x="268859" y="95250"/>
                    <a:pt x="264160" y="122809"/>
                  </a:cubicBezTo>
                  <a:cubicBezTo>
                    <a:pt x="263652" y="126111"/>
                    <a:pt x="266446" y="130048"/>
                    <a:pt x="267716" y="133731"/>
                  </a:cubicBezTo>
                  <a:cubicBezTo>
                    <a:pt x="271018" y="131191"/>
                    <a:pt x="275971" y="129286"/>
                    <a:pt x="277114" y="125984"/>
                  </a:cubicBezTo>
                  <a:cubicBezTo>
                    <a:pt x="281940" y="112268"/>
                    <a:pt x="280416" y="98298"/>
                    <a:pt x="273558" y="85725"/>
                  </a:cubicBezTo>
                  <a:cubicBezTo>
                    <a:pt x="269240" y="77851"/>
                    <a:pt x="271653" y="73660"/>
                    <a:pt x="277241" y="68580"/>
                  </a:cubicBezTo>
                  <a:cubicBezTo>
                    <a:pt x="294894" y="52705"/>
                    <a:pt x="329438" y="51689"/>
                    <a:pt x="344678" y="76835"/>
                  </a:cubicBezTo>
                  <a:cubicBezTo>
                    <a:pt x="350012" y="85725"/>
                    <a:pt x="354457" y="85979"/>
                    <a:pt x="362077" y="78613"/>
                  </a:cubicBezTo>
                  <a:cubicBezTo>
                    <a:pt x="381508" y="59436"/>
                    <a:pt x="413004" y="66548"/>
                    <a:pt x="421894" y="92329"/>
                  </a:cubicBezTo>
                  <a:cubicBezTo>
                    <a:pt x="425069" y="101473"/>
                    <a:pt x="428117" y="104140"/>
                    <a:pt x="437896" y="101727"/>
                  </a:cubicBezTo>
                  <a:cubicBezTo>
                    <a:pt x="459486" y="96266"/>
                    <a:pt x="482219" y="105283"/>
                    <a:pt x="494284" y="123190"/>
                  </a:cubicBezTo>
                  <a:cubicBezTo>
                    <a:pt x="507619" y="142875"/>
                    <a:pt x="508000" y="163703"/>
                    <a:pt x="495173" y="183261"/>
                  </a:cubicBezTo>
                  <a:cubicBezTo>
                    <a:pt x="489712" y="191643"/>
                    <a:pt x="490601" y="196342"/>
                    <a:pt x="495808" y="203835"/>
                  </a:cubicBezTo>
                  <a:cubicBezTo>
                    <a:pt x="513715" y="230124"/>
                    <a:pt x="512572" y="258064"/>
                    <a:pt x="497459" y="284734"/>
                  </a:cubicBezTo>
                  <a:cubicBezTo>
                    <a:pt x="482473" y="311023"/>
                    <a:pt x="457835" y="322707"/>
                    <a:pt x="427736" y="321056"/>
                  </a:cubicBezTo>
                  <a:cubicBezTo>
                    <a:pt x="418211" y="320548"/>
                    <a:pt x="414401" y="323088"/>
                    <a:pt x="411734" y="331851"/>
                  </a:cubicBezTo>
                  <a:cubicBezTo>
                    <a:pt x="404114" y="356108"/>
                    <a:pt x="386969" y="370459"/>
                    <a:pt x="362331" y="376682"/>
                  </a:cubicBezTo>
                  <a:cubicBezTo>
                    <a:pt x="352425" y="379222"/>
                    <a:pt x="342519" y="382143"/>
                    <a:pt x="333121" y="386207"/>
                  </a:cubicBezTo>
                  <a:cubicBezTo>
                    <a:pt x="296418" y="401955"/>
                    <a:pt x="276987" y="430657"/>
                    <a:pt x="279908" y="464820"/>
                  </a:cubicBezTo>
                  <a:cubicBezTo>
                    <a:pt x="280289" y="468757"/>
                    <a:pt x="284480" y="472440"/>
                    <a:pt x="286893" y="476250"/>
                  </a:cubicBezTo>
                  <a:cubicBezTo>
                    <a:pt x="288925" y="472313"/>
                    <a:pt x="292608" y="468376"/>
                    <a:pt x="292608" y="464439"/>
                  </a:cubicBezTo>
                  <a:cubicBezTo>
                    <a:pt x="292481" y="448818"/>
                    <a:pt x="295656" y="434594"/>
                    <a:pt x="305943" y="422402"/>
                  </a:cubicBezTo>
                  <a:cubicBezTo>
                    <a:pt x="320929" y="404622"/>
                    <a:pt x="340995" y="395732"/>
                    <a:pt x="362966" y="390779"/>
                  </a:cubicBezTo>
                  <a:cubicBezTo>
                    <a:pt x="389636" y="384683"/>
                    <a:pt x="409956" y="370332"/>
                    <a:pt x="421640" y="345186"/>
                  </a:cubicBezTo>
                  <a:cubicBezTo>
                    <a:pt x="424815" y="338201"/>
                    <a:pt x="428244" y="335534"/>
                    <a:pt x="436245" y="335026"/>
                  </a:cubicBezTo>
                  <a:cubicBezTo>
                    <a:pt x="506222" y="330581"/>
                    <a:pt x="543560" y="261112"/>
                    <a:pt x="509905" y="199390"/>
                  </a:cubicBezTo>
                  <a:cubicBezTo>
                    <a:pt x="507873" y="195707"/>
                    <a:pt x="508762" y="188976"/>
                    <a:pt x="510794" y="184912"/>
                  </a:cubicBezTo>
                  <a:cubicBezTo>
                    <a:pt x="530352" y="145161"/>
                    <a:pt x="509651" y="98806"/>
                    <a:pt x="466598" y="88519"/>
                  </a:cubicBezTo>
                  <a:cubicBezTo>
                    <a:pt x="456438" y="86106"/>
                    <a:pt x="445643" y="86614"/>
                    <a:pt x="434975" y="85725"/>
                  </a:cubicBezTo>
                  <a:cubicBezTo>
                    <a:pt x="417576" y="51181"/>
                    <a:pt x="383794" y="45847"/>
                    <a:pt x="353949" y="65405"/>
                  </a:cubicBezTo>
                  <a:cubicBezTo>
                    <a:pt x="341630" y="51562"/>
                    <a:pt x="326390" y="43434"/>
                    <a:pt x="307340" y="43434"/>
                  </a:cubicBezTo>
                  <a:cubicBezTo>
                    <a:pt x="287909" y="43434"/>
                    <a:pt x="272796" y="52832"/>
                    <a:pt x="260223" y="66294"/>
                  </a:cubicBezTo>
                  <a:cubicBezTo>
                    <a:pt x="224028" y="41021"/>
                    <a:pt x="187198" y="49657"/>
                    <a:pt x="166497" y="87122"/>
                  </a:cubicBezTo>
                  <a:cubicBezTo>
                    <a:pt x="164846" y="90043"/>
                    <a:pt x="159258" y="92456"/>
                    <a:pt x="155702" y="92329"/>
                  </a:cubicBezTo>
                  <a:cubicBezTo>
                    <a:pt x="121539" y="91186"/>
                    <a:pt x="93091" y="111379"/>
                    <a:pt x="85344" y="144018"/>
                  </a:cubicBezTo>
                  <a:cubicBezTo>
                    <a:pt x="83058" y="153670"/>
                    <a:pt x="83439" y="164084"/>
                    <a:pt x="82550" y="174752"/>
                  </a:cubicBezTo>
                  <a:cubicBezTo>
                    <a:pt x="56007" y="181864"/>
                    <a:pt x="38735" y="199136"/>
                    <a:pt x="35814" y="227330"/>
                  </a:cubicBezTo>
                  <a:cubicBezTo>
                    <a:pt x="33020" y="254635"/>
                    <a:pt x="46736" y="274193"/>
                    <a:pt x="70993" y="287401"/>
                  </a:cubicBezTo>
                  <a:moveTo>
                    <a:pt x="583184" y="501015"/>
                  </a:moveTo>
                  <a:cubicBezTo>
                    <a:pt x="581025" y="504698"/>
                    <a:pt x="580390" y="506730"/>
                    <a:pt x="578993" y="508000"/>
                  </a:cubicBezTo>
                  <a:cubicBezTo>
                    <a:pt x="558673" y="527177"/>
                    <a:pt x="559562" y="550799"/>
                    <a:pt x="564896" y="575310"/>
                  </a:cubicBezTo>
                  <a:cubicBezTo>
                    <a:pt x="570230" y="599821"/>
                    <a:pt x="565785" y="609981"/>
                    <a:pt x="540512" y="615950"/>
                  </a:cubicBezTo>
                  <a:cubicBezTo>
                    <a:pt x="516890" y="621538"/>
                    <a:pt x="492252" y="624332"/>
                    <a:pt x="467995" y="625983"/>
                  </a:cubicBezTo>
                  <a:cubicBezTo>
                    <a:pt x="436372" y="628142"/>
                    <a:pt x="409956" y="654177"/>
                    <a:pt x="414147" y="684530"/>
                  </a:cubicBezTo>
                  <a:cubicBezTo>
                    <a:pt x="416941" y="705104"/>
                    <a:pt x="423799" y="725170"/>
                    <a:pt x="428879" y="745363"/>
                  </a:cubicBezTo>
                  <a:cubicBezTo>
                    <a:pt x="429641" y="748411"/>
                    <a:pt x="431419" y="751078"/>
                    <a:pt x="432562" y="754126"/>
                  </a:cubicBezTo>
                  <a:cubicBezTo>
                    <a:pt x="435483" y="762508"/>
                    <a:pt x="432181" y="767842"/>
                    <a:pt x="423291" y="768858"/>
                  </a:cubicBezTo>
                  <a:cubicBezTo>
                    <a:pt x="421005" y="769112"/>
                    <a:pt x="418592" y="768985"/>
                    <a:pt x="416179" y="768985"/>
                  </a:cubicBezTo>
                  <a:cubicBezTo>
                    <a:pt x="327787" y="768985"/>
                    <a:pt x="239395" y="768985"/>
                    <a:pt x="151130" y="768985"/>
                  </a:cubicBezTo>
                  <a:cubicBezTo>
                    <a:pt x="132842" y="768985"/>
                    <a:pt x="130429" y="764413"/>
                    <a:pt x="137795" y="747395"/>
                  </a:cubicBezTo>
                  <a:cubicBezTo>
                    <a:pt x="165354" y="683260"/>
                    <a:pt x="169418" y="617347"/>
                    <a:pt x="150114" y="550291"/>
                  </a:cubicBezTo>
                  <a:cubicBezTo>
                    <a:pt x="143891" y="528574"/>
                    <a:pt x="131191" y="510794"/>
                    <a:pt x="115062" y="494792"/>
                  </a:cubicBezTo>
                  <a:cubicBezTo>
                    <a:pt x="61087" y="441452"/>
                    <a:pt x="23241" y="379095"/>
                    <a:pt x="13081" y="302387"/>
                  </a:cubicBezTo>
                  <a:cubicBezTo>
                    <a:pt x="0" y="202819"/>
                    <a:pt x="50292" y="68199"/>
                    <a:pt x="188468" y="24892"/>
                  </a:cubicBezTo>
                  <a:cubicBezTo>
                    <a:pt x="264541" y="1016"/>
                    <a:pt x="341376" y="0"/>
                    <a:pt x="417322" y="24765"/>
                  </a:cubicBezTo>
                  <a:cubicBezTo>
                    <a:pt x="464947" y="40386"/>
                    <a:pt x="502666" y="70866"/>
                    <a:pt x="530733" y="112649"/>
                  </a:cubicBezTo>
                  <a:cubicBezTo>
                    <a:pt x="545846" y="135128"/>
                    <a:pt x="553593" y="160528"/>
                    <a:pt x="549910" y="187071"/>
                  </a:cubicBezTo>
                  <a:cubicBezTo>
                    <a:pt x="543306" y="233807"/>
                    <a:pt x="561594" y="271399"/>
                    <a:pt x="587883" y="306959"/>
                  </a:cubicBezTo>
                  <a:cubicBezTo>
                    <a:pt x="597789" y="320294"/>
                    <a:pt x="608965" y="332613"/>
                    <a:pt x="619760" y="345313"/>
                  </a:cubicBezTo>
                  <a:cubicBezTo>
                    <a:pt x="629666" y="356997"/>
                    <a:pt x="626237" y="368046"/>
                    <a:pt x="611505" y="371729"/>
                  </a:cubicBezTo>
                  <a:cubicBezTo>
                    <a:pt x="602742" y="373888"/>
                    <a:pt x="593852" y="376047"/>
                    <a:pt x="585089" y="378333"/>
                  </a:cubicBezTo>
                  <a:cubicBezTo>
                    <a:pt x="568579" y="382778"/>
                    <a:pt x="562610" y="393319"/>
                    <a:pt x="569468" y="409194"/>
                  </a:cubicBezTo>
                  <a:cubicBezTo>
                    <a:pt x="572770" y="416814"/>
                    <a:pt x="579120" y="423545"/>
                    <a:pt x="584962" y="429641"/>
                  </a:cubicBezTo>
                  <a:cubicBezTo>
                    <a:pt x="593979" y="439166"/>
                    <a:pt x="592709" y="446405"/>
                    <a:pt x="580009" y="449834"/>
                  </a:cubicBezTo>
                  <a:cubicBezTo>
                    <a:pt x="561721" y="454787"/>
                    <a:pt x="543179" y="458978"/>
                    <a:pt x="524891" y="464185"/>
                  </a:cubicBezTo>
                  <a:cubicBezTo>
                    <a:pt x="521335" y="465201"/>
                    <a:pt x="518668" y="468884"/>
                    <a:pt x="515493" y="471297"/>
                  </a:cubicBezTo>
                  <a:cubicBezTo>
                    <a:pt x="518795" y="473964"/>
                    <a:pt x="521589" y="477774"/>
                    <a:pt x="525399" y="479044"/>
                  </a:cubicBezTo>
                  <a:cubicBezTo>
                    <a:pt x="539877" y="484124"/>
                    <a:pt x="554863" y="488061"/>
                    <a:pt x="569341" y="493014"/>
                  </a:cubicBezTo>
                  <a:cubicBezTo>
                    <a:pt x="574040" y="494538"/>
                    <a:pt x="578104" y="497840"/>
                    <a:pt x="583184" y="500888"/>
                  </a:cubicBezTo>
                </a:path>
              </a:pathLst>
            </a:custGeom>
            <a:solidFill>
              <a:srgbClr val="FFFFFF"/>
            </a:solidFill>
          </p:spPr>
        </p:sp>
      </p:grpSp>
      <p:grpSp>
        <p:nvGrpSpPr>
          <p:cNvPr id="24" name="Group 24"/>
          <p:cNvGrpSpPr>
            <a:grpSpLocks noChangeAspect="1"/>
          </p:cNvGrpSpPr>
          <p:nvPr/>
        </p:nvGrpSpPr>
        <p:grpSpPr>
          <a:xfrm>
            <a:off x="220198" y="6098269"/>
            <a:ext cx="599923" cy="599923"/>
            <a:chOff x="0" y="0"/>
            <a:chExt cx="1199845" cy="1199845"/>
          </a:xfrm>
        </p:grpSpPr>
        <p:sp>
          <p:nvSpPr>
            <p:cNvPr id="25" name="Freeform 2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D79340"/>
            </a:solidFill>
          </p:spPr>
        </p:sp>
        <p:sp>
          <p:nvSpPr>
            <p:cNvPr id="26" name="Freeform 26"/>
            <p:cNvSpPr/>
            <p:nvPr/>
          </p:nvSpPr>
          <p:spPr>
            <a:xfrm>
              <a:off x="445516" y="224028"/>
              <a:ext cx="513080" cy="668401"/>
            </a:xfrm>
            <a:custGeom>
              <a:avLst/>
              <a:gdLst/>
              <a:ahLst/>
              <a:cxnLst/>
              <a:rect l="l" t="t" r="r" b="b"/>
              <a:pathLst>
                <a:path w="513080" h="668401">
                  <a:moveTo>
                    <a:pt x="316738" y="19558"/>
                  </a:moveTo>
                  <a:cubicBezTo>
                    <a:pt x="207137" y="0"/>
                    <a:pt x="74168" y="62992"/>
                    <a:pt x="43942" y="218186"/>
                  </a:cubicBezTo>
                  <a:lnTo>
                    <a:pt x="43307" y="221107"/>
                  </a:lnTo>
                  <a:cubicBezTo>
                    <a:pt x="40640" y="234188"/>
                    <a:pt x="36957" y="252095"/>
                    <a:pt x="51054" y="278384"/>
                  </a:cubicBezTo>
                  <a:cubicBezTo>
                    <a:pt x="54356" y="284607"/>
                    <a:pt x="56007" y="291338"/>
                    <a:pt x="55880" y="297942"/>
                  </a:cubicBezTo>
                  <a:cubicBezTo>
                    <a:pt x="55753" y="303403"/>
                    <a:pt x="53975" y="308610"/>
                    <a:pt x="50800" y="312928"/>
                  </a:cubicBezTo>
                  <a:lnTo>
                    <a:pt x="8128" y="366522"/>
                  </a:lnTo>
                  <a:lnTo>
                    <a:pt x="2286" y="373888"/>
                  </a:lnTo>
                  <a:cubicBezTo>
                    <a:pt x="0" y="378968"/>
                    <a:pt x="1651" y="383921"/>
                    <a:pt x="2921" y="386461"/>
                  </a:cubicBezTo>
                  <a:cubicBezTo>
                    <a:pt x="4318" y="389255"/>
                    <a:pt x="6223" y="391414"/>
                    <a:pt x="8128" y="392938"/>
                  </a:cubicBezTo>
                  <a:cubicBezTo>
                    <a:pt x="9525" y="393954"/>
                    <a:pt x="10795" y="394716"/>
                    <a:pt x="11938" y="394970"/>
                  </a:cubicBezTo>
                  <a:cubicBezTo>
                    <a:pt x="15240" y="395478"/>
                    <a:pt x="19431" y="396367"/>
                    <a:pt x="23749" y="397383"/>
                  </a:cubicBezTo>
                  <a:cubicBezTo>
                    <a:pt x="30734" y="398780"/>
                    <a:pt x="37846" y="400304"/>
                    <a:pt x="43815" y="401193"/>
                  </a:cubicBezTo>
                  <a:cubicBezTo>
                    <a:pt x="46990" y="401574"/>
                    <a:pt x="49784" y="403352"/>
                    <a:pt x="51689" y="405892"/>
                  </a:cubicBezTo>
                  <a:cubicBezTo>
                    <a:pt x="53594" y="408432"/>
                    <a:pt x="54356" y="411734"/>
                    <a:pt x="53848" y="414909"/>
                  </a:cubicBezTo>
                  <a:cubicBezTo>
                    <a:pt x="53848" y="414909"/>
                    <a:pt x="53848" y="414909"/>
                    <a:pt x="53848" y="414909"/>
                  </a:cubicBezTo>
                  <a:cubicBezTo>
                    <a:pt x="53721" y="415290"/>
                    <a:pt x="53594" y="415798"/>
                    <a:pt x="53467" y="416179"/>
                  </a:cubicBezTo>
                  <a:cubicBezTo>
                    <a:pt x="52832" y="423291"/>
                    <a:pt x="49911" y="433959"/>
                    <a:pt x="48895" y="435229"/>
                  </a:cubicBezTo>
                  <a:lnTo>
                    <a:pt x="40640" y="445262"/>
                  </a:lnTo>
                  <a:cubicBezTo>
                    <a:pt x="40386" y="445516"/>
                    <a:pt x="40386" y="445770"/>
                    <a:pt x="40513" y="446151"/>
                  </a:cubicBezTo>
                  <a:cubicBezTo>
                    <a:pt x="42037" y="449453"/>
                    <a:pt x="55880" y="455422"/>
                    <a:pt x="63373" y="458597"/>
                  </a:cubicBezTo>
                  <a:cubicBezTo>
                    <a:pt x="78867" y="465201"/>
                    <a:pt x="90043" y="469900"/>
                    <a:pt x="89916" y="479044"/>
                  </a:cubicBezTo>
                  <a:cubicBezTo>
                    <a:pt x="89916" y="490093"/>
                    <a:pt x="75692" y="497205"/>
                    <a:pt x="61976" y="504190"/>
                  </a:cubicBezTo>
                  <a:cubicBezTo>
                    <a:pt x="58801" y="505714"/>
                    <a:pt x="55880" y="507238"/>
                    <a:pt x="53340" y="508635"/>
                  </a:cubicBezTo>
                  <a:cubicBezTo>
                    <a:pt x="52197" y="509397"/>
                    <a:pt x="50038" y="512445"/>
                    <a:pt x="49403" y="514477"/>
                  </a:cubicBezTo>
                  <a:lnTo>
                    <a:pt x="58420" y="521843"/>
                  </a:lnTo>
                  <a:cubicBezTo>
                    <a:pt x="65913" y="527939"/>
                    <a:pt x="68453" y="537972"/>
                    <a:pt x="64897" y="546989"/>
                  </a:cubicBezTo>
                  <a:cubicBezTo>
                    <a:pt x="62738" y="552323"/>
                    <a:pt x="62484" y="561975"/>
                    <a:pt x="66802" y="570738"/>
                  </a:cubicBezTo>
                  <a:cubicBezTo>
                    <a:pt x="70866" y="578993"/>
                    <a:pt x="77978" y="584581"/>
                    <a:pt x="87757" y="587248"/>
                  </a:cubicBezTo>
                  <a:cubicBezTo>
                    <a:pt x="122682" y="597027"/>
                    <a:pt x="203581" y="575056"/>
                    <a:pt x="204343" y="574929"/>
                  </a:cubicBezTo>
                  <a:cubicBezTo>
                    <a:pt x="206375" y="574421"/>
                    <a:pt x="208534" y="574802"/>
                    <a:pt x="210185" y="575945"/>
                  </a:cubicBezTo>
                  <a:cubicBezTo>
                    <a:pt x="211836" y="577088"/>
                    <a:pt x="212852" y="579120"/>
                    <a:pt x="212979" y="581152"/>
                  </a:cubicBezTo>
                  <a:lnTo>
                    <a:pt x="215646" y="668401"/>
                  </a:lnTo>
                  <a:lnTo>
                    <a:pt x="450342" y="640207"/>
                  </a:lnTo>
                  <a:cubicBezTo>
                    <a:pt x="449326" y="631825"/>
                    <a:pt x="436499" y="522478"/>
                    <a:pt x="435737" y="442976"/>
                  </a:cubicBezTo>
                  <a:cubicBezTo>
                    <a:pt x="435356" y="402844"/>
                    <a:pt x="450088" y="376428"/>
                    <a:pt x="463042" y="353060"/>
                  </a:cubicBezTo>
                  <a:cubicBezTo>
                    <a:pt x="472186" y="336677"/>
                    <a:pt x="480822" y="321183"/>
                    <a:pt x="483870" y="302260"/>
                  </a:cubicBezTo>
                  <a:cubicBezTo>
                    <a:pt x="513080" y="120904"/>
                    <a:pt x="411988" y="36703"/>
                    <a:pt x="316611" y="19685"/>
                  </a:cubicBezTo>
                </a:path>
              </a:pathLst>
            </a:custGeom>
            <a:solidFill>
              <a:srgbClr val="FFFFFF"/>
            </a:solidFill>
          </p:spPr>
        </p:sp>
        <p:sp>
          <p:nvSpPr>
            <p:cNvPr id="27" name="Freeform 27"/>
            <p:cNvSpPr/>
            <p:nvPr/>
          </p:nvSpPr>
          <p:spPr>
            <a:xfrm>
              <a:off x="180467" y="527177"/>
              <a:ext cx="275971" cy="334518"/>
            </a:xfrm>
            <a:custGeom>
              <a:avLst/>
              <a:gdLst/>
              <a:ahLst/>
              <a:cxnLst/>
              <a:rect l="l" t="t" r="r" b="b"/>
              <a:pathLst>
                <a:path w="275971" h="334518">
                  <a:moveTo>
                    <a:pt x="97536" y="173228"/>
                  </a:moveTo>
                  <a:lnTo>
                    <a:pt x="250190" y="168910"/>
                  </a:lnTo>
                  <a:cubicBezTo>
                    <a:pt x="253873" y="168656"/>
                    <a:pt x="257048" y="171704"/>
                    <a:pt x="257175" y="175514"/>
                  </a:cubicBezTo>
                  <a:cubicBezTo>
                    <a:pt x="257302" y="179324"/>
                    <a:pt x="254381" y="182372"/>
                    <a:pt x="250571" y="182499"/>
                  </a:cubicBezTo>
                  <a:lnTo>
                    <a:pt x="97917" y="186817"/>
                  </a:lnTo>
                  <a:cubicBezTo>
                    <a:pt x="97917" y="186817"/>
                    <a:pt x="97790" y="186817"/>
                    <a:pt x="97663" y="186817"/>
                  </a:cubicBezTo>
                  <a:cubicBezTo>
                    <a:pt x="93980" y="186817"/>
                    <a:pt x="91059" y="183896"/>
                    <a:pt x="90932" y="180213"/>
                  </a:cubicBezTo>
                  <a:cubicBezTo>
                    <a:pt x="90805" y="176530"/>
                    <a:pt x="93726" y="173355"/>
                    <a:pt x="97536" y="173228"/>
                  </a:cubicBezTo>
                  <a:moveTo>
                    <a:pt x="273558" y="202692"/>
                  </a:moveTo>
                  <a:lnTo>
                    <a:pt x="273177" y="202819"/>
                  </a:lnTo>
                  <a:lnTo>
                    <a:pt x="101854" y="268097"/>
                  </a:lnTo>
                  <a:cubicBezTo>
                    <a:pt x="101092" y="268351"/>
                    <a:pt x="100203" y="268478"/>
                    <a:pt x="99441" y="268478"/>
                  </a:cubicBezTo>
                  <a:cubicBezTo>
                    <a:pt x="96774" y="268478"/>
                    <a:pt x="94107" y="266827"/>
                    <a:pt x="93091" y="264160"/>
                  </a:cubicBezTo>
                  <a:cubicBezTo>
                    <a:pt x="91821" y="260604"/>
                    <a:pt x="93472" y="256794"/>
                    <a:pt x="97028" y="255397"/>
                  </a:cubicBezTo>
                  <a:lnTo>
                    <a:pt x="268605" y="189992"/>
                  </a:lnTo>
                  <a:cubicBezTo>
                    <a:pt x="270129" y="189357"/>
                    <a:pt x="271653" y="189484"/>
                    <a:pt x="273050" y="189865"/>
                  </a:cubicBezTo>
                  <a:cubicBezTo>
                    <a:pt x="274066" y="190246"/>
                    <a:pt x="274955" y="190754"/>
                    <a:pt x="275717" y="191516"/>
                  </a:cubicBezTo>
                  <a:lnTo>
                    <a:pt x="275336" y="160909"/>
                  </a:lnTo>
                  <a:cubicBezTo>
                    <a:pt x="275082" y="160909"/>
                    <a:pt x="274701" y="161036"/>
                    <a:pt x="274447" y="161036"/>
                  </a:cubicBezTo>
                  <a:cubicBezTo>
                    <a:pt x="274193" y="161036"/>
                    <a:pt x="273558" y="160909"/>
                    <a:pt x="273050" y="160782"/>
                  </a:cubicBezTo>
                  <a:cubicBezTo>
                    <a:pt x="272923" y="160782"/>
                    <a:pt x="272796" y="160782"/>
                    <a:pt x="272669" y="160782"/>
                  </a:cubicBezTo>
                  <a:lnTo>
                    <a:pt x="74422" y="106045"/>
                  </a:lnTo>
                  <a:cubicBezTo>
                    <a:pt x="70866" y="105029"/>
                    <a:pt x="68707" y="101346"/>
                    <a:pt x="69723" y="97663"/>
                  </a:cubicBezTo>
                  <a:cubicBezTo>
                    <a:pt x="70739" y="93980"/>
                    <a:pt x="74422" y="91948"/>
                    <a:pt x="78105" y="92964"/>
                  </a:cubicBezTo>
                  <a:lnTo>
                    <a:pt x="264795" y="144526"/>
                  </a:lnTo>
                  <a:lnTo>
                    <a:pt x="242570" y="126365"/>
                  </a:lnTo>
                  <a:cubicBezTo>
                    <a:pt x="242570" y="126365"/>
                    <a:pt x="142621" y="53594"/>
                    <a:pt x="142621" y="49784"/>
                  </a:cubicBezTo>
                  <a:cubicBezTo>
                    <a:pt x="142621" y="22352"/>
                    <a:pt x="120269" y="0"/>
                    <a:pt x="92837" y="0"/>
                  </a:cubicBezTo>
                  <a:cubicBezTo>
                    <a:pt x="65405" y="0"/>
                    <a:pt x="43053" y="22352"/>
                    <a:pt x="43053" y="49784"/>
                  </a:cubicBezTo>
                  <a:cubicBezTo>
                    <a:pt x="43053" y="58039"/>
                    <a:pt x="45085" y="66294"/>
                    <a:pt x="49022" y="73533"/>
                  </a:cubicBezTo>
                  <a:cubicBezTo>
                    <a:pt x="50038" y="75565"/>
                    <a:pt x="50165" y="77851"/>
                    <a:pt x="49022" y="79883"/>
                  </a:cubicBezTo>
                  <a:cubicBezTo>
                    <a:pt x="47879" y="81915"/>
                    <a:pt x="46101" y="83185"/>
                    <a:pt x="43815" y="83439"/>
                  </a:cubicBezTo>
                  <a:cubicBezTo>
                    <a:pt x="18796" y="86487"/>
                    <a:pt x="0" y="107696"/>
                    <a:pt x="0" y="132842"/>
                  </a:cubicBezTo>
                  <a:cubicBezTo>
                    <a:pt x="0" y="160274"/>
                    <a:pt x="22352" y="182626"/>
                    <a:pt x="49784" y="182626"/>
                  </a:cubicBezTo>
                  <a:cubicBezTo>
                    <a:pt x="50038" y="182626"/>
                    <a:pt x="50419" y="182626"/>
                    <a:pt x="50673" y="182626"/>
                  </a:cubicBezTo>
                  <a:lnTo>
                    <a:pt x="51689" y="182626"/>
                  </a:lnTo>
                  <a:cubicBezTo>
                    <a:pt x="53594" y="182626"/>
                    <a:pt x="55372" y="183261"/>
                    <a:pt x="56642" y="184531"/>
                  </a:cubicBezTo>
                  <a:cubicBezTo>
                    <a:pt x="57912" y="185801"/>
                    <a:pt x="58674" y="187579"/>
                    <a:pt x="58674" y="189484"/>
                  </a:cubicBezTo>
                  <a:cubicBezTo>
                    <a:pt x="58674" y="189611"/>
                    <a:pt x="58674" y="190119"/>
                    <a:pt x="58674" y="190246"/>
                  </a:cubicBezTo>
                  <a:cubicBezTo>
                    <a:pt x="58674" y="202565"/>
                    <a:pt x="63246" y="214503"/>
                    <a:pt x="71755" y="223774"/>
                  </a:cubicBezTo>
                  <a:cubicBezTo>
                    <a:pt x="73660" y="225806"/>
                    <a:pt x="74041" y="228727"/>
                    <a:pt x="72898" y="231267"/>
                  </a:cubicBezTo>
                  <a:cubicBezTo>
                    <a:pt x="71755" y="233807"/>
                    <a:pt x="69215" y="235204"/>
                    <a:pt x="66421" y="235077"/>
                  </a:cubicBezTo>
                  <a:lnTo>
                    <a:pt x="65405" y="235077"/>
                  </a:lnTo>
                  <a:cubicBezTo>
                    <a:pt x="65024" y="235077"/>
                    <a:pt x="64516" y="234950"/>
                    <a:pt x="64135" y="234950"/>
                  </a:cubicBezTo>
                  <a:cubicBezTo>
                    <a:pt x="36703" y="234950"/>
                    <a:pt x="14351" y="257302"/>
                    <a:pt x="14351" y="284734"/>
                  </a:cubicBezTo>
                  <a:cubicBezTo>
                    <a:pt x="14351" y="312166"/>
                    <a:pt x="36703" y="334518"/>
                    <a:pt x="64135" y="334518"/>
                  </a:cubicBezTo>
                  <a:cubicBezTo>
                    <a:pt x="76835" y="334518"/>
                    <a:pt x="89027" y="329692"/>
                    <a:pt x="98298" y="320929"/>
                  </a:cubicBezTo>
                  <a:cubicBezTo>
                    <a:pt x="100711" y="318643"/>
                    <a:pt x="104521" y="318389"/>
                    <a:pt x="107188" y="320548"/>
                  </a:cubicBezTo>
                  <a:cubicBezTo>
                    <a:pt x="116205" y="327787"/>
                    <a:pt x="127000" y="331724"/>
                    <a:pt x="138557" y="331724"/>
                  </a:cubicBezTo>
                  <a:cubicBezTo>
                    <a:pt x="165989" y="331724"/>
                    <a:pt x="188341" y="309372"/>
                    <a:pt x="188341" y="281940"/>
                  </a:cubicBezTo>
                  <a:cubicBezTo>
                    <a:pt x="188341" y="278257"/>
                    <a:pt x="254381" y="225806"/>
                    <a:pt x="254381" y="225806"/>
                  </a:cubicBezTo>
                  <a:lnTo>
                    <a:pt x="275971" y="204724"/>
                  </a:lnTo>
                  <a:lnTo>
                    <a:pt x="275971" y="201041"/>
                  </a:lnTo>
                  <a:cubicBezTo>
                    <a:pt x="275336" y="201803"/>
                    <a:pt x="274447" y="202311"/>
                    <a:pt x="273558" y="202692"/>
                  </a:cubicBezTo>
                </a:path>
              </a:pathLst>
            </a:custGeom>
            <a:solidFill>
              <a:srgbClr val="FFFFFF"/>
            </a:solidFill>
          </p:spPr>
        </p:sp>
      </p:grpSp>
      <p:grpSp>
        <p:nvGrpSpPr>
          <p:cNvPr id="28" name="Group 28"/>
          <p:cNvGrpSpPr>
            <a:grpSpLocks noChangeAspect="1"/>
          </p:cNvGrpSpPr>
          <p:nvPr/>
        </p:nvGrpSpPr>
        <p:grpSpPr>
          <a:xfrm>
            <a:off x="358750" y="4273696"/>
            <a:ext cx="321754" cy="459222"/>
            <a:chOff x="0" y="0"/>
            <a:chExt cx="643509" cy="918444"/>
          </a:xfrm>
        </p:grpSpPr>
        <p:sp>
          <p:nvSpPr>
            <p:cNvPr id="29" name="Freeform 29"/>
            <p:cNvSpPr/>
            <p:nvPr/>
          </p:nvSpPr>
          <p:spPr>
            <a:xfrm>
              <a:off x="63500" y="295910"/>
              <a:ext cx="516255" cy="250444"/>
            </a:xfrm>
            <a:custGeom>
              <a:avLst/>
              <a:gdLst/>
              <a:ahLst/>
              <a:cxnLst/>
              <a:rect l="l" t="t" r="r" b="b"/>
              <a:pathLst>
                <a:path w="516255" h="250444">
                  <a:moveTo>
                    <a:pt x="149987" y="213106"/>
                  </a:moveTo>
                  <a:lnTo>
                    <a:pt x="149987" y="143764"/>
                  </a:lnTo>
                  <a:cubicBezTo>
                    <a:pt x="149733" y="143510"/>
                    <a:pt x="149352" y="143383"/>
                    <a:pt x="149098" y="143129"/>
                  </a:cubicBezTo>
                  <a:cubicBezTo>
                    <a:pt x="146558" y="145796"/>
                    <a:pt x="144145" y="148463"/>
                    <a:pt x="141605" y="151257"/>
                  </a:cubicBezTo>
                  <a:cubicBezTo>
                    <a:pt x="120015" y="175387"/>
                    <a:pt x="98425" y="199644"/>
                    <a:pt x="76708" y="223647"/>
                  </a:cubicBezTo>
                  <a:cubicBezTo>
                    <a:pt x="72263" y="228600"/>
                    <a:pt x="67691" y="233934"/>
                    <a:pt x="62103" y="237617"/>
                  </a:cubicBezTo>
                  <a:cubicBezTo>
                    <a:pt x="43180" y="250444"/>
                    <a:pt x="20828" y="245110"/>
                    <a:pt x="9652" y="225171"/>
                  </a:cubicBezTo>
                  <a:cubicBezTo>
                    <a:pt x="1270" y="210185"/>
                    <a:pt x="0" y="194183"/>
                    <a:pt x="8509" y="178816"/>
                  </a:cubicBezTo>
                  <a:cubicBezTo>
                    <a:pt x="12319" y="171958"/>
                    <a:pt x="18034" y="166116"/>
                    <a:pt x="23368" y="160274"/>
                  </a:cubicBezTo>
                  <a:cubicBezTo>
                    <a:pt x="49657" y="131826"/>
                    <a:pt x="76200" y="103632"/>
                    <a:pt x="102743" y="75311"/>
                  </a:cubicBezTo>
                  <a:cubicBezTo>
                    <a:pt x="116586" y="60579"/>
                    <a:pt x="130683" y="45847"/>
                    <a:pt x="144653" y="31242"/>
                  </a:cubicBezTo>
                  <a:cubicBezTo>
                    <a:pt x="150368" y="25273"/>
                    <a:pt x="155829" y="19177"/>
                    <a:pt x="161798" y="13716"/>
                  </a:cubicBezTo>
                  <a:cubicBezTo>
                    <a:pt x="172085" y="4318"/>
                    <a:pt x="184658" y="635"/>
                    <a:pt x="198501" y="762"/>
                  </a:cubicBezTo>
                  <a:cubicBezTo>
                    <a:pt x="218694" y="889"/>
                    <a:pt x="238887" y="1143"/>
                    <a:pt x="259080" y="1143"/>
                  </a:cubicBezTo>
                  <a:cubicBezTo>
                    <a:pt x="276987" y="1143"/>
                    <a:pt x="294894" y="1270"/>
                    <a:pt x="312674" y="635"/>
                  </a:cubicBezTo>
                  <a:cubicBezTo>
                    <a:pt x="331216" y="0"/>
                    <a:pt x="346329" y="7112"/>
                    <a:pt x="358902" y="20193"/>
                  </a:cubicBezTo>
                  <a:cubicBezTo>
                    <a:pt x="371475" y="33274"/>
                    <a:pt x="383921" y="46863"/>
                    <a:pt x="396748" y="59944"/>
                  </a:cubicBezTo>
                  <a:cubicBezTo>
                    <a:pt x="426466" y="90678"/>
                    <a:pt x="456184" y="121285"/>
                    <a:pt x="485902" y="152019"/>
                  </a:cubicBezTo>
                  <a:cubicBezTo>
                    <a:pt x="493141" y="159512"/>
                    <a:pt x="500634" y="166878"/>
                    <a:pt x="507365" y="174752"/>
                  </a:cubicBezTo>
                  <a:cubicBezTo>
                    <a:pt x="514731" y="183261"/>
                    <a:pt x="516255" y="193929"/>
                    <a:pt x="515493" y="204724"/>
                  </a:cubicBezTo>
                  <a:cubicBezTo>
                    <a:pt x="515239" y="208788"/>
                    <a:pt x="514223" y="212852"/>
                    <a:pt x="513207" y="216789"/>
                  </a:cubicBezTo>
                  <a:cubicBezTo>
                    <a:pt x="507873" y="236220"/>
                    <a:pt x="485775" y="247523"/>
                    <a:pt x="468757" y="243713"/>
                  </a:cubicBezTo>
                  <a:cubicBezTo>
                    <a:pt x="459740" y="241681"/>
                    <a:pt x="452755" y="236347"/>
                    <a:pt x="446659" y="229616"/>
                  </a:cubicBezTo>
                  <a:cubicBezTo>
                    <a:pt x="421640" y="202311"/>
                    <a:pt x="396494" y="175006"/>
                    <a:pt x="371348" y="147828"/>
                  </a:cubicBezTo>
                  <a:cubicBezTo>
                    <a:pt x="369824" y="146177"/>
                    <a:pt x="368173" y="144526"/>
                    <a:pt x="366014" y="143256"/>
                  </a:cubicBezTo>
                  <a:lnTo>
                    <a:pt x="366014" y="212852"/>
                  </a:lnTo>
                  <a:close/>
                </a:path>
              </a:pathLst>
            </a:custGeom>
            <a:solidFill>
              <a:srgbClr val="FFFFFF"/>
            </a:solidFill>
          </p:spPr>
        </p:sp>
        <p:sp>
          <p:nvSpPr>
            <p:cNvPr id="30" name="Freeform 30"/>
            <p:cNvSpPr/>
            <p:nvPr/>
          </p:nvSpPr>
          <p:spPr>
            <a:xfrm>
              <a:off x="212471" y="63500"/>
              <a:ext cx="221361" cy="219329"/>
            </a:xfrm>
            <a:custGeom>
              <a:avLst/>
              <a:gdLst/>
              <a:ahLst/>
              <a:cxnLst/>
              <a:rect l="l" t="t" r="r" b="b"/>
              <a:pathLst>
                <a:path w="221361" h="219329">
                  <a:moveTo>
                    <a:pt x="110490" y="218694"/>
                  </a:moveTo>
                  <a:cubicBezTo>
                    <a:pt x="50165" y="219329"/>
                    <a:pt x="0" y="169672"/>
                    <a:pt x="381" y="109601"/>
                  </a:cubicBezTo>
                  <a:cubicBezTo>
                    <a:pt x="635" y="50038"/>
                    <a:pt x="51308" y="0"/>
                    <a:pt x="112522" y="1016"/>
                  </a:cubicBezTo>
                  <a:cubicBezTo>
                    <a:pt x="171450" y="2032"/>
                    <a:pt x="221361" y="51054"/>
                    <a:pt x="220726" y="111506"/>
                  </a:cubicBezTo>
                  <a:cubicBezTo>
                    <a:pt x="220091" y="170307"/>
                    <a:pt x="170561" y="219329"/>
                    <a:pt x="110617" y="218694"/>
                  </a:cubicBezTo>
                </a:path>
              </a:pathLst>
            </a:custGeom>
            <a:solidFill>
              <a:srgbClr val="FFFFFF"/>
            </a:solidFill>
          </p:spPr>
        </p:sp>
        <p:sp>
          <p:nvSpPr>
            <p:cNvPr id="31" name="Freeform 31"/>
            <p:cNvSpPr/>
            <p:nvPr/>
          </p:nvSpPr>
          <p:spPr>
            <a:xfrm>
              <a:off x="150749" y="552069"/>
              <a:ext cx="150241" cy="302387"/>
            </a:xfrm>
            <a:custGeom>
              <a:avLst/>
              <a:gdLst/>
              <a:ahLst/>
              <a:cxnLst/>
              <a:rect l="l" t="t" r="r" b="b"/>
              <a:pathLst>
                <a:path w="150241" h="302387">
                  <a:moveTo>
                    <a:pt x="61849" y="0"/>
                  </a:moveTo>
                  <a:cubicBezTo>
                    <a:pt x="80264" y="36576"/>
                    <a:pt x="104902" y="67691"/>
                    <a:pt x="137922" y="92075"/>
                  </a:cubicBezTo>
                  <a:cubicBezTo>
                    <a:pt x="130302" y="101092"/>
                    <a:pt x="122936" y="109855"/>
                    <a:pt x="115697" y="118491"/>
                  </a:cubicBezTo>
                  <a:cubicBezTo>
                    <a:pt x="110363" y="124841"/>
                    <a:pt x="105029" y="131191"/>
                    <a:pt x="99568" y="137541"/>
                  </a:cubicBezTo>
                  <a:cubicBezTo>
                    <a:pt x="98171" y="139192"/>
                    <a:pt x="97917" y="140589"/>
                    <a:pt x="98806" y="142621"/>
                  </a:cubicBezTo>
                  <a:cubicBezTo>
                    <a:pt x="109728" y="167640"/>
                    <a:pt x="120523" y="192532"/>
                    <a:pt x="131191" y="217551"/>
                  </a:cubicBezTo>
                  <a:cubicBezTo>
                    <a:pt x="136144" y="229235"/>
                    <a:pt x="141097" y="241046"/>
                    <a:pt x="145034" y="253111"/>
                  </a:cubicBezTo>
                  <a:cubicBezTo>
                    <a:pt x="150241" y="268986"/>
                    <a:pt x="145288" y="285750"/>
                    <a:pt x="133604" y="295021"/>
                  </a:cubicBezTo>
                  <a:cubicBezTo>
                    <a:pt x="124460" y="302260"/>
                    <a:pt x="113665" y="302387"/>
                    <a:pt x="104521" y="294640"/>
                  </a:cubicBezTo>
                  <a:cubicBezTo>
                    <a:pt x="93726" y="285496"/>
                    <a:pt x="85344" y="274701"/>
                    <a:pt x="78232" y="262763"/>
                  </a:cubicBezTo>
                  <a:cubicBezTo>
                    <a:pt x="68707" y="246888"/>
                    <a:pt x="58928" y="231140"/>
                    <a:pt x="49276" y="215392"/>
                  </a:cubicBezTo>
                  <a:cubicBezTo>
                    <a:pt x="36322" y="194183"/>
                    <a:pt x="23368" y="172974"/>
                    <a:pt x="10414" y="151892"/>
                  </a:cubicBezTo>
                  <a:cubicBezTo>
                    <a:pt x="6096" y="144907"/>
                    <a:pt x="2667" y="137541"/>
                    <a:pt x="1397" y="129286"/>
                  </a:cubicBezTo>
                  <a:cubicBezTo>
                    <a:pt x="0" y="119507"/>
                    <a:pt x="1905" y="110490"/>
                    <a:pt x="6477" y="101981"/>
                  </a:cubicBezTo>
                  <a:cubicBezTo>
                    <a:pt x="14859" y="86360"/>
                    <a:pt x="23495" y="70866"/>
                    <a:pt x="32004" y="55372"/>
                  </a:cubicBezTo>
                  <a:cubicBezTo>
                    <a:pt x="40640" y="39497"/>
                    <a:pt x="49022" y="23495"/>
                    <a:pt x="57531" y="7620"/>
                  </a:cubicBezTo>
                  <a:cubicBezTo>
                    <a:pt x="58801" y="5207"/>
                    <a:pt x="60325" y="2794"/>
                    <a:pt x="61849" y="127"/>
                  </a:cubicBezTo>
                </a:path>
              </a:pathLst>
            </a:custGeom>
            <a:solidFill>
              <a:srgbClr val="FFFFFF"/>
            </a:solidFill>
          </p:spPr>
        </p:sp>
        <p:sp>
          <p:nvSpPr>
            <p:cNvPr id="32" name="Freeform 32"/>
            <p:cNvSpPr/>
            <p:nvPr/>
          </p:nvSpPr>
          <p:spPr>
            <a:xfrm>
              <a:off x="348488" y="552069"/>
              <a:ext cx="147574" cy="302768"/>
            </a:xfrm>
            <a:custGeom>
              <a:avLst/>
              <a:gdLst/>
              <a:ahLst/>
              <a:cxnLst/>
              <a:rect l="l" t="t" r="r" b="b"/>
              <a:pathLst>
                <a:path w="147574" h="302768">
                  <a:moveTo>
                    <a:pt x="10160" y="91948"/>
                  </a:moveTo>
                  <a:cubicBezTo>
                    <a:pt x="42799" y="67564"/>
                    <a:pt x="67564" y="36957"/>
                    <a:pt x="85725" y="0"/>
                  </a:cubicBezTo>
                  <a:cubicBezTo>
                    <a:pt x="88138" y="4318"/>
                    <a:pt x="90297" y="8001"/>
                    <a:pt x="92329" y="11811"/>
                  </a:cubicBezTo>
                  <a:cubicBezTo>
                    <a:pt x="108585" y="42672"/>
                    <a:pt x="124841" y="73533"/>
                    <a:pt x="140970" y="104394"/>
                  </a:cubicBezTo>
                  <a:cubicBezTo>
                    <a:pt x="147574" y="117221"/>
                    <a:pt x="147574" y="130302"/>
                    <a:pt x="140589" y="142875"/>
                  </a:cubicBezTo>
                  <a:cubicBezTo>
                    <a:pt x="130937" y="160147"/>
                    <a:pt x="121158" y="177165"/>
                    <a:pt x="110998" y="194056"/>
                  </a:cubicBezTo>
                  <a:cubicBezTo>
                    <a:pt x="95631" y="219710"/>
                    <a:pt x="79883" y="245237"/>
                    <a:pt x="64389" y="270764"/>
                  </a:cubicBezTo>
                  <a:cubicBezTo>
                    <a:pt x="58039" y="281178"/>
                    <a:pt x="50292" y="290195"/>
                    <a:pt x="40132" y="296799"/>
                  </a:cubicBezTo>
                  <a:cubicBezTo>
                    <a:pt x="30861" y="302768"/>
                    <a:pt x="21082" y="301498"/>
                    <a:pt x="13081" y="293878"/>
                  </a:cubicBezTo>
                  <a:cubicBezTo>
                    <a:pt x="2794" y="284226"/>
                    <a:pt x="0" y="272161"/>
                    <a:pt x="1651" y="258699"/>
                  </a:cubicBezTo>
                  <a:cubicBezTo>
                    <a:pt x="2921" y="248031"/>
                    <a:pt x="7239" y="238252"/>
                    <a:pt x="11557" y="228473"/>
                  </a:cubicBezTo>
                  <a:cubicBezTo>
                    <a:pt x="24003" y="199898"/>
                    <a:pt x="36576" y="171323"/>
                    <a:pt x="49149" y="142748"/>
                  </a:cubicBezTo>
                  <a:cubicBezTo>
                    <a:pt x="50165" y="140462"/>
                    <a:pt x="49911" y="138811"/>
                    <a:pt x="48133" y="136906"/>
                  </a:cubicBezTo>
                  <a:cubicBezTo>
                    <a:pt x="36322" y="122936"/>
                    <a:pt x="24511" y="108966"/>
                    <a:pt x="12827" y="94996"/>
                  </a:cubicBezTo>
                  <a:cubicBezTo>
                    <a:pt x="12065" y="94107"/>
                    <a:pt x="11303" y="93091"/>
                    <a:pt x="10287" y="91821"/>
                  </a:cubicBezTo>
                </a:path>
              </a:pathLst>
            </a:custGeom>
            <a:solidFill>
              <a:srgbClr val="FFFFFF"/>
            </a:solidFill>
          </p:spPr>
        </p:sp>
      </p:grpSp>
      <p:grpSp>
        <p:nvGrpSpPr>
          <p:cNvPr id="33" name="Group 33"/>
          <p:cNvGrpSpPr>
            <a:grpSpLocks noChangeAspect="1"/>
          </p:cNvGrpSpPr>
          <p:nvPr/>
        </p:nvGrpSpPr>
        <p:grpSpPr>
          <a:xfrm>
            <a:off x="220198" y="2412702"/>
            <a:ext cx="599923" cy="599922"/>
            <a:chOff x="0" y="0"/>
            <a:chExt cx="1199845" cy="1199845"/>
          </a:xfrm>
        </p:grpSpPr>
        <p:sp>
          <p:nvSpPr>
            <p:cNvPr id="34" name="Freeform 3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771113"/>
            </a:solidFill>
          </p:spPr>
        </p:sp>
        <p:sp>
          <p:nvSpPr>
            <p:cNvPr id="35" name="Freeform 35"/>
            <p:cNvSpPr/>
            <p:nvPr/>
          </p:nvSpPr>
          <p:spPr>
            <a:xfrm>
              <a:off x="377444" y="536448"/>
              <a:ext cx="189992" cy="401447"/>
            </a:xfrm>
            <a:custGeom>
              <a:avLst/>
              <a:gdLst/>
              <a:ahLst/>
              <a:cxnLst/>
              <a:rect l="l" t="t" r="r" b="b"/>
              <a:pathLst>
                <a:path w="189992" h="401447">
                  <a:moveTo>
                    <a:pt x="150495" y="210439"/>
                  </a:moveTo>
                  <a:cubicBezTo>
                    <a:pt x="152146" y="227457"/>
                    <a:pt x="153543" y="243586"/>
                    <a:pt x="155194" y="259715"/>
                  </a:cubicBezTo>
                  <a:cubicBezTo>
                    <a:pt x="158623" y="294005"/>
                    <a:pt x="162306" y="328168"/>
                    <a:pt x="165608" y="362458"/>
                  </a:cubicBezTo>
                  <a:cubicBezTo>
                    <a:pt x="167640" y="382778"/>
                    <a:pt x="156083" y="398145"/>
                    <a:pt x="138176" y="399796"/>
                  </a:cubicBezTo>
                  <a:cubicBezTo>
                    <a:pt x="119507" y="401447"/>
                    <a:pt x="105410" y="388874"/>
                    <a:pt x="103124" y="368300"/>
                  </a:cubicBezTo>
                  <a:cubicBezTo>
                    <a:pt x="100711" y="346456"/>
                    <a:pt x="98425" y="324485"/>
                    <a:pt x="94869" y="302387"/>
                  </a:cubicBezTo>
                  <a:cubicBezTo>
                    <a:pt x="94361" y="303530"/>
                    <a:pt x="93599" y="304673"/>
                    <a:pt x="93472" y="305943"/>
                  </a:cubicBezTo>
                  <a:cubicBezTo>
                    <a:pt x="91186" y="326644"/>
                    <a:pt x="88900" y="347218"/>
                    <a:pt x="86868" y="367919"/>
                  </a:cubicBezTo>
                  <a:cubicBezTo>
                    <a:pt x="84836" y="387477"/>
                    <a:pt x="72771" y="399796"/>
                    <a:pt x="55372" y="400050"/>
                  </a:cubicBezTo>
                  <a:cubicBezTo>
                    <a:pt x="37084" y="400177"/>
                    <a:pt x="22733" y="385699"/>
                    <a:pt x="24130" y="367157"/>
                  </a:cubicBezTo>
                  <a:cubicBezTo>
                    <a:pt x="25908" y="343027"/>
                    <a:pt x="28829" y="319024"/>
                    <a:pt x="31115" y="294894"/>
                  </a:cubicBezTo>
                  <a:cubicBezTo>
                    <a:pt x="33909" y="267208"/>
                    <a:pt x="36576" y="239522"/>
                    <a:pt x="39497" y="210566"/>
                  </a:cubicBezTo>
                  <a:cubicBezTo>
                    <a:pt x="36576" y="210566"/>
                    <a:pt x="34036" y="210566"/>
                    <a:pt x="31623" y="210566"/>
                  </a:cubicBezTo>
                  <a:cubicBezTo>
                    <a:pt x="14478" y="210312"/>
                    <a:pt x="762" y="197358"/>
                    <a:pt x="635" y="180213"/>
                  </a:cubicBezTo>
                  <a:cubicBezTo>
                    <a:pt x="381" y="143637"/>
                    <a:pt x="0" y="107061"/>
                    <a:pt x="762" y="70612"/>
                  </a:cubicBezTo>
                  <a:cubicBezTo>
                    <a:pt x="1397" y="37084"/>
                    <a:pt x="27686" y="6223"/>
                    <a:pt x="60960" y="2540"/>
                  </a:cubicBezTo>
                  <a:cubicBezTo>
                    <a:pt x="83312" y="0"/>
                    <a:pt x="106299" y="0"/>
                    <a:pt x="128524" y="2413"/>
                  </a:cubicBezTo>
                  <a:cubicBezTo>
                    <a:pt x="162433" y="6223"/>
                    <a:pt x="188595" y="36576"/>
                    <a:pt x="189230" y="70739"/>
                  </a:cubicBezTo>
                  <a:cubicBezTo>
                    <a:pt x="189992" y="107315"/>
                    <a:pt x="189611" y="143891"/>
                    <a:pt x="189230" y="180467"/>
                  </a:cubicBezTo>
                  <a:cubicBezTo>
                    <a:pt x="189103" y="197104"/>
                    <a:pt x="175387" y="210185"/>
                    <a:pt x="158877" y="210566"/>
                  </a:cubicBezTo>
                  <a:cubicBezTo>
                    <a:pt x="156464" y="210566"/>
                    <a:pt x="154178" y="210566"/>
                    <a:pt x="150495" y="210566"/>
                  </a:cubicBezTo>
                </a:path>
              </a:pathLst>
            </a:custGeom>
            <a:solidFill>
              <a:srgbClr val="FFFFFF"/>
            </a:solidFill>
          </p:spPr>
        </p:sp>
        <p:sp>
          <p:nvSpPr>
            <p:cNvPr id="36" name="Freeform 36"/>
            <p:cNvSpPr/>
            <p:nvPr/>
          </p:nvSpPr>
          <p:spPr>
            <a:xfrm>
              <a:off x="630174" y="536067"/>
              <a:ext cx="190119" cy="406654"/>
            </a:xfrm>
            <a:custGeom>
              <a:avLst/>
              <a:gdLst/>
              <a:ahLst/>
              <a:cxnLst/>
              <a:rect l="l" t="t" r="r" b="b"/>
              <a:pathLst>
                <a:path w="190119" h="406654">
                  <a:moveTo>
                    <a:pt x="38735" y="211201"/>
                  </a:moveTo>
                  <a:cubicBezTo>
                    <a:pt x="33528" y="210820"/>
                    <a:pt x="28702" y="211201"/>
                    <a:pt x="24130" y="210058"/>
                  </a:cubicBezTo>
                  <a:cubicBezTo>
                    <a:pt x="10414" y="206883"/>
                    <a:pt x="508" y="194564"/>
                    <a:pt x="508" y="180213"/>
                  </a:cubicBezTo>
                  <a:cubicBezTo>
                    <a:pt x="254" y="144399"/>
                    <a:pt x="0" y="108712"/>
                    <a:pt x="508" y="72898"/>
                  </a:cubicBezTo>
                  <a:cubicBezTo>
                    <a:pt x="1016" y="33147"/>
                    <a:pt x="33782" y="1143"/>
                    <a:pt x="73533" y="1143"/>
                  </a:cubicBezTo>
                  <a:cubicBezTo>
                    <a:pt x="91186" y="1143"/>
                    <a:pt x="108966" y="0"/>
                    <a:pt x="126365" y="2286"/>
                  </a:cubicBezTo>
                  <a:cubicBezTo>
                    <a:pt x="163703" y="7112"/>
                    <a:pt x="189230" y="37846"/>
                    <a:pt x="189357" y="75438"/>
                  </a:cubicBezTo>
                  <a:cubicBezTo>
                    <a:pt x="189484" y="109093"/>
                    <a:pt x="188722" y="142748"/>
                    <a:pt x="189611" y="176403"/>
                  </a:cubicBezTo>
                  <a:cubicBezTo>
                    <a:pt x="190119" y="197485"/>
                    <a:pt x="173228" y="213360"/>
                    <a:pt x="154686" y="210820"/>
                  </a:cubicBezTo>
                  <a:cubicBezTo>
                    <a:pt x="153670" y="210693"/>
                    <a:pt x="152654" y="210947"/>
                    <a:pt x="150622" y="211074"/>
                  </a:cubicBezTo>
                  <a:cubicBezTo>
                    <a:pt x="151638" y="221996"/>
                    <a:pt x="152527" y="232537"/>
                    <a:pt x="153543" y="243205"/>
                  </a:cubicBezTo>
                  <a:cubicBezTo>
                    <a:pt x="157480" y="282702"/>
                    <a:pt x="161036" y="322199"/>
                    <a:pt x="165735" y="361696"/>
                  </a:cubicBezTo>
                  <a:cubicBezTo>
                    <a:pt x="169291" y="391541"/>
                    <a:pt x="143764" y="406654"/>
                    <a:pt x="123190" y="398272"/>
                  </a:cubicBezTo>
                  <a:cubicBezTo>
                    <a:pt x="110744" y="393192"/>
                    <a:pt x="104775" y="383159"/>
                    <a:pt x="103251" y="370205"/>
                  </a:cubicBezTo>
                  <a:cubicBezTo>
                    <a:pt x="100965" y="349885"/>
                    <a:pt x="98806" y="329438"/>
                    <a:pt x="96647" y="309118"/>
                  </a:cubicBezTo>
                  <a:cubicBezTo>
                    <a:pt x="96393" y="307086"/>
                    <a:pt x="96012" y="305181"/>
                    <a:pt x="93980" y="303022"/>
                  </a:cubicBezTo>
                  <a:cubicBezTo>
                    <a:pt x="92710" y="314198"/>
                    <a:pt x="91313" y="325374"/>
                    <a:pt x="90043" y="336550"/>
                  </a:cubicBezTo>
                  <a:cubicBezTo>
                    <a:pt x="88519" y="349631"/>
                    <a:pt x="87503" y="362712"/>
                    <a:pt x="85344" y="375666"/>
                  </a:cubicBezTo>
                  <a:cubicBezTo>
                    <a:pt x="83058" y="389001"/>
                    <a:pt x="71755" y="398907"/>
                    <a:pt x="58928" y="400304"/>
                  </a:cubicBezTo>
                  <a:cubicBezTo>
                    <a:pt x="44704" y="401828"/>
                    <a:pt x="31369" y="394970"/>
                    <a:pt x="26543" y="381762"/>
                  </a:cubicBezTo>
                  <a:cubicBezTo>
                    <a:pt x="24257" y="375412"/>
                    <a:pt x="23876" y="367792"/>
                    <a:pt x="24511" y="360934"/>
                  </a:cubicBezTo>
                  <a:cubicBezTo>
                    <a:pt x="29083" y="312039"/>
                    <a:pt x="34163" y="263144"/>
                    <a:pt x="39116" y="214122"/>
                  </a:cubicBezTo>
                  <a:cubicBezTo>
                    <a:pt x="39243" y="213360"/>
                    <a:pt x="38989" y="212598"/>
                    <a:pt x="38735" y="211201"/>
                  </a:cubicBezTo>
                </a:path>
              </a:pathLst>
            </a:custGeom>
            <a:solidFill>
              <a:srgbClr val="FFFFFF"/>
            </a:solidFill>
          </p:spPr>
        </p:sp>
        <p:sp>
          <p:nvSpPr>
            <p:cNvPr id="37" name="Freeform 37"/>
            <p:cNvSpPr/>
            <p:nvPr/>
          </p:nvSpPr>
          <p:spPr>
            <a:xfrm>
              <a:off x="776605" y="494030"/>
              <a:ext cx="169545" cy="401447"/>
            </a:xfrm>
            <a:custGeom>
              <a:avLst/>
              <a:gdLst/>
              <a:ahLst/>
              <a:cxnLst/>
              <a:rect l="l" t="t" r="r" b="b"/>
              <a:pathLst>
                <a:path w="169545" h="401447">
                  <a:moveTo>
                    <a:pt x="130429" y="210947"/>
                  </a:moveTo>
                  <a:cubicBezTo>
                    <a:pt x="132588" y="233172"/>
                    <a:pt x="134747" y="254889"/>
                    <a:pt x="136906" y="276479"/>
                  </a:cubicBezTo>
                  <a:cubicBezTo>
                    <a:pt x="139827" y="305562"/>
                    <a:pt x="143002" y="334518"/>
                    <a:pt x="145669" y="363601"/>
                  </a:cubicBezTo>
                  <a:cubicBezTo>
                    <a:pt x="147574" y="384175"/>
                    <a:pt x="135509" y="398907"/>
                    <a:pt x="116586" y="400177"/>
                  </a:cubicBezTo>
                  <a:cubicBezTo>
                    <a:pt x="98679" y="401447"/>
                    <a:pt x="84963" y="387985"/>
                    <a:pt x="83058" y="367919"/>
                  </a:cubicBezTo>
                  <a:cubicBezTo>
                    <a:pt x="81026" y="347218"/>
                    <a:pt x="78613" y="326644"/>
                    <a:pt x="76454" y="305943"/>
                  </a:cubicBezTo>
                  <a:cubicBezTo>
                    <a:pt x="76327" y="304927"/>
                    <a:pt x="75946" y="304038"/>
                    <a:pt x="74041" y="303022"/>
                  </a:cubicBezTo>
                  <a:cubicBezTo>
                    <a:pt x="72771" y="313690"/>
                    <a:pt x="71501" y="324358"/>
                    <a:pt x="70231" y="335026"/>
                  </a:cubicBezTo>
                  <a:cubicBezTo>
                    <a:pt x="68961" y="347091"/>
                    <a:pt x="67945" y="359029"/>
                    <a:pt x="66421" y="371094"/>
                  </a:cubicBezTo>
                  <a:cubicBezTo>
                    <a:pt x="64643" y="386461"/>
                    <a:pt x="54864" y="397002"/>
                    <a:pt x="40386" y="398907"/>
                  </a:cubicBezTo>
                  <a:cubicBezTo>
                    <a:pt x="37719" y="372237"/>
                    <a:pt x="35052" y="345567"/>
                    <a:pt x="32258" y="318897"/>
                  </a:cubicBezTo>
                  <a:cubicBezTo>
                    <a:pt x="30861" y="305562"/>
                    <a:pt x="29718" y="292227"/>
                    <a:pt x="28067" y="278892"/>
                  </a:cubicBezTo>
                  <a:cubicBezTo>
                    <a:pt x="27432" y="274320"/>
                    <a:pt x="28575" y="272034"/>
                    <a:pt x="33020" y="269875"/>
                  </a:cubicBezTo>
                  <a:cubicBezTo>
                    <a:pt x="53721" y="260096"/>
                    <a:pt x="64516" y="243459"/>
                    <a:pt x="64516" y="220345"/>
                  </a:cubicBezTo>
                  <a:cubicBezTo>
                    <a:pt x="64643" y="185674"/>
                    <a:pt x="64897" y="150876"/>
                    <a:pt x="64389" y="116205"/>
                  </a:cubicBezTo>
                  <a:cubicBezTo>
                    <a:pt x="63754" y="76073"/>
                    <a:pt x="44450" y="47498"/>
                    <a:pt x="8763" y="29718"/>
                  </a:cubicBezTo>
                  <a:cubicBezTo>
                    <a:pt x="381" y="25527"/>
                    <a:pt x="0" y="23368"/>
                    <a:pt x="7493" y="17399"/>
                  </a:cubicBezTo>
                  <a:cubicBezTo>
                    <a:pt x="19050" y="8001"/>
                    <a:pt x="32131" y="1905"/>
                    <a:pt x="46990" y="1397"/>
                  </a:cubicBezTo>
                  <a:cubicBezTo>
                    <a:pt x="65659" y="762"/>
                    <a:pt x="84455" y="0"/>
                    <a:pt x="102997" y="1524"/>
                  </a:cubicBezTo>
                  <a:cubicBezTo>
                    <a:pt x="140970" y="4445"/>
                    <a:pt x="169291" y="36068"/>
                    <a:pt x="169418" y="74041"/>
                  </a:cubicBezTo>
                  <a:cubicBezTo>
                    <a:pt x="169545" y="106680"/>
                    <a:pt x="169418" y="139319"/>
                    <a:pt x="169418" y="171831"/>
                  </a:cubicBezTo>
                  <a:cubicBezTo>
                    <a:pt x="169418" y="199390"/>
                    <a:pt x="159258" y="210058"/>
                    <a:pt x="130683" y="210820"/>
                  </a:cubicBezTo>
                </a:path>
              </a:pathLst>
            </a:custGeom>
            <a:solidFill>
              <a:srgbClr val="FFFFFF"/>
            </a:solidFill>
          </p:spPr>
        </p:sp>
        <p:sp>
          <p:nvSpPr>
            <p:cNvPr id="38" name="Freeform 38"/>
            <p:cNvSpPr/>
            <p:nvPr/>
          </p:nvSpPr>
          <p:spPr>
            <a:xfrm>
              <a:off x="251079" y="494411"/>
              <a:ext cx="169545" cy="401320"/>
            </a:xfrm>
            <a:custGeom>
              <a:avLst/>
              <a:gdLst/>
              <a:ahLst/>
              <a:cxnLst/>
              <a:rect l="l" t="t" r="r" b="b"/>
              <a:pathLst>
                <a:path w="169545" h="401320">
                  <a:moveTo>
                    <a:pt x="129032" y="398653"/>
                  </a:moveTo>
                  <a:cubicBezTo>
                    <a:pt x="114173" y="396494"/>
                    <a:pt x="104775" y="385572"/>
                    <a:pt x="103124" y="369189"/>
                  </a:cubicBezTo>
                  <a:cubicBezTo>
                    <a:pt x="100965" y="347980"/>
                    <a:pt x="98679" y="326771"/>
                    <a:pt x="96393" y="305689"/>
                  </a:cubicBezTo>
                  <a:cubicBezTo>
                    <a:pt x="96266" y="304800"/>
                    <a:pt x="95885" y="303911"/>
                    <a:pt x="93980" y="302895"/>
                  </a:cubicBezTo>
                  <a:cubicBezTo>
                    <a:pt x="92710" y="313309"/>
                    <a:pt x="91440" y="323723"/>
                    <a:pt x="90297" y="334137"/>
                  </a:cubicBezTo>
                  <a:cubicBezTo>
                    <a:pt x="89027" y="346202"/>
                    <a:pt x="87884" y="358267"/>
                    <a:pt x="86487" y="370205"/>
                  </a:cubicBezTo>
                  <a:cubicBezTo>
                    <a:pt x="84455" y="388620"/>
                    <a:pt x="70104" y="401320"/>
                    <a:pt x="53086" y="399923"/>
                  </a:cubicBezTo>
                  <a:cubicBezTo>
                    <a:pt x="34671" y="398526"/>
                    <a:pt x="22352" y="384302"/>
                    <a:pt x="24130" y="364744"/>
                  </a:cubicBezTo>
                  <a:cubicBezTo>
                    <a:pt x="28194" y="319913"/>
                    <a:pt x="33020" y="275209"/>
                    <a:pt x="37465" y="230505"/>
                  </a:cubicBezTo>
                  <a:cubicBezTo>
                    <a:pt x="38100" y="224282"/>
                    <a:pt x="38608" y="217932"/>
                    <a:pt x="39243" y="210820"/>
                  </a:cubicBezTo>
                  <a:cubicBezTo>
                    <a:pt x="36957" y="210693"/>
                    <a:pt x="35052" y="210439"/>
                    <a:pt x="33147" y="210439"/>
                  </a:cubicBezTo>
                  <a:cubicBezTo>
                    <a:pt x="15240" y="210820"/>
                    <a:pt x="762" y="197739"/>
                    <a:pt x="635" y="179959"/>
                  </a:cubicBezTo>
                  <a:cubicBezTo>
                    <a:pt x="381" y="143383"/>
                    <a:pt x="0" y="106807"/>
                    <a:pt x="635" y="70231"/>
                  </a:cubicBezTo>
                  <a:cubicBezTo>
                    <a:pt x="1270" y="35814"/>
                    <a:pt x="29845" y="4445"/>
                    <a:pt x="64135" y="1651"/>
                  </a:cubicBezTo>
                  <a:cubicBezTo>
                    <a:pt x="84455" y="0"/>
                    <a:pt x="105156" y="635"/>
                    <a:pt x="125603" y="1524"/>
                  </a:cubicBezTo>
                  <a:cubicBezTo>
                    <a:pt x="139573" y="2159"/>
                    <a:pt x="151892" y="8636"/>
                    <a:pt x="162687" y="17526"/>
                  </a:cubicBezTo>
                  <a:cubicBezTo>
                    <a:pt x="169545" y="23114"/>
                    <a:pt x="169037" y="25654"/>
                    <a:pt x="161290" y="29464"/>
                  </a:cubicBezTo>
                  <a:cubicBezTo>
                    <a:pt x="125222" y="47371"/>
                    <a:pt x="105791" y="76073"/>
                    <a:pt x="105410" y="116586"/>
                  </a:cubicBezTo>
                  <a:cubicBezTo>
                    <a:pt x="105029" y="150495"/>
                    <a:pt x="105283" y="184531"/>
                    <a:pt x="105156" y="218440"/>
                  </a:cubicBezTo>
                  <a:cubicBezTo>
                    <a:pt x="105029" y="242443"/>
                    <a:pt x="115570" y="259588"/>
                    <a:pt x="137033" y="270256"/>
                  </a:cubicBezTo>
                  <a:cubicBezTo>
                    <a:pt x="139192" y="271272"/>
                    <a:pt x="141478" y="274828"/>
                    <a:pt x="141351" y="277114"/>
                  </a:cubicBezTo>
                  <a:cubicBezTo>
                    <a:pt x="137668" y="316357"/>
                    <a:pt x="133604" y="355600"/>
                    <a:pt x="129667" y="394843"/>
                  </a:cubicBezTo>
                  <a:cubicBezTo>
                    <a:pt x="129540" y="396113"/>
                    <a:pt x="129286" y="397383"/>
                    <a:pt x="129032" y="398653"/>
                  </a:cubicBezTo>
                </a:path>
              </a:pathLst>
            </a:custGeom>
            <a:solidFill>
              <a:srgbClr val="FFFFFF"/>
            </a:solidFill>
          </p:spPr>
        </p:sp>
        <p:sp>
          <p:nvSpPr>
            <p:cNvPr id="39" name="Freeform 39"/>
            <p:cNvSpPr/>
            <p:nvPr/>
          </p:nvSpPr>
          <p:spPr>
            <a:xfrm>
              <a:off x="523621" y="494919"/>
              <a:ext cx="151130" cy="398399"/>
            </a:xfrm>
            <a:custGeom>
              <a:avLst/>
              <a:gdLst/>
              <a:ahLst/>
              <a:cxnLst/>
              <a:rect l="l" t="t" r="r" b="b"/>
              <a:pathLst>
                <a:path w="151130" h="398399">
                  <a:moveTo>
                    <a:pt x="151003" y="24892"/>
                  </a:moveTo>
                  <a:cubicBezTo>
                    <a:pt x="119761" y="36830"/>
                    <a:pt x="97917" y="57277"/>
                    <a:pt x="89789" y="88646"/>
                  </a:cubicBezTo>
                  <a:cubicBezTo>
                    <a:pt x="85598" y="104775"/>
                    <a:pt x="85598" y="122301"/>
                    <a:pt x="85090" y="139319"/>
                  </a:cubicBezTo>
                  <a:cubicBezTo>
                    <a:pt x="84455" y="165354"/>
                    <a:pt x="85471" y="191389"/>
                    <a:pt x="85344" y="217424"/>
                  </a:cubicBezTo>
                  <a:cubicBezTo>
                    <a:pt x="85217" y="241681"/>
                    <a:pt x="95631" y="259207"/>
                    <a:pt x="117602" y="269875"/>
                  </a:cubicBezTo>
                  <a:cubicBezTo>
                    <a:pt x="119507" y="270891"/>
                    <a:pt x="121793" y="274066"/>
                    <a:pt x="121666" y="276098"/>
                  </a:cubicBezTo>
                  <a:cubicBezTo>
                    <a:pt x="117856" y="316611"/>
                    <a:pt x="113665" y="357251"/>
                    <a:pt x="109601" y="397764"/>
                  </a:cubicBezTo>
                  <a:cubicBezTo>
                    <a:pt x="96012" y="397256"/>
                    <a:pt x="85344" y="385953"/>
                    <a:pt x="83566" y="369951"/>
                  </a:cubicBezTo>
                  <a:cubicBezTo>
                    <a:pt x="81661" y="353187"/>
                    <a:pt x="80010" y="336423"/>
                    <a:pt x="78232" y="319786"/>
                  </a:cubicBezTo>
                  <a:cubicBezTo>
                    <a:pt x="77597" y="313944"/>
                    <a:pt x="76835" y="308102"/>
                    <a:pt x="74168" y="302387"/>
                  </a:cubicBezTo>
                  <a:cubicBezTo>
                    <a:pt x="73025" y="311785"/>
                    <a:pt x="71882" y="321310"/>
                    <a:pt x="70866" y="330708"/>
                  </a:cubicBezTo>
                  <a:cubicBezTo>
                    <a:pt x="69469" y="343281"/>
                    <a:pt x="68199" y="355854"/>
                    <a:pt x="66929" y="368427"/>
                  </a:cubicBezTo>
                  <a:cubicBezTo>
                    <a:pt x="65278" y="384937"/>
                    <a:pt x="56388" y="395478"/>
                    <a:pt x="40767" y="398399"/>
                  </a:cubicBezTo>
                  <a:cubicBezTo>
                    <a:pt x="38608" y="377825"/>
                    <a:pt x="36449" y="357251"/>
                    <a:pt x="34417" y="336677"/>
                  </a:cubicBezTo>
                  <a:cubicBezTo>
                    <a:pt x="32385" y="317119"/>
                    <a:pt x="30607" y="297434"/>
                    <a:pt x="28321" y="277876"/>
                  </a:cubicBezTo>
                  <a:cubicBezTo>
                    <a:pt x="27813" y="272923"/>
                    <a:pt x="29718" y="271145"/>
                    <a:pt x="33782" y="269240"/>
                  </a:cubicBezTo>
                  <a:cubicBezTo>
                    <a:pt x="52832" y="259969"/>
                    <a:pt x="64262" y="244729"/>
                    <a:pt x="64643" y="223266"/>
                  </a:cubicBezTo>
                  <a:cubicBezTo>
                    <a:pt x="65278" y="185674"/>
                    <a:pt x="65786" y="148082"/>
                    <a:pt x="64389" y="110490"/>
                  </a:cubicBezTo>
                  <a:cubicBezTo>
                    <a:pt x="62992" y="72898"/>
                    <a:pt x="43180" y="46482"/>
                    <a:pt x="10033" y="29718"/>
                  </a:cubicBezTo>
                  <a:cubicBezTo>
                    <a:pt x="381" y="24892"/>
                    <a:pt x="0" y="22987"/>
                    <a:pt x="8763" y="16129"/>
                  </a:cubicBezTo>
                  <a:cubicBezTo>
                    <a:pt x="19812" y="7493"/>
                    <a:pt x="32258" y="1524"/>
                    <a:pt x="46228" y="1016"/>
                  </a:cubicBezTo>
                  <a:cubicBezTo>
                    <a:pt x="66167" y="381"/>
                    <a:pt x="86233" y="0"/>
                    <a:pt x="106172" y="1270"/>
                  </a:cubicBezTo>
                  <a:cubicBezTo>
                    <a:pt x="123825" y="2413"/>
                    <a:pt x="138430" y="11176"/>
                    <a:pt x="151130" y="25019"/>
                  </a:cubicBezTo>
                </a:path>
              </a:pathLst>
            </a:custGeom>
            <a:solidFill>
              <a:srgbClr val="FFFFFF"/>
            </a:solidFill>
          </p:spPr>
        </p:sp>
        <p:sp>
          <p:nvSpPr>
            <p:cNvPr id="40" name="Freeform 40"/>
            <p:cNvSpPr/>
            <p:nvPr/>
          </p:nvSpPr>
          <p:spPr>
            <a:xfrm>
              <a:off x="293624" y="347345"/>
              <a:ext cx="105664" cy="130175"/>
            </a:xfrm>
            <a:custGeom>
              <a:avLst/>
              <a:gdLst/>
              <a:ahLst/>
              <a:cxnLst/>
              <a:rect l="l" t="t" r="r" b="b"/>
              <a:pathLst>
                <a:path w="105664" h="130175">
                  <a:moveTo>
                    <a:pt x="104521" y="65024"/>
                  </a:moveTo>
                  <a:cubicBezTo>
                    <a:pt x="105664" y="78740"/>
                    <a:pt x="103505" y="93472"/>
                    <a:pt x="93345" y="106172"/>
                  </a:cubicBezTo>
                  <a:cubicBezTo>
                    <a:pt x="79756" y="123063"/>
                    <a:pt x="56896" y="130175"/>
                    <a:pt x="36576" y="123444"/>
                  </a:cubicBezTo>
                  <a:cubicBezTo>
                    <a:pt x="14986" y="116332"/>
                    <a:pt x="762" y="97409"/>
                    <a:pt x="254" y="75057"/>
                  </a:cubicBezTo>
                  <a:cubicBezTo>
                    <a:pt x="127" y="66929"/>
                    <a:pt x="0" y="58801"/>
                    <a:pt x="254" y="50546"/>
                  </a:cubicBezTo>
                  <a:cubicBezTo>
                    <a:pt x="1016" y="22606"/>
                    <a:pt x="24511" y="0"/>
                    <a:pt x="52705" y="254"/>
                  </a:cubicBezTo>
                  <a:cubicBezTo>
                    <a:pt x="80518" y="381"/>
                    <a:pt x="103632" y="22860"/>
                    <a:pt x="104521" y="50419"/>
                  </a:cubicBezTo>
                  <a:cubicBezTo>
                    <a:pt x="104648" y="54610"/>
                    <a:pt x="104521" y="58801"/>
                    <a:pt x="104521" y="65024"/>
                  </a:cubicBezTo>
                </a:path>
              </a:pathLst>
            </a:custGeom>
            <a:solidFill>
              <a:srgbClr val="FFFFFF"/>
            </a:solidFill>
          </p:spPr>
        </p:sp>
        <p:sp>
          <p:nvSpPr>
            <p:cNvPr id="41" name="Freeform 41"/>
            <p:cNvSpPr/>
            <p:nvPr/>
          </p:nvSpPr>
          <p:spPr>
            <a:xfrm>
              <a:off x="546481" y="347472"/>
              <a:ext cx="105537" cy="130175"/>
            </a:xfrm>
            <a:custGeom>
              <a:avLst/>
              <a:gdLst/>
              <a:ahLst/>
              <a:cxnLst/>
              <a:rect l="l" t="t" r="r" b="b"/>
              <a:pathLst>
                <a:path w="105537" h="130175">
                  <a:moveTo>
                    <a:pt x="104394" y="65405"/>
                  </a:moveTo>
                  <a:cubicBezTo>
                    <a:pt x="105537" y="79121"/>
                    <a:pt x="103251" y="93472"/>
                    <a:pt x="93218" y="106045"/>
                  </a:cubicBezTo>
                  <a:cubicBezTo>
                    <a:pt x="79629" y="123063"/>
                    <a:pt x="56896" y="130175"/>
                    <a:pt x="36576" y="123444"/>
                  </a:cubicBezTo>
                  <a:cubicBezTo>
                    <a:pt x="14986" y="116332"/>
                    <a:pt x="635" y="97409"/>
                    <a:pt x="254" y="75057"/>
                  </a:cubicBezTo>
                  <a:cubicBezTo>
                    <a:pt x="127" y="66929"/>
                    <a:pt x="0" y="58674"/>
                    <a:pt x="254" y="50546"/>
                  </a:cubicBezTo>
                  <a:cubicBezTo>
                    <a:pt x="1016" y="22479"/>
                    <a:pt x="24511" y="0"/>
                    <a:pt x="52578" y="127"/>
                  </a:cubicBezTo>
                  <a:cubicBezTo>
                    <a:pt x="80391" y="254"/>
                    <a:pt x="103632" y="22606"/>
                    <a:pt x="104394" y="50165"/>
                  </a:cubicBezTo>
                  <a:cubicBezTo>
                    <a:pt x="104521" y="54610"/>
                    <a:pt x="104394" y="59182"/>
                    <a:pt x="104394" y="65278"/>
                  </a:cubicBezTo>
                </a:path>
              </a:pathLst>
            </a:custGeom>
            <a:solidFill>
              <a:srgbClr val="FFFFFF"/>
            </a:solidFill>
          </p:spPr>
        </p:sp>
        <p:sp>
          <p:nvSpPr>
            <p:cNvPr id="42" name="Freeform 42"/>
            <p:cNvSpPr/>
            <p:nvPr/>
          </p:nvSpPr>
          <p:spPr>
            <a:xfrm>
              <a:off x="798068" y="343408"/>
              <a:ext cx="105664" cy="130048"/>
            </a:xfrm>
            <a:custGeom>
              <a:avLst/>
              <a:gdLst/>
              <a:ahLst/>
              <a:cxnLst/>
              <a:rect l="l" t="t" r="r" b="b"/>
              <a:pathLst>
                <a:path w="105664" h="130048">
                  <a:moveTo>
                    <a:pt x="1143" y="64516"/>
                  </a:moveTo>
                  <a:cubicBezTo>
                    <a:pt x="0" y="50927"/>
                    <a:pt x="2413" y="35941"/>
                    <a:pt x="13081" y="23114"/>
                  </a:cubicBezTo>
                  <a:cubicBezTo>
                    <a:pt x="26670" y="6731"/>
                    <a:pt x="49403" y="0"/>
                    <a:pt x="69342" y="6731"/>
                  </a:cubicBezTo>
                  <a:cubicBezTo>
                    <a:pt x="90678" y="13843"/>
                    <a:pt x="104775" y="32639"/>
                    <a:pt x="105410" y="54610"/>
                  </a:cubicBezTo>
                  <a:cubicBezTo>
                    <a:pt x="105664" y="62738"/>
                    <a:pt x="105664" y="70993"/>
                    <a:pt x="105410" y="79121"/>
                  </a:cubicBezTo>
                  <a:cubicBezTo>
                    <a:pt x="104775" y="107188"/>
                    <a:pt x="81534" y="129921"/>
                    <a:pt x="53467" y="129921"/>
                  </a:cubicBezTo>
                  <a:cubicBezTo>
                    <a:pt x="25019" y="130048"/>
                    <a:pt x="1778" y="107188"/>
                    <a:pt x="1143" y="78613"/>
                  </a:cubicBezTo>
                  <a:cubicBezTo>
                    <a:pt x="1016" y="74676"/>
                    <a:pt x="1143" y="70739"/>
                    <a:pt x="1143" y="64389"/>
                  </a:cubicBezTo>
                </a:path>
              </a:pathLst>
            </a:custGeom>
            <a:solidFill>
              <a:srgbClr val="FFFFFF"/>
            </a:solidFill>
          </p:spPr>
        </p:sp>
        <p:sp>
          <p:nvSpPr>
            <p:cNvPr id="43" name="Freeform 43"/>
            <p:cNvSpPr/>
            <p:nvPr/>
          </p:nvSpPr>
          <p:spPr>
            <a:xfrm>
              <a:off x="672211" y="387223"/>
              <a:ext cx="106807" cy="132080"/>
            </a:xfrm>
            <a:custGeom>
              <a:avLst/>
              <a:gdLst/>
              <a:ahLst/>
              <a:cxnLst/>
              <a:rect l="l" t="t" r="r" b="b"/>
              <a:pathLst>
                <a:path w="106807" h="132080">
                  <a:moveTo>
                    <a:pt x="104902" y="67691"/>
                  </a:moveTo>
                  <a:cubicBezTo>
                    <a:pt x="106807" y="85852"/>
                    <a:pt x="101854" y="103759"/>
                    <a:pt x="85090" y="116840"/>
                  </a:cubicBezTo>
                  <a:cubicBezTo>
                    <a:pt x="68199" y="129921"/>
                    <a:pt x="49403" y="132080"/>
                    <a:pt x="30226" y="122936"/>
                  </a:cubicBezTo>
                  <a:cubicBezTo>
                    <a:pt x="11557" y="114046"/>
                    <a:pt x="1397" y="98679"/>
                    <a:pt x="762" y="77978"/>
                  </a:cubicBezTo>
                  <a:cubicBezTo>
                    <a:pt x="381" y="65659"/>
                    <a:pt x="0" y="52959"/>
                    <a:pt x="2667" y="41148"/>
                  </a:cubicBezTo>
                  <a:cubicBezTo>
                    <a:pt x="8255" y="15875"/>
                    <a:pt x="33274" y="0"/>
                    <a:pt x="59563" y="3048"/>
                  </a:cubicBezTo>
                  <a:cubicBezTo>
                    <a:pt x="84709" y="5969"/>
                    <a:pt x="104521" y="28194"/>
                    <a:pt x="104902" y="53721"/>
                  </a:cubicBezTo>
                  <a:cubicBezTo>
                    <a:pt x="104902" y="57658"/>
                    <a:pt x="104902" y="61595"/>
                    <a:pt x="104902" y="67818"/>
                  </a:cubicBezTo>
                </a:path>
              </a:pathLst>
            </a:custGeom>
            <a:solidFill>
              <a:srgbClr val="FFFFFF"/>
            </a:solidFill>
          </p:spPr>
        </p:sp>
        <p:sp>
          <p:nvSpPr>
            <p:cNvPr id="44" name="Freeform 44"/>
            <p:cNvSpPr/>
            <p:nvPr/>
          </p:nvSpPr>
          <p:spPr>
            <a:xfrm>
              <a:off x="419862" y="387350"/>
              <a:ext cx="105283" cy="130683"/>
            </a:xfrm>
            <a:custGeom>
              <a:avLst/>
              <a:gdLst/>
              <a:ahLst/>
              <a:cxnLst/>
              <a:rect l="l" t="t" r="r" b="b"/>
              <a:pathLst>
                <a:path w="105283" h="130683">
                  <a:moveTo>
                    <a:pt x="105283" y="65278"/>
                  </a:moveTo>
                  <a:cubicBezTo>
                    <a:pt x="104648" y="72898"/>
                    <a:pt x="104902" y="80645"/>
                    <a:pt x="103251" y="88011"/>
                  </a:cubicBezTo>
                  <a:cubicBezTo>
                    <a:pt x="97409" y="113538"/>
                    <a:pt x="73025" y="130683"/>
                    <a:pt x="47498" y="127889"/>
                  </a:cubicBezTo>
                  <a:cubicBezTo>
                    <a:pt x="20320" y="124841"/>
                    <a:pt x="508" y="103632"/>
                    <a:pt x="508" y="76581"/>
                  </a:cubicBezTo>
                  <a:cubicBezTo>
                    <a:pt x="508" y="64770"/>
                    <a:pt x="0" y="52705"/>
                    <a:pt x="2413" y="41275"/>
                  </a:cubicBezTo>
                  <a:cubicBezTo>
                    <a:pt x="8001" y="16002"/>
                    <a:pt x="32893" y="0"/>
                    <a:pt x="59182" y="2921"/>
                  </a:cubicBezTo>
                  <a:cubicBezTo>
                    <a:pt x="84201" y="5715"/>
                    <a:pt x="104140" y="27813"/>
                    <a:pt x="104648" y="53467"/>
                  </a:cubicBezTo>
                  <a:cubicBezTo>
                    <a:pt x="104775" y="57404"/>
                    <a:pt x="104648" y="61341"/>
                    <a:pt x="104648" y="65278"/>
                  </a:cubicBezTo>
                  <a:cubicBezTo>
                    <a:pt x="104902" y="65278"/>
                    <a:pt x="105029" y="65278"/>
                    <a:pt x="105283" y="65278"/>
                  </a:cubicBezTo>
                </a:path>
              </a:pathLst>
            </a:custGeom>
            <a:solidFill>
              <a:srgbClr val="FFFFFF"/>
            </a:solidFill>
          </p:spPr>
        </p:sp>
        <p:sp>
          <p:nvSpPr>
            <p:cNvPr id="45" name="Freeform 45"/>
            <p:cNvSpPr/>
            <p:nvPr/>
          </p:nvSpPr>
          <p:spPr>
            <a:xfrm>
              <a:off x="672211" y="304038"/>
              <a:ext cx="105283" cy="84455"/>
            </a:xfrm>
            <a:custGeom>
              <a:avLst/>
              <a:gdLst/>
              <a:ahLst/>
              <a:cxnLst/>
              <a:rect l="l" t="t" r="r" b="b"/>
              <a:pathLst>
                <a:path w="105283" h="84455">
                  <a:moveTo>
                    <a:pt x="1143" y="84328"/>
                  </a:moveTo>
                  <a:cubicBezTo>
                    <a:pt x="1143" y="70231"/>
                    <a:pt x="0" y="57785"/>
                    <a:pt x="1397" y="45593"/>
                  </a:cubicBezTo>
                  <a:cubicBezTo>
                    <a:pt x="4445" y="19812"/>
                    <a:pt x="29083" y="0"/>
                    <a:pt x="54610" y="1397"/>
                  </a:cubicBezTo>
                  <a:cubicBezTo>
                    <a:pt x="82931" y="2921"/>
                    <a:pt x="104521" y="24638"/>
                    <a:pt x="105029" y="52070"/>
                  </a:cubicBezTo>
                  <a:cubicBezTo>
                    <a:pt x="105283" y="62230"/>
                    <a:pt x="105029" y="72390"/>
                    <a:pt x="105029" y="84455"/>
                  </a:cubicBezTo>
                  <a:cubicBezTo>
                    <a:pt x="69977" y="57150"/>
                    <a:pt x="36068" y="56896"/>
                    <a:pt x="1143" y="84201"/>
                  </a:cubicBezTo>
                </a:path>
              </a:pathLst>
            </a:custGeom>
            <a:solidFill>
              <a:srgbClr val="FFFFFF"/>
            </a:solidFill>
          </p:spPr>
        </p:sp>
        <p:sp>
          <p:nvSpPr>
            <p:cNvPr id="46" name="Freeform 46"/>
            <p:cNvSpPr/>
            <p:nvPr/>
          </p:nvSpPr>
          <p:spPr>
            <a:xfrm>
              <a:off x="419354" y="302641"/>
              <a:ext cx="105283" cy="86614"/>
            </a:xfrm>
            <a:custGeom>
              <a:avLst/>
              <a:gdLst/>
              <a:ahLst/>
              <a:cxnLst/>
              <a:rect l="l" t="t" r="r" b="b"/>
              <a:pathLst>
                <a:path w="105283" h="86614">
                  <a:moveTo>
                    <a:pt x="105156" y="85979"/>
                  </a:moveTo>
                  <a:cubicBezTo>
                    <a:pt x="69850" y="58420"/>
                    <a:pt x="35941" y="58547"/>
                    <a:pt x="0" y="86614"/>
                  </a:cubicBezTo>
                  <a:cubicBezTo>
                    <a:pt x="1016" y="69596"/>
                    <a:pt x="0" y="54610"/>
                    <a:pt x="3175" y="40640"/>
                  </a:cubicBezTo>
                  <a:cubicBezTo>
                    <a:pt x="9017" y="15113"/>
                    <a:pt x="34163" y="0"/>
                    <a:pt x="60452" y="3429"/>
                  </a:cubicBezTo>
                  <a:cubicBezTo>
                    <a:pt x="85471" y="6731"/>
                    <a:pt x="104648" y="28321"/>
                    <a:pt x="105156" y="53848"/>
                  </a:cubicBezTo>
                  <a:cubicBezTo>
                    <a:pt x="105283" y="64008"/>
                    <a:pt x="105156" y="74041"/>
                    <a:pt x="105156" y="85979"/>
                  </a:cubicBezTo>
                </a:path>
              </a:pathLst>
            </a:custGeom>
            <a:solidFill>
              <a:srgbClr val="FFFFFF"/>
            </a:solidFill>
          </p:spPr>
        </p:sp>
        <p:sp>
          <p:nvSpPr>
            <p:cNvPr id="47" name="Freeform 47"/>
            <p:cNvSpPr/>
            <p:nvPr/>
          </p:nvSpPr>
          <p:spPr>
            <a:xfrm>
              <a:off x="542163" y="259461"/>
              <a:ext cx="108839" cy="87122"/>
            </a:xfrm>
            <a:custGeom>
              <a:avLst/>
              <a:gdLst/>
              <a:ahLst/>
              <a:cxnLst/>
              <a:rect l="l" t="t" r="r" b="b"/>
              <a:pathLst>
                <a:path w="108839" h="87122">
                  <a:moveTo>
                    <a:pt x="108712" y="87122"/>
                  </a:moveTo>
                  <a:cubicBezTo>
                    <a:pt x="73406" y="59817"/>
                    <a:pt x="39878" y="59817"/>
                    <a:pt x="4953" y="86741"/>
                  </a:cubicBezTo>
                  <a:cubicBezTo>
                    <a:pt x="4445" y="62992"/>
                    <a:pt x="0" y="39624"/>
                    <a:pt x="18288" y="20701"/>
                  </a:cubicBezTo>
                  <a:cubicBezTo>
                    <a:pt x="34036" y="4445"/>
                    <a:pt x="53086" y="0"/>
                    <a:pt x="74549" y="7239"/>
                  </a:cubicBezTo>
                  <a:cubicBezTo>
                    <a:pt x="94361" y="13970"/>
                    <a:pt x="108204" y="33020"/>
                    <a:pt x="108585" y="53848"/>
                  </a:cubicBezTo>
                  <a:cubicBezTo>
                    <a:pt x="108839" y="64262"/>
                    <a:pt x="108585" y="74676"/>
                    <a:pt x="108585" y="86995"/>
                  </a:cubicBezTo>
                </a:path>
              </a:pathLst>
            </a:custGeom>
            <a:solidFill>
              <a:srgbClr val="FFFFFF"/>
            </a:solidFill>
          </p:spPr>
        </p:sp>
      </p:grpSp>
      <p:grpSp>
        <p:nvGrpSpPr>
          <p:cNvPr id="48" name="Group 48"/>
          <p:cNvGrpSpPr>
            <a:grpSpLocks noChangeAspect="1"/>
          </p:cNvGrpSpPr>
          <p:nvPr/>
        </p:nvGrpSpPr>
        <p:grpSpPr>
          <a:xfrm>
            <a:off x="361977" y="3448068"/>
            <a:ext cx="370481" cy="370279"/>
            <a:chOff x="0" y="0"/>
            <a:chExt cx="740961" cy="740557"/>
          </a:xfrm>
        </p:grpSpPr>
        <p:sp>
          <p:nvSpPr>
            <p:cNvPr id="49" name="Freeform 49"/>
            <p:cNvSpPr/>
            <p:nvPr/>
          </p:nvSpPr>
          <p:spPr>
            <a:xfrm>
              <a:off x="63500" y="305054"/>
              <a:ext cx="130683" cy="131191"/>
            </a:xfrm>
            <a:custGeom>
              <a:avLst/>
              <a:gdLst/>
              <a:ahLst/>
              <a:cxnLst/>
              <a:rect l="l" t="t" r="r" b="b"/>
              <a:pathLst>
                <a:path w="130683" h="131191">
                  <a:moveTo>
                    <a:pt x="130556" y="65786"/>
                  </a:moveTo>
                  <a:cubicBezTo>
                    <a:pt x="130683" y="101092"/>
                    <a:pt x="101600" y="130429"/>
                    <a:pt x="65913" y="130810"/>
                  </a:cubicBezTo>
                  <a:cubicBezTo>
                    <a:pt x="29718" y="131191"/>
                    <a:pt x="0" y="101600"/>
                    <a:pt x="0" y="65405"/>
                  </a:cubicBezTo>
                  <a:cubicBezTo>
                    <a:pt x="0" y="29337"/>
                    <a:pt x="29210" y="0"/>
                    <a:pt x="65151" y="0"/>
                  </a:cubicBezTo>
                  <a:cubicBezTo>
                    <a:pt x="101473" y="0"/>
                    <a:pt x="130302" y="29083"/>
                    <a:pt x="130556" y="65913"/>
                  </a:cubicBezTo>
                </a:path>
              </a:pathLst>
            </a:custGeom>
            <a:solidFill>
              <a:srgbClr val="FFFFFF"/>
            </a:solidFill>
          </p:spPr>
        </p:sp>
        <p:sp>
          <p:nvSpPr>
            <p:cNvPr id="50" name="Freeform 50"/>
            <p:cNvSpPr/>
            <p:nvPr/>
          </p:nvSpPr>
          <p:spPr>
            <a:xfrm>
              <a:off x="348615" y="545973"/>
              <a:ext cx="131445" cy="130937"/>
            </a:xfrm>
            <a:custGeom>
              <a:avLst/>
              <a:gdLst/>
              <a:ahLst/>
              <a:cxnLst/>
              <a:rect l="l" t="t" r="r" b="b"/>
              <a:pathLst>
                <a:path w="131445" h="130937">
                  <a:moveTo>
                    <a:pt x="131191" y="65278"/>
                  </a:moveTo>
                  <a:cubicBezTo>
                    <a:pt x="131445" y="101346"/>
                    <a:pt x="102743" y="130302"/>
                    <a:pt x="66294" y="130683"/>
                  </a:cubicBezTo>
                  <a:cubicBezTo>
                    <a:pt x="31242" y="130937"/>
                    <a:pt x="508" y="101346"/>
                    <a:pt x="254" y="66929"/>
                  </a:cubicBezTo>
                  <a:cubicBezTo>
                    <a:pt x="0" y="30480"/>
                    <a:pt x="29210" y="508"/>
                    <a:pt x="65151" y="254"/>
                  </a:cubicBezTo>
                  <a:cubicBezTo>
                    <a:pt x="101854" y="0"/>
                    <a:pt x="131064" y="28702"/>
                    <a:pt x="131318" y="65278"/>
                  </a:cubicBezTo>
                </a:path>
              </a:pathLst>
            </a:custGeom>
            <a:solidFill>
              <a:srgbClr val="FFFFFF"/>
            </a:solidFill>
          </p:spPr>
        </p:sp>
        <p:sp>
          <p:nvSpPr>
            <p:cNvPr id="51" name="Freeform 51"/>
            <p:cNvSpPr/>
            <p:nvPr/>
          </p:nvSpPr>
          <p:spPr>
            <a:xfrm>
              <a:off x="546227" y="443738"/>
              <a:ext cx="131318" cy="130937"/>
            </a:xfrm>
            <a:custGeom>
              <a:avLst/>
              <a:gdLst/>
              <a:ahLst/>
              <a:cxnLst/>
              <a:rect l="l" t="t" r="r" b="b"/>
              <a:pathLst>
                <a:path w="131318" h="130937">
                  <a:moveTo>
                    <a:pt x="65786" y="381"/>
                  </a:moveTo>
                  <a:cubicBezTo>
                    <a:pt x="103505" y="762"/>
                    <a:pt x="131318" y="29845"/>
                    <a:pt x="130810" y="68199"/>
                  </a:cubicBezTo>
                  <a:cubicBezTo>
                    <a:pt x="130302" y="102997"/>
                    <a:pt x="100711" y="130937"/>
                    <a:pt x="64643" y="130556"/>
                  </a:cubicBezTo>
                  <a:cubicBezTo>
                    <a:pt x="29083" y="130175"/>
                    <a:pt x="0" y="100838"/>
                    <a:pt x="254" y="65278"/>
                  </a:cubicBezTo>
                  <a:cubicBezTo>
                    <a:pt x="508" y="29210"/>
                    <a:pt x="29972" y="0"/>
                    <a:pt x="65913" y="381"/>
                  </a:cubicBezTo>
                </a:path>
              </a:pathLst>
            </a:custGeom>
            <a:solidFill>
              <a:srgbClr val="FFFFFF"/>
            </a:solidFill>
          </p:spPr>
        </p:sp>
        <p:sp>
          <p:nvSpPr>
            <p:cNvPr id="52" name="Freeform 52"/>
            <p:cNvSpPr/>
            <p:nvPr/>
          </p:nvSpPr>
          <p:spPr>
            <a:xfrm>
              <a:off x="85471" y="63881"/>
              <a:ext cx="130810" cy="131064"/>
            </a:xfrm>
            <a:custGeom>
              <a:avLst/>
              <a:gdLst/>
              <a:ahLst/>
              <a:cxnLst/>
              <a:rect l="l" t="t" r="r" b="b"/>
              <a:pathLst>
                <a:path w="130810" h="131064">
                  <a:moveTo>
                    <a:pt x="64770" y="130810"/>
                  </a:moveTo>
                  <a:cubicBezTo>
                    <a:pt x="29464" y="130683"/>
                    <a:pt x="0" y="101600"/>
                    <a:pt x="0" y="66802"/>
                  </a:cubicBezTo>
                  <a:cubicBezTo>
                    <a:pt x="127" y="29210"/>
                    <a:pt x="28956" y="0"/>
                    <a:pt x="65659" y="381"/>
                  </a:cubicBezTo>
                  <a:cubicBezTo>
                    <a:pt x="101727" y="762"/>
                    <a:pt x="130810" y="30226"/>
                    <a:pt x="130429" y="66167"/>
                  </a:cubicBezTo>
                  <a:cubicBezTo>
                    <a:pt x="130048" y="102489"/>
                    <a:pt x="101092" y="131064"/>
                    <a:pt x="64643" y="130937"/>
                  </a:cubicBezTo>
                </a:path>
              </a:pathLst>
            </a:custGeom>
            <a:solidFill>
              <a:srgbClr val="FFFFFF"/>
            </a:solidFill>
          </p:spPr>
        </p:sp>
        <p:sp>
          <p:nvSpPr>
            <p:cNvPr id="53" name="Freeform 53"/>
            <p:cNvSpPr/>
            <p:nvPr/>
          </p:nvSpPr>
          <p:spPr>
            <a:xfrm>
              <a:off x="415290" y="240411"/>
              <a:ext cx="130810" cy="130175"/>
            </a:xfrm>
            <a:custGeom>
              <a:avLst/>
              <a:gdLst/>
              <a:ahLst/>
              <a:cxnLst/>
              <a:rect l="l" t="t" r="r" b="b"/>
              <a:pathLst>
                <a:path w="130810" h="130175">
                  <a:moveTo>
                    <a:pt x="65532" y="127"/>
                  </a:moveTo>
                  <a:cubicBezTo>
                    <a:pt x="101600" y="254"/>
                    <a:pt x="130810" y="29337"/>
                    <a:pt x="130556" y="65278"/>
                  </a:cubicBezTo>
                  <a:cubicBezTo>
                    <a:pt x="130429" y="102108"/>
                    <a:pt x="102362" y="130175"/>
                    <a:pt x="65659" y="130048"/>
                  </a:cubicBezTo>
                  <a:cubicBezTo>
                    <a:pt x="28702" y="130048"/>
                    <a:pt x="127" y="101981"/>
                    <a:pt x="0" y="65659"/>
                  </a:cubicBezTo>
                  <a:cubicBezTo>
                    <a:pt x="0" y="28956"/>
                    <a:pt x="28829" y="0"/>
                    <a:pt x="65405" y="127"/>
                  </a:cubicBezTo>
                </a:path>
              </a:pathLst>
            </a:custGeom>
            <a:solidFill>
              <a:srgbClr val="FFFFFF"/>
            </a:solidFill>
          </p:spPr>
        </p:sp>
        <p:sp>
          <p:nvSpPr>
            <p:cNvPr id="54" name="Freeform 54"/>
            <p:cNvSpPr/>
            <p:nvPr/>
          </p:nvSpPr>
          <p:spPr>
            <a:xfrm>
              <a:off x="85090" y="545846"/>
              <a:ext cx="131191" cy="131191"/>
            </a:xfrm>
            <a:custGeom>
              <a:avLst/>
              <a:gdLst/>
              <a:ahLst/>
              <a:cxnLst/>
              <a:rect l="l" t="t" r="r" b="b"/>
              <a:pathLst>
                <a:path w="131191" h="131191">
                  <a:moveTo>
                    <a:pt x="381" y="65278"/>
                  </a:moveTo>
                  <a:cubicBezTo>
                    <a:pt x="0" y="30353"/>
                    <a:pt x="29083" y="762"/>
                    <a:pt x="64135" y="381"/>
                  </a:cubicBezTo>
                  <a:cubicBezTo>
                    <a:pt x="100965" y="0"/>
                    <a:pt x="130429" y="28575"/>
                    <a:pt x="130810" y="65024"/>
                  </a:cubicBezTo>
                  <a:cubicBezTo>
                    <a:pt x="131191" y="101092"/>
                    <a:pt x="102235" y="130429"/>
                    <a:pt x="66040" y="130810"/>
                  </a:cubicBezTo>
                  <a:cubicBezTo>
                    <a:pt x="29591" y="131191"/>
                    <a:pt x="762" y="102362"/>
                    <a:pt x="254" y="65278"/>
                  </a:cubicBezTo>
                </a:path>
              </a:pathLst>
            </a:custGeom>
            <a:solidFill>
              <a:srgbClr val="FFFFFF"/>
            </a:solidFill>
          </p:spPr>
        </p:sp>
        <p:sp>
          <p:nvSpPr>
            <p:cNvPr id="55" name="Freeform 55"/>
            <p:cNvSpPr/>
            <p:nvPr/>
          </p:nvSpPr>
          <p:spPr>
            <a:xfrm>
              <a:off x="249428" y="63500"/>
              <a:ext cx="131318" cy="131064"/>
            </a:xfrm>
            <a:custGeom>
              <a:avLst/>
              <a:gdLst/>
              <a:ahLst/>
              <a:cxnLst/>
              <a:rect l="l" t="t" r="r" b="b"/>
              <a:pathLst>
                <a:path w="131318" h="131064">
                  <a:moveTo>
                    <a:pt x="254" y="65532"/>
                  </a:moveTo>
                  <a:cubicBezTo>
                    <a:pt x="508" y="29464"/>
                    <a:pt x="30099" y="0"/>
                    <a:pt x="65786" y="254"/>
                  </a:cubicBezTo>
                  <a:cubicBezTo>
                    <a:pt x="102235" y="635"/>
                    <a:pt x="131318" y="30353"/>
                    <a:pt x="130937" y="66675"/>
                  </a:cubicBezTo>
                  <a:cubicBezTo>
                    <a:pt x="130556" y="102362"/>
                    <a:pt x="101473" y="131064"/>
                    <a:pt x="66294" y="130683"/>
                  </a:cubicBezTo>
                  <a:cubicBezTo>
                    <a:pt x="28575" y="130175"/>
                    <a:pt x="0" y="101981"/>
                    <a:pt x="254" y="65532"/>
                  </a:cubicBezTo>
                </a:path>
              </a:pathLst>
            </a:custGeom>
            <a:solidFill>
              <a:srgbClr val="FFFFFF"/>
            </a:solidFill>
          </p:spPr>
        </p:sp>
        <p:sp>
          <p:nvSpPr>
            <p:cNvPr id="56" name="Freeform 56"/>
            <p:cNvSpPr/>
            <p:nvPr/>
          </p:nvSpPr>
          <p:spPr>
            <a:xfrm>
              <a:off x="260477" y="321056"/>
              <a:ext cx="130556" cy="130556"/>
            </a:xfrm>
            <a:custGeom>
              <a:avLst/>
              <a:gdLst/>
              <a:ahLst/>
              <a:cxnLst/>
              <a:rect l="l" t="t" r="r" b="b"/>
              <a:pathLst>
                <a:path w="130556" h="130556">
                  <a:moveTo>
                    <a:pt x="65659" y="0"/>
                  </a:moveTo>
                  <a:cubicBezTo>
                    <a:pt x="101981" y="0"/>
                    <a:pt x="130556" y="28829"/>
                    <a:pt x="130429" y="65278"/>
                  </a:cubicBezTo>
                  <a:cubicBezTo>
                    <a:pt x="130302" y="101346"/>
                    <a:pt x="102235" y="130048"/>
                    <a:pt x="67056" y="130302"/>
                  </a:cubicBezTo>
                  <a:cubicBezTo>
                    <a:pt x="30353" y="130556"/>
                    <a:pt x="0" y="101219"/>
                    <a:pt x="254" y="65659"/>
                  </a:cubicBezTo>
                  <a:cubicBezTo>
                    <a:pt x="508" y="28448"/>
                    <a:pt x="28829" y="0"/>
                    <a:pt x="65659" y="0"/>
                  </a:cubicBezTo>
                </a:path>
              </a:pathLst>
            </a:custGeom>
            <a:solidFill>
              <a:srgbClr val="FFFFFF"/>
            </a:solidFill>
          </p:spPr>
        </p:sp>
        <p:sp>
          <p:nvSpPr>
            <p:cNvPr id="57" name="Freeform 57"/>
            <p:cNvSpPr/>
            <p:nvPr/>
          </p:nvSpPr>
          <p:spPr>
            <a:xfrm>
              <a:off x="69342" y="424942"/>
              <a:ext cx="140843" cy="132080"/>
            </a:xfrm>
            <a:custGeom>
              <a:avLst/>
              <a:gdLst/>
              <a:ahLst/>
              <a:cxnLst/>
              <a:rect l="l" t="t" r="r" b="b"/>
              <a:pathLst>
                <a:path w="140843" h="132080">
                  <a:moveTo>
                    <a:pt x="10922" y="132080"/>
                  </a:moveTo>
                  <a:cubicBezTo>
                    <a:pt x="7239" y="91567"/>
                    <a:pt x="3556" y="51943"/>
                    <a:pt x="0" y="11811"/>
                  </a:cubicBezTo>
                  <a:cubicBezTo>
                    <a:pt x="58547" y="43434"/>
                    <a:pt x="80391" y="41529"/>
                    <a:pt x="129667" y="0"/>
                  </a:cubicBezTo>
                  <a:cubicBezTo>
                    <a:pt x="133477" y="40386"/>
                    <a:pt x="137160" y="79883"/>
                    <a:pt x="140843" y="120396"/>
                  </a:cubicBezTo>
                  <a:cubicBezTo>
                    <a:pt x="94234" y="87503"/>
                    <a:pt x="51308" y="91186"/>
                    <a:pt x="10922" y="132080"/>
                  </a:cubicBezTo>
                </a:path>
              </a:pathLst>
            </a:custGeom>
            <a:solidFill>
              <a:srgbClr val="FFFFFF"/>
            </a:solidFill>
          </p:spPr>
        </p:sp>
        <p:sp>
          <p:nvSpPr>
            <p:cNvPr id="58" name="Freeform 58"/>
            <p:cNvSpPr/>
            <p:nvPr/>
          </p:nvSpPr>
          <p:spPr>
            <a:xfrm>
              <a:off x="69469" y="183896"/>
              <a:ext cx="140716" cy="133096"/>
            </a:xfrm>
            <a:custGeom>
              <a:avLst/>
              <a:gdLst/>
              <a:ahLst/>
              <a:cxnLst/>
              <a:rect l="l" t="t" r="r" b="b"/>
              <a:pathLst>
                <a:path w="140716" h="133096">
                  <a:moveTo>
                    <a:pt x="10795" y="0"/>
                  </a:moveTo>
                  <a:cubicBezTo>
                    <a:pt x="58928" y="41783"/>
                    <a:pt x="82677" y="43815"/>
                    <a:pt x="140716" y="11938"/>
                  </a:cubicBezTo>
                  <a:cubicBezTo>
                    <a:pt x="137033" y="52070"/>
                    <a:pt x="133477" y="91567"/>
                    <a:pt x="129667" y="133096"/>
                  </a:cubicBezTo>
                  <a:cubicBezTo>
                    <a:pt x="112268" y="113284"/>
                    <a:pt x="92456" y="101346"/>
                    <a:pt x="67564" y="99187"/>
                  </a:cubicBezTo>
                  <a:cubicBezTo>
                    <a:pt x="42672" y="97028"/>
                    <a:pt x="20701" y="104394"/>
                    <a:pt x="0" y="121412"/>
                  </a:cubicBezTo>
                  <a:cubicBezTo>
                    <a:pt x="3683" y="80264"/>
                    <a:pt x="7239" y="40894"/>
                    <a:pt x="10795" y="127"/>
                  </a:cubicBezTo>
                </a:path>
              </a:pathLst>
            </a:custGeom>
            <a:solidFill>
              <a:srgbClr val="FFFFFF"/>
            </a:solidFill>
          </p:spPr>
        </p:sp>
        <p:sp>
          <p:nvSpPr>
            <p:cNvPr id="59" name="Freeform 59"/>
            <p:cNvSpPr/>
            <p:nvPr/>
          </p:nvSpPr>
          <p:spPr>
            <a:xfrm>
              <a:off x="458343" y="320675"/>
              <a:ext cx="175768" cy="174371"/>
            </a:xfrm>
            <a:custGeom>
              <a:avLst/>
              <a:gdLst/>
              <a:ahLst/>
              <a:cxnLst/>
              <a:rect l="l" t="t" r="r" b="b"/>
              <a:pathLst>
                <a:path w="175768" h="174371">
                  <a:moveTo>
                    <a:pt x="66675" y="174371"/>
                  </a:moveTo>
                  <a:cubicBezTo>
                    <a:pt x="43942" y="138938"/>
                    <a:pt x="22352" y="105537"/>
                    <a:pt x="0" y="70739"/>
                  </a:cubicBezTo>
                  <a:cubicBezTo>
                    <a:pt x="25908" y="75692"/>
                    <a:pt x="49149" y="72898"/>
                    <a:pt x="70231" y="58928"/>
                  </a:cubicBezTo>
                  <a:cubicBezTo>
                    <a:pt x="90932" y="45085"/>
                    <a:pt x="103886" y="26035"/>
                    <a:pt x="109220" y="0"/>
                  </a:cubicBezTo>
                  <a:cubicBezTo>
                    <a:pt x="131699" y="34798"/>
                    <a:pt x="153162" y="68199"/>
                    <a:pt x="175768" y="103251"/>
                  </a:cubicBezTo>
                  <a:cubicBezTo>
                    <a:pt x="149860" y="97917"/>
                    <a:pt x="126873" y="101219"/>
                    <a:pt x="105918" y="114554"/>
                  </a:cubicBezTo>
                  <a:cubicBezTo>
                    <a:pt x="84836" y="128143"/>
                    <a:pt x="72263" y="147574"/>
                    <a:pt x="66675" y="174371"/>
                  </a:cubicBezTo>
                </a:path>
              </a:pathLst>
            </a:custGeom>
            <a:solidFill>
              <a:srgbClr val="FFFFFF"/>
            </a:solidFill>
          </p:spPr>
        </p:sp>
        <p:sp>
          <p:nvSpPr>
            <p:cNvPr id="60" name="Freeform 60"/>
            <p:cNvSpPr/>
            <p:nvPr/>
          </p:nvSpPr>
          <p:spPr>
            <a:xfrm>
              <a:off x="287655" y="418465"/>
              <a:ext cx="165608" cy="160274"/>
            </a:xfrm>
            <a:custGeom>
              <a:avLst/>
              <a:gdLst/>
              <a:ahLst/>
              <a:cxnLst/>
              <a:rect l="l" t="t" r="r" b="b"/>
              <a:pathLst>
                <a:path w="165608" h="160274">
                  <a:moveTo>
                    <a:pt x="121031" y="0"/>
                  </a:moveTo>
                  <a:cubicBezTo>
                    <a:pt x="135890" y="37592"/>
                    <a:pt x="150495" y="74676"/>
                    <a:pt x="165608" y="112776"/>
                  </a:cubicBezTo>
                  <a:cubicBezTo>
                    <a:pt x="111506" y="94234"/>
                    <a:pt x="71501" y="110109"/>
                    <a:pt x="44196" y="160274"/>
                  </a:cubicBezTo>
                  <a:cubicBezTo>
                    <a:pt x="29337" y="122555"/>
                    <a:pt x="14859" y="85598"/>
                    <a:pt x="0" y="48006"/>
                  </a:cubicBezTo>
                  <a:cubicBezTo>
                    <a:pt x="54356" y="66294"/>
                    <a:pt x="94234" y="50419"/>
                    <a:pt x="121158" y="0"/>
                  </a:cubicBezTo>
                </a:path>
              </a:pathLst>
            </a:custGeom>
            <a:solidFill>
              <a:srgbClr val="FFFFFF"/>
            </a:solidFill>
          </p:spPr>
        </p:sp>
        <p:sp>
          <p:nvSpPr>
            <p:cNvPr id="61" name="Freeform 61"/>
            <p:cNvSpPr/>
            <p:nvPr/>
          </p:nvSpPr>
          <p:spPr>
            <a:xfrm>
              <a:off x="308991" y="128905"/>
              <a:ext cx="177419" cy="177038"/>
            </a:xfrm>
            <a:custGeom>
              <a:avLst/>
              <a:gdLst/>
              <a:ahLst/>
              <a:cxnLst/>
              <a:rect l="l" t="t" r="r" b="b"/>
              <a:pathLst>
                <a:path w="177419" h="177038">
                  <a:moveTo>
                    <a:pt x="0" y="89154"/>
                  </a:moveTo>
                  <a:cubicBezTo>
                    <a:pt x="51181" y="89408"/>
                    <a:pt x="91567" y="54737"/>
                    <a:pt x="94869" y="0"/>
                  </a:cubicBezTo>
                  <a:cubicBezTo>
                    <a:pt x="122682" y="29591"/>
                    <a:pt x="149606" y="58293"/>
                    <a:pt x="177419" y="87884"/>
                  </a:cubicBezTo>
                  <a:cubicBezTo>
                    <a:pt x="121031" y="91440"/>
                    <a:pt x="89535" y="120523"/>
                    <a:pt x="82677" y="177038"/>
                  </a:cubicBezTo>
                  <a:cubicBezTo>
                    <a:pt x="55118" y="147701"/>
                    <a:pt x="28067" y="118999"/>
                    <a:pt x="0" y="89027"/>
                  </a:cubicBezTo>
                </a:path>
              </a:pathLst>
            </a:custGeom>
            <a:solidFill>
              <a:srgbClr val="FFFFFF"/>
            </a:solidFill>
          </p:spPr>
        </p:sp>
      </p:grpSp>
      <p:grpSp>
        <p:nvGrpSpPr>
          <p:cNvPr id="62" name="Group 62"/>
          <p:cNvGrpSpPr>
            <a:grpSpLocks noChangeAspect="1"/>
          </p:cNvGrpSpPr>
          <p:nvPr/>
        </p:nvGrpSpPr>
        <p:grpSpPr>
          <a:xfrm>
            <a:off x="7842885" y="6959467"/>
            <a:ext cx="2271712" cy="352899"/>
            <a:chOff x="0" y="0"/>
            <a:chExt cx="4543423" cy="705797"/>
          </a:xfrm>
        </p:grpSpPr>
        <p:sp>
          <p:nvSpPr>
            <p:cNvPr id="63" name="Freeform 63"/>
            <p:cNvSpPr/>
            <p:nvPr/>
          </p:nvSpPr>
          <p:spPr>
            <a:xfrm>
              <a:off x="0" y="0"/>
              <a:ext cx="4543425" cy="705739"/>
            </a:xfrm>
            <a:custGeom>
              <a:avLst/>
              <a:gdLst/>
              <a:ahLst/>
              <a:cxnLst/>
              <a:rect l="l" t="t" r="r" b="b"/>
              <a:pathLst>
                <a:path w="4543425" h="705739">
                  <a:moveTo>
                    <a:pt x="2254250" y="0"/>
                  </a:moveTo>
                  <a:cubicBezTo>
                    <a:pt x="1008253" y="1397"/>
                    <a:pt x="1016" y="158750"/>
                    <a:pt x="0" y="352552"/>
                  </a:cubicBezTo>
                  <a:lnTo>
                    <a:pt x="0" y="352552"/>
                  </a:lnTo>
                  <a:lnTo>
                    <a:pt x="0" y="353314"/>
                  </a:lnTo>
                  <a:cubicBezTo>
                    <a:pt x="1397" y="547243"/>
                    <a:pt x="1009777" y="704469"/>
                    <a:pt x="2256536" y="705739"/>
                  </a:cubicBezTo>
                  <a:lnTo>
                    <a:pt x="2286889" y="705739"/>
                  </a:lnTo>
                  <a:cubicBezTo>
                    <a:pt x="3534537" y="704469"/>
                    <a:pt x="4543425" y="546989"/>
                    <a:pt x="4543425" y="352806"/>
                  </a:cubicBezTo>
                  <a:cubicBezTo>
                    <a:pt x="4543425" y="158623"/>
                    <a:pt x="3535680" y="1397"/>
                    <a:pt x="2289175" y="0"/>
                  </a:cubicBezTo>
                  <a:close/>
                </a:path>
              </a:pathLst>
            </a:custGeom>
            <a:solidFill>
              <a:srgbClr val="231F20">
                <a:alpha val="21961"/>
              </a:srgbClr>
            </a:solidFill>
          </p:spPr>
        </p:sp>
      </p:grpSp>
      <p:grpSp>
        <p:nvGrpSpPr>
          <p:cNvPr id="64" name="Group 64"/>
          <p:cNvGrpSpPr>
            <a:grpSpLocks noChangeAspect="1"/>
          </p:cNvGrpSpPr>
          <p:nvPr/>
        </p:nvGrpSpPr>
        <p:grpSpPr>
          <a:xfrm>
            <a:off x="3625445" y="2416328"/>
            <a:ext cx="599923" cy="599922"/>
            <a:chOff x="0" y="0"/>
            <a:chExt cx="1199845" cy="1199845"/>
          </a:xfrm>
        </p:grpSpPr>
        <p:sp>
          <p:nvSpPr>
            <p:cNvPr id="65" name="Freeform 6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4096A6"/>
            </a:solidFill>
          </p:spPr>
        </p:sp>
        <p:sp>
          <p:nvSpPr>
            <p:cNvPr id="66" name="Freeform 66"/>
            <p:cNvSpPr/>
            <p:nvPr/>
          </p:nvSpPr>
          <p:spPr>
            <a:xfrm>
              <a:off x="342011" y="244348"/>
              <a:ext cx="512953" cy="655574"/>
            </a:xfrm>
            <a:custGeom>
              <a:avLst/>
              <a:gdLst/>
              <a:ahLst/>
              <a:cxnLst/>
              <a:rect l="l" t="t" r="r" b="b"/>
              <a:pathLst>
                <a:path w="512953" h="655574">
                  <a:moveTo>
                    <a:pt x="512826" y="370713"/>
                  </a:moveTo>
                  <a:cubicBezTo>
                    <a:pt x="512826" y="379984"/>
                    <a:pt x="512826" y="389255"/>
                    <a:pt x="512826" y="398526"/>
                  </a:cubicBezTo>
                  <a:cubicBezTo>
                    <a:pt x="512826" y="464693"/>
                    <a:pt x="512953" y="530860"/>
                    <a:pt x="512699" y="597027"/>
                  </a:cubicBezTo>
                  <a:cubicBezTo>
                    <a:pt x="512572" y="631825"/>
                    <a:pt x="487934" y="655574"/>
                    <a:pt x="452882" y="655574"/>
                  </a:cubicBezTo>
                  <a:cubicBezTo>
                    <a:pt x="321691" y="655574"/>
                    <a:pt x="190373" y="655574"/>
                    <a:pt x="59182" y="655574"/>
                  </a:cubicBezTo>
                  <a:cubicBezTo>
                    <a:pt x="24511" y="655574"/>
                    <a:pt x="0" y="631063"/>
                    <a:pt x="0" y="596392"/>
                  </a:cubicBezTo>
                  <a:cubicBezTo>
                    <a:pt x="0" y="417322"/>
                    <a:pt x="0" y="238252"/>
                    <a:pt x="0" y="59309"/>
                  </a:cubicBezTo>
                  <a:cubicBezTo>
                    <a:pt x="0" y="25273"/>
                    <a:pt x="24638" y="254"/>
                    <a:pt x="58801" y="127"/>
                  </a:cubicBezTo>
                  <a:cubicBezTo>
                    <a:pt x="148209" y="0"/>
                    <a:pt x="237617" y="0"/>
                    <a:pt x="327025" y="254"/>
                  </a:cubicBezTo>
                  <a:cubicBezTo>
                    <a:pt x="329819" y="254"/>
                    <a:pt x="333502" y="1397"/>
                    <a:pt x="335407" y="3302"/>
                  </a:cubicBezTo>
                  <a:cubicBezTo>
                    <a:pt x="376809" y="47498"/>
                    <a:pt x="417957" y="91948"/>
                    <a:pt x="459232" y="136398"/>
                  </a:cubicBezTo>
                  <a:cubicBezTo>
                    <a:pt x="459740" y="137033"/>
                    <a:pt x="460248" y="137795"/>
                    <a:pt x="460502" y="138049"/>
                  </a:cubicBezTo>
                  <a:cubicBezTo>
                    <a:pt x="453898" y="144653"/>
                    <a:pt x="447548" y="151003"/>
                    <a:pt x="440690" y="157861"/>
                  </a:cubicBezTo>
                  <a:cubicBezTo>
                    <a:pt x="408432" y="123444"/>
                    <a:pt x="375793" y="88646"/>
                    <a:pt x="342519" y="53213"/>
                  </a:cubicBezTo>
                  <a:cubicBezTo>
                    <a:pt x="342265" y="55245"/>
                    <a:pt x="341884" y="56515"/>
                    <a:pt x="341884" y="57912"/>
                  </a:cubicBezTo>
                  <a:cubicBezTo>
                    <a:pt x="341884" y="90805"/>
                    <a:pt x="341757" y="123571"/>
                    <a:pt x="341884" y="156464"/>
                  </a:cubicBezTo>
                  <a:cubicBezTo>
                    <a:pt x="341884" y="173101"/>
                    <a:pt x="354330" y="185420"/>
                    <a:pt x="371094" y="185674"/>
                  </a:cubicBezTo>
                  <a:cubicBezTo>
                    <a:pt x="384937" y="185801"/>
                    <a:pt x="398780" y="185674"/>
                    <a:pt x="414274" y="185674"/>
                  </a:cubicBezTo>
                  <a:cubicBezTo>
                    <a:pt x="404495" y="195453"/>
                    <a:pt x="395732" y="204216"/>
                    <a:pt x="386842" y="212979"/>
                  </a:cubicBezTo>
                  <a:cubicBezTo>
                    <a:pt x="386334" y="213487"/>
                    <a:pt x="385318" y="213741"/>
                    <a:pt x="384556" y="213868"/>
                  </a:cubicBezTo>
                  <a:cubicBezTo>
                    <a:pt x="338201" y="219202"/>
                    <a:pt x="312928" y="187833"/>
                    <a:pt x="313436" y="155321"/>
                  </a:cubicBezTo>
                  <a:cubicBezTo>
                    <a:pt x="313944" y="116078"/>
                    <a:pt x="313563" y="76835"/>
                    <a:pt x="313563" y="37465"/>
                  </a:cubicBezTo>
                  <a:cubicBezTo>
                    <a:pt x="313563" y="34925"/>
                    <a:pt x="313563" y="32385"/>
                    <a:pt x="313563" y="29464"/>
                  </a:cubicBezTo>
                  <a:cubicBezTo>
                    <a:pt x="311531" y="29210"/>
                    <a:pt x="309880" y="28829"/>
                    <a:pt x="308229" y="28829"/>
                  </a:cubicBezTo>
                  <a:cubicBezTo>
                    <a:pt x="254889" y="28829"/>
                    <a:pt x="201549" y="28829"/>
                    <a:pt x="148209" y="28829"/>
                  </a:cubicBezTo>
                  <a:cubicBezTo>
                    <a:pt x="119634" y="28829"/>
                    <a:pt x="91059" y="28702"/>
                    <a:pt x="62484" y="28702"/>
                  </a:cubicBezTo>
                  <a:cubicBezTo>
                    <a:pt x="38989" y="28702"/>
                    <a:pt x="28321" y="39751"/>
                    <a:pt x="28321" y="63373"/>
                  </a:cubicBezTo>
                  <a:cubicBezTo>
                    <a:pt x="28321" y="208915"/>
                    <a:pt x="28321" y="354457"/>
                    <a:pt x="28321" y="499999"/>
                  </a:cubicBezTo>
                  <a:cubicBezTo>
                    <a:pt x="28321" y="532257"/>
                    <a:pt x="28321" y="564388"/>
                    <a:pt x="28321" y="596646"/>
                  </a:cubicBezTo>
                  <a:cubicBezTo>
                    <a:pt x="28448" y="615061"/>
                    <a:pt x="40386" y="627126"/>
                    <a:pt x="58801" y="627126"/>
                  </a:cubicBezTo>
                  <a:cubicBezTo>
                    <a:pt x="156972" y="627253"/>
                    <a:pt x="255143" y="627126"/>
                    <a:pt x="353314" y="627253"/>
                  </a:cubicBezTo>
                  <a:cubicBezTo>
                    <a:pt x="386588" y="627253"/>
                    <a:pt x="419862" y="627380"/>
                    <a:pt x="453263" y="627253"/>
                  </a:cubicBezTo>
                  <a:cubicBezTo>
                    <a:pt x="468503" y="627253"/>
                    <a:pt x="479552" y="619379"/>
                    <a:pt x="483108" y="606044"/>
                  </a:cubicBezTo>
                  <a:cubicBezTo>
                    <a:pt x="483997" y="602615"/>
                    <a:pt x="483997" y="598932"/>
                    <a:pt x="483997" y="595249"/>
                  </a:cubicBezTo>
                  <a:cubicBezTo>
                    <a:pt x="483997" y="531622"/>
                    <a:pt x="484124" y="467995"/>
                    <a:pt x="483997" y="404495"/>
                  </a:cubicBezTo>
                  <a:cubicBezTo>
                    <a:pt x="483997" y="399542"/>
                    <a:pt x="485394" y="396113"/>
                    <a:pt x="488950" y="392811"/>
                  </a:cubicBezTo>
                  <a:cubicBezTo>
                    <a:pt x="496570" y="385445"/>
                    <a:pt x="503809" y="377698"/>
                    <a:pt x="511175" y="370078"/>
                  </a:cubicBezTo>
                  <a:cubicBezTo>
                    <a:pt x="511810" y="370332"/>
                    <a:pt x="512318" y="370586"/>
                    <a:pt x="512953" y="370840"/>
                  </a:cubicBezTo>
                </a:path>
              </a:pathLst>
            </a:custGeom>
            <a:solidFill>
              <a:srgbClr val="FFFFFF"/>
            </a:solidFill>
          </p:spPr>
        </p:sp>
        <p:sp>
          <p:nvSpPr>
            <p:cNvPr id="67" name="Freeform 67"/>
            <p:cNvSpPr/>
            <p:nvPr/>
          </p:nvSpPr>
          <p:spPr>
            <a:xfrm>
              <a:off x="598043" y="323977"/>
              <a:ext cx="405384" cy="404368"/>
            </a:xfrm>
            <a:custGeom>
              <a:avLst/>
              <a:gdLst/>
              <a:ahLst/>
              <a:cxnLst/>
              <a:rect l="l" t="t" r="r" b="b"/>
              <a:pathLst>
                <a:path w="405384" h="404368">
                  <a:moveTo>
                    <a:pt x="342011" y="122682"/>
                  </a:moveTo>
                  <a:cubicBezTo>
                    <a:pt x="349631" y="115189"/>
                    <a:pt x="357505" y="108331"/>
                    <a:pt x="364490" y="100584"/>
                  </a:cubicBezTo>
                  <a:cubicBezTo>
                    <a:pt x="373380" y="90551"/>
                    <a:pt x="373253" y="74930"/>
                    <a:pt x="364236" y="64770"/>
                  </a:cubicBezTo>
                  <a:cubicBezTo>
                    <a:pt x="356743" y="56388"/>
                    <a:pt x="348742" y="48387"/>
                    <a:pt x="340233" y="40767"/>
                  </a:cubicBezTo>
                  <a:cubicBezTo>
                    <a:pt x="330708" y="32131"/>
                    <a:pt x="315849" y="31242"/>
                    <a:pt x="306070" y="39497"/>
                  </a:cubicBezTo>
                  <a:cubicBezTo>
                    <a:pt x="297561" y="46736"/>
                    <a:pt x="290576" y="55626"/>
                    <a:pt x="283210" y="63627"/>
                  </a:cubicBezTo>
                  <a:cubicBezTo>
                    <a:pt x="302387" y="82804"/>
                    <a:pt x="322072" y="102616"/>
                    <a:pt x="342011" y="122555"/>
                  </a:cubicBezTo>
                  <a:moveTo>
                    <a:pt x="150749" y="315341"/>
                  </a:moveTo>
                  <a:cubicBezTo>
                    <a:pt x="130175" y="294767"/>
                    <a:pt x="110363" y="274828"/>
                    <a:pt x="89789" y="254127"/>
                  </a:cubicBezTo>
                  <a:cubicBezTo>
                    <a:pt x="87757" y="257302"/>
                    <a:pt x="84963" y="260350"/>
                    <a:pt x="83693" y="263906"/>
                  </a:cubicBezTo>
                  <a:cubicBezTo>
                    <a:pt x="72644" y="292735"/>
                    <a:pt x="61849" y="321564"/>
                    <a:pt x="51054" y="350393"/>
                  </a:cubicBezTo>
                  <a:cubicBezTo>
                    <a:pt x="50546" y="351790"/>
                    <a:pt x="50292" y="353314"/>
                    <a:pt x="49657" y="355473"/>
                  </a:cubicBezTo>
                  <a:cubicBezTo>
                    <a:pt x="80645" y="343916"/>
                    <a:pt x="110744" y="332740"/>
                    <a:pt x="140716" y="321437"/>
                  </a:cubicBezTo>
                  <a:cubicBezTo>
                    <a:pt x="144526" y="320040"/>
                    <a:pt x="147828" y="317246"/>
                    <a:pt x="150876" y="315341"/>
                  </a:cubicBezTo>
                  <a:moveTo>
                    <a:pt x="320421" y="143383"/>
                  </a:moveTo>
                  <a:cubicBezTo>
                    <a:pt x="300990" y="123952"/>
                    <a:pt x="281178" y="104013"/>
                    <a:pt x="261747" y="84455"/>
                  </a:cubicBezTo>
                  <a:cubicBezTo>
                    <a:pt x="212090" y="134112"/>
                    <a:pt x="162052" y="184150"/>
                    <a:pt x="112268" y="233934"/>
                  </a:cubicBezTo>
                  <a:cubicBezTo>
                    <a:pt x="131826" y="253365"/>
                    <a:pt x="151638" y="273177"/>
                    <a:pt x="171196" y="292735"/>
                  </a:cubicBezTo>
                  <a:cubicBezTo>
                    <a:pt x="220726" y="243205"/>
                    <a:pt x="270764" y="193167"/>
                    <a:pt x="320421" y="143510"/>
                  </a:cubicBezTo>
                  <a:moveTo>
                    <a:pt x="127" y="404368"/>
                  </a:moveTo>
                  <a:cubicBezTo>
                    <a:pt x="9779" y="378714"/>
                    <a:pt x="19050" y="354076"/>
                    <a:pt x="28321" y="329438"/>
                  </a:cubicBezTo>
                  <a:cubicBezTo>
                    <a:pt x="38354" y="302768"/>
                    <a:pt x="48514" y="276098"/>
                    <a:pt x="58674" y="249555"/>
                  </a:cubicBezTo>
                  <a:cubicBezTo>
                    <a:pt x="60071" y="246126"/>
                    <a:pt x="62103" y="242697"/>
                    <a:pt x="64643" y="240030"/>
                  </a:cubicBezTo>
                  <a:cubicBezTo>
                    <a:pt x="126746" y="177800"/>
                    <a:pt x="188849" y="115697"/>
                    <a:pt x="251079" y="53467"/>
                  </a:cubicBezTo>
                  <a:cubicBezTo>
                    <a:pt x="261239" y="43307"/>
                    <a:pt x="271272" y="33147"/>
                    <a:pt x="281432" y="23114"/>
                  </a:cubicBezTo>
                  <a:cubicBezTo>
                    <a:pt x="304292" y="635"/>
                    <a:pt x="337947" y="0"/>
                    <a:pt x="361442" y="21844"/>
                  </a:cubicBezTo>
                  <a:cubicBezTo>
                    <a:pt x="369316" y="29083"/>
                    <a:pt x="376809" y="36576"/>
                    <a:pt x="384048" y="44450"/>
                  </a:cubicBezTo>
                  <a:cubicBezTo>
                    <a:pt x="405384" y="67818"/>
                    <a:pt x="404495" y="101346"/>
                    <a:pt x="381889" y="123952"/>
                  </a:cubicBezTo>
                  <a:cubicBezTo>
                    <a:pt x="334772" y="171196"/>
                    <a:pt x="287401" y="218440"/>
                    <a:pt x="240284" y="265684"/>
                  </a:cubicBezTo>
                  <a:cubicBezTo>
                    <a:pt x="215392" y="290576"/>
                    <a:pt x="190500" y="315468"/>
                    <a:pt x="165608" y="340360"/>
                  </a:cubicBezTo>
                  <a:cubicBezTo>
                    <a:pt x="163449" y="342519"/>
                    <a:pt x="160782" y="344678"/>
                    <a:pt x="157861" y="345694"/>
                  </a:cubicBezTo>
                  <a:cubicBezTo>
                    <a:pt x="106299" y="364998"/>
                    <a:pt x="54737" y="384175"/>
                    <a:pt x="3048" y="403352"/>
                  </a:cubicBezTo>
                  <a:cubicBezTo>
                    <a:pt x="2413" y="403606"/>
                    <a:pt x="1905" y="403733"/>
                    <a:pt x="0" y="404241"/>
                  </a:cubicBezTo>
                </a:path>
              </a:pathLst>
            </a:custGeom>
            <a:solidFill>
              <a:srgbClr val="FFFFFF"/>
            </a:solidFill>
          </p:spPr>
        </p:sp>
        <p:sp>
          <p:nvSpPr>
            <p:cNvPr id="68" name="Freeform 68"/>
            <p:cNvSpPr/>
            <p:nvPr/>
          </p:nvSpPr>
          <p:spPr>
            <a:xfrm>
              <a:off x="441960" y="629666"/>
              <a:ext cx="171704" cy="27940"/>
            </a:xfrm>
            <a:custGeom>
              <a:avLst/>
              <a:gdLst/>
              <a:ahLst/>
              <a:cxnLst/>
              <a:rect l="l" t="t" r="r" b="b"/>
              <a:pathLst>
                <a:path w="171704" h="27940">
                  <a:moveTo>
                    <a:pt x="0" y="27305"/>
                  </a:moveTo>
                  <a:lnTo>
                    <a:pt x="0" y="0"/>
                  </a:lnTo>
                  <a:lnTo>
                    <a:pt x="171704" y="0"/>
                  </a:lnTo>
                  <a:cubicBezTo>
                    <a:pt x="168402" y="8890"/>
                    <a:pt x="165354" y="17399"/>
                    <a:pt x="161925" y="25781"/>
                  </a:cubicBezTo>
                  <a:cubicBezTo>
                    <a:pt x="161544" y="26924"/>
                    <a:pt x="159258" y="27940"/>
                    <a:pt x="157988" y="27940"/>
                  </a:cubicBezTo>
                  <a:cubicBezTo>
                    <a:pt x="105664" y="27940"/>
                    <a:pt x="53467" y="27940"/>
                    <a:pt x="1143" y="27813"/>
                  </a:cubicBezTo>
                  <a:cubicBezTo>
                    <a:pt x="1016" y="27813"/>
                    <a:pt x="762" y="27686"/>
                    <a:pt x="0" y="27178"/>
                  </a:cubicBezTo>
                </a:path>
              </a:pathLst>
            </a:custGeom>
            <a:solidFill>
              <a:srgbClr val="FFFFFF"/>
            </a:solidFill>
          </p:spPr>
        </p:sp>
        <p:sp>
          <p:nvSpPr>
            <p:cNvPr id="69" name="Freeform 69"/>
            <p:cNvSpPr/>
            <p:nvPr/>
          </p:nvSpPr>
          <p:spPr>
            <a:xfrm>
              <a:off x="441960" y="458597"/>
              <a:ext cx="141605" cy="27686"/>
            </a:xfrm>
            <a:custGeom>
              <a:avLst/>
              <a:gdLst/>
              <a:ahLst/>
              <a:cxnLst/>
              <a:rect l="l" t="t" r="r" b="b"/>
              <a:pathLst>
                <a:path w="141605" h="27686">
                  <a:moveTo>
                    <a:pt x="0" y="0"/>
                  </a:moveTo>
                  <a:lnTo>
                    <a:pt x="141605" y="0"/>
                  </a:lnTo>
                  <a:lnTo>
                    <a:pt x="141605" y="27686"/>
                  </a:lnTo>
                  <a:lnTo>
                    <a:pt x="0" y="27686"/>
                  </a:lnTo>
                  <a:close/>
                </a:path>
              </a:pathLst>
            </a:custGeom>
            <a:solidFill>
              <a:srgbClr val="FFFFFF"/>
            </a:solidFill>
          </p:spPr>
        </p:sp>
        <p:sp>
          <p:nvSpPr>
            <p:cNvPr id="70" name="Freeform 70"/>
            <p:cNvSpPr/>
            <p:nvPr/>
          </p:nvSpPr>
          <p:spPr>
            <a:xfrm>
              <a:off x="442214" y="544322"/>
              <a:ext cx="141478" cy="27432"/>
            </a:xfrm>
            <a:custGeom>
              <a:avLst/>
              <a:gdLst/>
              <a:ahLst/>
              <a:cxnLst/>
              <a:rect l="l" t="t" r="r" b="b"/>
              <a:pathLst>
                <a:path w="141478" h="27432">
                  <a:moveTo>
                    <a:pt x="141478" y="27432"/>
                  </a:moveTo>
                  <a:lnTo>
                    <a:pt x="0" y="27432"/>
                  </a:lnTo>
                  <a:lnTo>
                    <a:pt x="0" y="0"/>
                  </a:lnTo>
                  <a:lnTo>
                    <a:pt x="141478" y="0"/>
                  </a:lnTo>
                  <a:close/>
                </a:path>
              </a:pathLst>
            </a:custGeom>
            <a:solidFill>
              <a:srgbClr val="FFFFFF"/>
            </a:solidFill>
          </p:spPr>
        </p:sp>
        <p:sp>
          <p:nvSpPr>
            <p:cNvPr id="71" name="Freeform 71"/>
            <p:cNvSpPr/>
            <p:nvPr/>
          </p:nvSpPr>
          <p:spPr>
            <a:xfrm>
              <a:off x="442214" y="714756"/>
              <a:ext cx="139446" cy="28448"/>
            </a:xfrm>
            <a:custGeom>
              <a:avLst/>
              <a:gdLst/>
              <a:ahLst/>
              <a:cxnLst/>
              <a:rect l="l" t="t" r="r" b="b"/>
              <a:pathLst>
                <a:path w="139446" h="28448">
                  <a:moveTo>
                    <a:pt x="139446" y="0"/>
                  </a:moveTo>
                  <a:cubicBezTo>
                    <a:pt x="136017" y="9017"/>
                    <a:pt x="132969" y="17653"/>
                    <a:pt x="129540" y="26035"/>
                  </a:cubicBezTo>
                  <a:cubicBezTo>
                    <a:pt x="129032" y="27178"/>
                    <a:pt x="127000" y="28448"/>
                    <a:pt x="125730" y="28448"/>
                  </a:cubicBezTo>
                  <a:cubicBezTo>
                    <a:pt x="84201" y="28448"/>
                    <a:pt x="42672" y="28448"/>
                    <a:pt x="1016" y="28321"/>
                  </a:cubicBezTo>
                  <a:cubicBezTo>
                    <a:pt x="889" y="28321"/>
                    <a:pt x="635" y="28067"/>
                    <a:pt x="0" y="27686"/>
                  </a:cubicBezTo>
                  <a:lnTo>
                    <a:pt x="0" y="0"/>
                  </a:lnTo>
                  <a:close/>
                </a:path>
              </a:pathLst>
            </a:custGeom>
            <a:solidFill>
              <a:srgbClr val="FFFFFF"/>
            </a:solidFill>
          </p:spPr>
        </p:sp>
        <p:sp>
          <p:nvSpPr>
            <p:cNvPr id="72" name="Freeform 72"/>
            <p:cNvSpPr/>
            <p:nvPr/>
          </p:nvSpPr>
          <p:spPr>
            <a:xfrm>
              <a:off x="620014" y="713994"/>
              <a:ext cx="135763" cy="29337"/>
            </a:xfrm>
            <a:custGeom>
              <a:avLst/>
              <a:gdLst/>
              <a:ahLst/>
              <a:cxnLst/>
              <a:rect l="l" t="t" r="r" b="b"/>
              <a:pathLst>
                <a:path w="135763" h="29337">
                  <a:moveTo>
                    <a:pt x="0" y="27813"/>
                  </a:moveTo>
                  <a:cubicBezTo>
                    <a:pt x="21082" y="19939"/>
                    <a:pt x="42037" y="11811"/>
                    <a:pt x="63246" y="4445"/>
                  </a:cubicBezTo>
                  <a:cubicBezTo>
                    <a:pt x="70231" y="2032"/>
                    <a:pt x="78105" y="889"/>
                    <a:pt x="85598" y="635"/>
                  </a:cubicBezTo>
                  <a:cubicBezTo>
                    <a:pt x="100330" y="0"/>
                    <a:pt x="115062" y="635"/>
                    <a:pt x="129794" y="381"/>
                  </a:cubicBezTo>
                  <a:cubicBezTo>
                    <a:pt x="133858" y="381"/>
                    <a:pt x="135636" y="1397"/>
                    <a:pt x="135382" y="5715"/>
                  </a:cubicBezTo>
                  <a:cubicBezTo>
                    <a:pt x="135001" y="11684"/>
                    <a:pt x="135001" y="17653"/>
                    <a:pt x="135382" y="23622"/>
                  </a:cubicBezTo>
                  <a:cubicBezTo>
                    <a:pt x="135763" y="28956"/>
                    <a:pt x="132969" y="29337"/>
                    <a:pt x="128778" y="29337"/>
                  </a:cubicBezTo>
                  <a:cubicBezTo>
                    <a:pt x="91694" y="29210"/>
                    <a:pt x="54610" y="29337"/>
                    <a:pt x="17526" y="29337"/>
                  </a:cubicBezTo>
                  <a:cubicBezTo>
                    <a:pt x="11811" y="29337"/>
                    <a:pt x="6096" y="29337"/>
                    <a:pt x="381" y="29337"/>
                  </a:cubicBezTo>
                  <a:cubicBezTo>
                    <a:pt x="254" y="28829"/>
                    <a:pt x="254" y="28321"/>
                    <a:pt x="127" y="27813"/>
                  </a:cubicBezTo>
                </a:path>
              </a:pathLst>
            </a:custGeom>
            <a:solidFill>
              <a:srgbClr val="FFFFFF"/>
            </a:solidFill>
          </p:spPr>
        </p:sp>
      </p:grpSp>
      <p:grpSp>
        <p:nvGrpSpPr>
          <p:cNvPr id="73" name="Group 73"/>
          <p:cNvGrpSpPr>
            <a:grpSpLocks noChangeAspect="1"/>
          </p:cNvGrpSpPr>
          <p:nvPr/>
        </p:nvGrpSpPr>
        <p:grpSpPr>
          <a:xfrm>
            <a:off x="3625445" y="5222937"/>
            <a:ext cx="599923" cy="599923"/>
            <a:chOff x="0" y="0"/>
            <a:chExt cx="1199845" cy="1199845"/>
          </a:xfrm>
        </p:grpSpPr>
        <p:sp>
          <p:nvSpPr>
            <p:cNvPr id="74" name="Freeform 7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BBABF"/>
            </a:solidFill>
          </p:spPr>
        </p:sp>
        <p:sp>
          <p:nvSpPr>
            <p:cNvPr id="75" name="Freeform 75"/>
            <p:cNvSpPr/>
            <p:nvPr/>
          </p:nvSpPr>
          <p:spPr>
            <a:xfrm>
              <a:off x="227711" y="324104"/>
              <a:ext cx="415163" cy="600075"/>
            </a:xfrm>
            <a:custGeom>
              <a:avLst/>
              <a:gdLst/>
              <a:ahLst/>
              <a:cxnLst/>
              <a:rect l="l" t="t" r="r" b="b"/>
              <a:pathLst>
                <a:path w="415163" h="600075">
                  <a:moveTo>
                    <a:pt x="229362" y="400939"/>
                  </a:moveTo>
                  <a:cubicBezTo>
                    <a:pt x="220091" y="406019"/>
                    <a:pt x="214757" y="406781"/>
                    <a:pt x="205105" y="393700"/>
                  </a:cubicBezTo>
                  <a:cubicBezTo>
                    <a:pt x="189357" y="371348"/>
                    <a:pt x="173990" y="347599"/>
                    <a:pt x="159385" y="322580"/>
                  </a:cubicBezTo>
                  <a:lnTo>
                    <a:pt x="159639" y="322326"/>
                  </a:lnTo>
                  <a:cubicBezTo>
                    <a:pt x="145034" y="297307"/>
                    <a:pt x="132207" y="272034"/>
                    <a:pt x="120777" y="247269"/>
                  </a:cubicBezTo>
                  <a:cubicBezTo>
                    <a:pt x="114173" y="232156"/>
                    <a:pt x="117602" y="228092"/>
                    <a:pt x="126619" y="222758"/>
                  </a:cubicBezTo>
                  <a:lnTo>
                    <a:pt x="147955" y="210439"/>
                  </a:lnTo>
                  <a:lnTo>
                    <a:pt x="54737" y="20955"/>
                  </a:lnTo>
                  <a:lnTo>
                    <a:pt x="20955" y="35814"/>
                  </a:lnTo>
                  <a:cubicBezTo>
                    <a:pt x="11049" y="40005"/>
                    <a:pt x="0" y="43561"/>
                    <a:pt x="0" y="60071"/>
                  </a:cubicBezTo>
                  <a:cubicBezTo>
                    <a:pt x="3175" y="144145"/>
                    <a:pt x="36703" y="251968"/>
                    <a:pt x="97917" y="358013"/>
                  </a:cubicBezTo>
                  <a:cubicBezTo>
                    <a:pt x="159131" y="464058"/>
                    <a:pt x="235839" y="547243"/>
                    <a:pt x="307086" y="591820"/>
                  </a:cubicBezTo>
                  <a:cubicBezTo>
                    <a:pt x="321183" y="600075"/>
                    <a:pt x="329946" y="592328"/>
                    <a:pt x="338455" y="585724"/>
                  </a:cubicBezTo>
                  <a:lnTo>
                    <a:pt x="368046" y="563880"/>
                  </a:lnTo>
                  <a:lnTo>
                    <a:pt x="250698" y="388493"/>
                  </a:lnTo>
                  <a:close/>
                  <a:moveTo>
                    <a:pt x="405638" y="508000"/>
                  </a:moveTo>
                  <a:lnTo>
                    <a:pt x="315595" y="373507"/>
                  </a:lnTo>
                  <a:cubicBezTo>
                    <a:pt x="308737" y="362839"/>
                    <a:pt x="299339" y="359918"/>
                    <a:pt x="287401" y="367157"/>
                  </a:cubicBezTo>
                  <a:lnTo>
                    <a:pt x="266319" y="379349"/>
                  </a:lnTo>
                  <a:lnTo>
                    <a:pt x="382651" y="552958"/>
                  </a:lnTo>
                  <a:lnTo>
                    <a:pt x="382651" y="553212"/>
                  </a:lnTo>
                  <a:lnTo>
                    <a:pt x="402590" y="538353"/>
                  </a:lnTo>
                  <a:cubicBezTo>
                    <a:pt x="411607" y="531114"/>
                    <a:pt x="415163" y="520827"/>
                    <a:pt x="405765" y="508000"/>
                  </a:cubicBezTo>
                  <a:moveTo>
                    <a:pt x="184785" y="189230"/>
                  </a:moveTo>
                  <a:cubicBezTo>
                    <a:pt x="196977" y="182372"/>
                    <a:pt x="199390" y="172720"/>
                    <a:pt x="193294" y="161544"/>
                  </a:cubicBezTo>
                  <a:lnTo>
                    <a:pt x="121793" y="16256"/>
                  </a:lnTo>
                  <a:cubicBezTo>
                    <a:pt x="115189" y="1651"/>
                    <a:pt x="104775" y="0"/>
                    <a:pt x="93853" y="3937"/>
                  </a:cubicBezTo>
                  <a:lnTo>
                    <a:pt x="71247" y="13843"/>
                  </a:lnTo>
                  <a:lnTo>
                    <a:pt x="163576" y="201295"/>
                  </a:lnTo>
                  <a:close/>
                </a:path>
              </a:pathLst>
            </a:custGeom>
            <a:solidFill>
              <a:srgbClr val="FFFFFF"/>
            </a:solidFill>
          </p:spPr>
        </p:sp>
        <p:sp>
          <p:nvSpPr>
            <p:cNvPr id="76" name="Freeform 76"/>
            <p:cNvSpPr/>
            <p:nvPr/>
          </p:nvSpPr>
          <p:spPr>
            <a:xfrm>
              <a:off x="646557" y="334137"/>
              <a:ext cx="402590" cy="402590"/>
            </a:xfrm>
            <a:custGeom>
              <a:avLst/>
              <a:gdLst/>
              <a:ahLst/>
              <a:cxnLst/>
              <a:rect l="l" t="t" r="r" b="b"/>
              <a:pathLst>
                <a:path w="402590" h="402590">
                  <a:moveTo>
                    <a:pt x="201295" y="0"/>
                  </a:moveTo>
                  <a:cubicBezTo>
                    <a:pt x="90043" y="0"/>
                    <a:pt x="0" y="90043"/>
                    <a:pt x="0" y="201295"/>
                  </a:cubicBezTo>
                  <a:lnTo>
                    <a:pt x="0" y="402590"/>
                  </a:lnTo>
                  <a:lnTo>
                    <a:pt x="201295" y="402590"/>
                  </a:lnTo>
                  <a:cubicBezTo>
                    <a:pt x="312547" y="402590"/>
                    <a:pt x="402590" y="312420"/>
                    <a:pt x="402590" y="201295"/>
                  </a:cubicBezTo>
                  <a:cubicBezTo>
                    <a:pt x="402590" y="90170"/>
                    <a:pt x="312547" y="0"/>
                    <a:pt x="201295" y="0"/>
                  </a:cubicBezTo>
                </a:path>
              </a:pathLst>
            </a:custGeom>
            <a:solidFill>
              <a:srgbClr val="FFFFFF"/>
            </a:solidFill>
          </p:spPr>
        </p:sp>
      </p:grpSp>
      <p:pic>
        <p:nvPicPr>
          <p:cNvPr id="77" name="Picture 7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73715" y="2631279"/>
            <a:ext cx="2482186" cy="4554581"/>
          </a:xfrm>
          <a:prstGeom prst="rect">
            <a:avLst/>
          </a:prstGeom>
        </p:spPr>
      </p:pic>
      <p:grpSp>
        <p:nvGrpSpPr>
          <p:cNvPr id="78" name="Group 78"/>
          <p:cNvGrpSpPr>
            <a:grpSpLocks noChangeAspect="1"/>
          </p:cNvGrpSpPr>
          <p:nvPr/>
        </p:nvGrpSpPr>
        <p:grpSpPr>
          <a:xfrm>
            <a:off x="7109821" y="5"/>
            <a:ext cx="6350" cy="7551966"/>
            <a:chOff x="0" y="0"/>
            <a:chExt cx="12700" cy="15103932"/>
          </a:xfrm>
        </p:grpSpPr>
        <p:sp>
          <p:nvSpPr>
            <p:cNvPr id="79" name="Freeform 79"/>
            <p:cNvSpPr/>
            <p:nvPr/>
          </p:nvSpPr>
          <p:spPr>
            <a:xfrm>
              <a:off x="0" y="0"/>
              <a:ext cx="12700" cy="15103983"/>
            </a:xfrm>
            <a:custGeom>
              <a:avLst/>
              <a:gdLst/>
              <a:ahLst/>
              <a:cxnLst/>
              <a:rect l="l" t="t" r="r" b="b"/>
              <a:pathLst>
                <a:path w="12700" h="15103983">
                  <a:moveTo>
                    <a:pt x="12700" y="0"/>
                  </a:moveTo>
                  <a:lnTo>
                    <a:pt x="12700" y="15103983"/>
                  </a:lnTo>
                  <a:lnTo>
                    <a:pt x="0" y="15103983"/>
                  </a:lnTo>
                  <a:lnTo>
                    <a:pt x="0" y="0"/>
                  </a:lnTo>
                  <a:close/>
                </a:path>
              </a:pathLst>
            </a:custGeom>
            <a:solidFill>
              <a:srgbClr val="DAE1E9"/>
            </a:solidFill>
          </p:spPr>
        </p:sp>
      </p:grpSp>
      <p:grpSp>
        <p:nvGrpSpPr>
          <p:cNvPr id="80" name="Group 80"/>
          <p:cNvGrpSpPr/>
          <p:nvPr/>
        </p:nvGrpSpPr>
        <p:grpSpPr>
          <a:xfrm rot="-5400000">
            <a:off x="5582832" y="6028007"/>
            <a:ext cx="702941" cy="2344989"/>
            <a:chOff x="0" y="0"/>
            <a:chExt cx="3988093" cy="13304152"/>
          </a:xfrm>
        </p:grpSpPr>
        <p:sp>
          <p:nvSpPr>
            <p:cNvPr id="81" name="Freeform 81"/>
            <p:cNvSpPr/>
            <p:nvPr/>
          </p:nvSpPr>
          <p:spPr>
            <a:xfrm>
              <a:off x="0" y="0"/>
              <a:ext cx="3988093" cy="13304152"/>
            </a:xfrm>
            <a:custGeom>
              <a:avLst/>
              <a:gdLst/>
              <a:ahLst/>
              <a:cxnLst/>
              <a:rect l="l" t="t" r="r" b="b"/>
              <a:pathLst>
                <a:path w="3988093" h="13304152">
                  <a:moveTo>
                    <a:pt x="3988093" y="13304152"/>
                  </a:moveTo>
                  <a:lnTo>
                    <a:pt x="0" y="13304152"/>
                  </a:lnTo>
                  <a:lnTo>
                    <a:pt x="0" y="0"/>
                  </a:lnTo>
                  <a:lnTo>
                    <a:pt x="3988093" y="13304152"/>
                  </a:lnTo>
                  <a:close/>
                </a:path>
              </a:pathLst>
            </a:custGeom>
            <a:solidFill>
              <a:srgbClr val="93C8D0"/>
            </a:solidFill>
          </p:spPr>
        </p:sp>
      </p:grpSp>
      <p:pic>
        <p:nvPicPr>
          <p:cNvPr id="82" name="Picture 82"/>
          <p:cNvPicPr>
            <a:picLocks noChangeAspect="1"/>
          </p:cNvPicPr>
          <p:nvPr/>
        </p:nvPicPr>
        <p:blipFill>
          <a:blip r:embed="rId4"/>
          <a:srcRect/>
          <a:stretch>
            <a:fillRect/>
          </a:stretch>
        </p:blipFill>
        <p:spPr>
          <a:xfrm>
            <a:off x="9742557" y="189431"/>
            <a:ext cx="797814" cy="712361"/>
          </a:xfrm>
          <a:prstGeom prst="rect">
            <a:avLst/>
          </a:prstGeom>
        </p:spPr>
      </p:pic>
      <p:grpSp>
        <p:nvGrpSpPr>
          <p:cNvPr id="83" name="Group 83"/>
          <p:cNvGrpSpPr/>
          <p:nvPr/>
        </p:nvGrpSpPr>
        <p:grpSpPr>
          <a:xfrm>
            <a:off x="3571784" y="3012624"/>
            <a:ext cx="3551878" cy="888093"/>
            <a:chOff x="0" y="0"/>
            <a:chExt cx="1763125" cy="440843"/>
          </a:xfrm>
        </p:grpSpPr>
        <p:sp>
          <p:nvSpPr>
            <p:cNvPr id="84" name="Freeform 84"/>
            <p:cNvSpPr/>
            <p:nvPr/>
          </p:nvSpPr>
          <p:spPr>
            <a:xfrm>
              <a:off x="0" y="0"/>
              <a:ext cx="1763125" cy="440843"/>
            </a:xfrm>
            <a:custGeom>
              <a:avLst/>
              <a:gdLst/>
              <a:ahLst/>
              <a:cxnLst/>
              <a:rect l="l" t="t" r="r" b="b"/>
              <a:pathLst>
                <a:path w="1763125" h="440843">
                  <a:moveTo>
                    <a:pt x="0" y="0"/>
                  </a:moveTo>
                  <a:lnTo>
                    <a:pt x="1763125" y="0"/>
                  </a:lnTo>
                  <a:lnTo>
                    <a:pt x="1763125" y="440843"/>
                  </a:lnTo>
                  <a:lnTo>
                    <a:pt x="0" y="440843"/>
                  </a:lnTo>
                  <a:close/>
                </a:path>
              </a:pathLst>
            </a:custGeom>
            <a:solidFill>
              <a:srgbClr val="DAE1E9"/>
            </a:solidFill>
          </p:spPr>
        </p:sp>
      </p:grpSp>
      <p:sp>
        <p:nvSpPr>
          <p:cNvPr id="85" name="TextBox 85"/>
          <p:cNvSpPr txBox="1"/>
          <p:nvPr/>
        </p:nvSpPr>
        <p:spPr>
          <a:xfrm>
            <a:off x="4340640" y="4899044"/>
            <a:ext cx="2592918" cy="1360805"/>
          </a:xfrm>
          <a:prstGeom prst="rect">
            <a:avLst/>
          </a:prstGeom>
        </p:spPr>
        <p:txBody>
          <a:bodyPr lIns="0" tIns="0" rIns="0" bIns="0" rtlCol="0" anchor="t">
            <a:spAutoFit/>
          </a:bodyPr>
          <a:lstStyle/>
          <a:p>
            <a:pPr>
              <a:lnSpc>
                <a:spcPts val="1349"/>
              </a:lnSpc>
            </a:pPr>
            <a:r>
              <a:rPr lang="en-US" sz="1499" dirty="0">
                <a:solidFill>
                  <a:srgbClr val="003F53"/>
                </a:solidFill>
                <a:latin typeface="MetaPro 1 Bold"/>
              </a:rPr>
              <a:t>Check with medical staff for  advice, including with regard to vaccines.</a:t>
            </a:r>
          </a:p>
          <a:p>
            <a:pPr>
              <a:lnSpc>
                <a:spcPts val="1349"/>
              </a:lnSpc>
            </a:pPr>
            <a:endParaRPr lang="en-US" sz="1499" dirty="0">
              <a:solidFill>
                <a:srgbClr val="003F53"/>
              </a:solidFill>
              <a:latin typeface="MetaPro 1 Bold"/>
            </a:endParaRPr>
          </a:p>
          <a:p>
            <a:pPr>
              <a:lnSpc>
                <a:spcPts val="1349"/>
              </a:lnSpc>
            </a:pPr>
            <a:r>
              <a:rPr lang="en-US" sz="1499" dirty="0">
                <a:solidFill>
                  <a:srgbClr val="003F53"/>
                </a:solidFill>
                <a:latin typeface="Arimo Bold"/>
              </a:rPr>
              <a:t>Call 112 </a:t>
            </a:r>
            <a:r>
              <a:rPr lang="en-US" sz="1499" dirty="0">
                <a:solidFill>
                  <a:srgbClr val="003F53"/>
                </a:solidFill>
                <a:latin typeface="MetaPro 1" panose="020B0604020202020204" charset="0"/>
                <a:cs typeface="Meta Correspondence Pro" panose="020B0504030101020102" pitchFamily="34" charset="0"/>
              </a:rPr>
              <a:t>if someone is seriously ill or injured and their life is at risk</a:t>
            </a:r>
            <a:r>
              <a:rPr lang="en-US" sz="1499" dirty="0">
                <a:solidFill>
                  <a:srgbClr val="003F53"/>
                </a:solidFill>
                <a:latin typeface="MetaPro 1" panose="020B0604020202020204" charset="0"/>
              </a:rPr>
              <a:t>.</a:t>
            </a:r>
          </a:p>
          <a:p>
            <a:pPr>
              <a:lnSpc>
                <a:spcPts val="1399"/>
              </a:lnSpc>
            </a:pPr>
            <a:endParaRPr lang="en-US" sz="1499" dirty="0">
              <a:solidFill>
                <a:srgbClr val="003F53"/>
              </a:solidFill>
              <a:latin typeface="Arimo"/>
            </a:endParaRPr>
          </a:p>
        </p:txBody>
      </p:sp>
      <p:sp>
        <p:nvSpPr>
          <p:cNvPr id="86" name="TextBox 86"/>
          <p:cNvSpPr txBox="1"/>
          <p:nvPr/>
        </p:nvSpPr>
        <p:spPr>
          <a:xfrm>
            <a:off x="4340640" y="1715135"/>
            <a:ext cx="2592918" cy="1986915"/>
          </a:xfrm>
          <a:prstGeom prst="rect">
            <a:avLst/>
          </a:prstGeom>
        </p:spPr>
        <p:txBody>
          <a:bodyPr lIns="0" tIns="0" rIns="0" bIns="0" rtlCol="0" anchor="t">
            <a:spAutoFit/>
          </a:bodyPr>
          <a:lstStyle/>
          <a:p>
            <a:pPr>
              <a:lnSpc>
                <a:spcPts val="1319"/>
              </a:lnSpc>
            </a:pPr>
            <a:r>
              <a:rPr lang="en-US" sz="1199" dirty="0">
                <a:solidFill>
                  <a:srgbClr val="003F53"/>
                </a:solidFill>
                <a:latin typeface="MetaPro 1"/>
              </a:rPr>
              <a:t>If you are fleeing Ukraine and receive temporary protection in your host EU/EEA country, you will have access to national healthcare services.</a:t>
            </a:r>
          </a:p>
          <a:p>
            <a:pPr>
              <a:lnSpc>
                <a:spcPts val="1319"/>
              </a:lnSpc>
            </a:pPr>
            <a:endParaRPr lang="en-US" sz="1199" dirty="0">
              <a:solidFill>
                <a:srgbClr val="003F53"/>
              </a:solidFill>
              <a:latin typeface="MetaPro 1"/>
            </a:endParaRPr>
          </a:p>
          <a:p>
            <a:pPr>
              <a:lnSpc>
                <a:spcPts val="1320"/>
              </a:lnSpc>
            </a:pPr>
            <a:r>
              <a:rPr lang="en-US" sz="1200" dirty="0">
                <a:solidFill>
                  <a:srgbClr val="003F53"/>
                </a:solidFill>
                <a:latin typeface="MetaPro 1"/>
              </a:rPr>
              <a:t>You should register even if you are well. You never know when you may need healthcare and the staff can offer preventive services to keep you healthy.</a:t>
            </a:r>
          </a:p>
          <a:p>
            <a:pPr>
              <a:lnSpc>
                <a:spcPts val="1320"/>
              </a:lnSpc>
            </a:pPr>
            <a:endParaRPr lang="en-US" sz="1200" dirty="0">
              <a:solidFill>
                <a:srgbClr val="003F53"/>
              </a:solidFill>
              <a:latin typeface="MetaPro 1"/>
            </a:endParaRPr>
          </a:p>
          <a:p>
            <a:pPr>
              <a:lnSpc>
                <a:spcPts val="1320"/>
              </a:lnSpc>
            </a:pPr>
            <a:r>
              <a:rPr lang="en-US" sz="1200" dirty="0">
                <a:solidFill>
                  <a:srgbClr val="003F53"/>
                </a:solidFill>
                <a:latin typeface="MetaPro 1"/>
              </a:rPr>
              <a:t>Check with staff how to register.</a:t>
            </a:r>
          </a:p>
        </p:txBody>
      </p:sp>
      <p:sp>
        <p:nvSpPr>
          <p:cNvPr id="87" name="TextBox 87"/>
          <p:cNvSpPr txBox="1"/>
          <p:nvPr/>
        </p:nvSpPr>
        <p:spPr>
          <a:xfrm>
            <a:off x="994816" y="4058587"/>
            <a:ext cx="2184032" cy="846386"/>
          </a:xfrm>
          <a:prstGeom prst="rect">
            <a:avLst/>
          </a:prstGeom>
        </p:spPr>
        <p:txBody>
          <a:bodyPr lIns="0" tIns="0" rIns="0" bIns="0" rtlCol="0" anchor="t">
            <a:spAutoFit/>
          </a:bodyPr>
          <a:lstStyle/>
          <a:p>
            <a:pPr>
              <a:lnSpc>
                <a:spcPts val="1080"/>
              </a:lnSpc>
            </a:pPr>
            <a:r>
              <a:rPr lang="en-US" sz="900" dirty="0">
                <a:solidFill>
                  <a:srgbClr val="003F53"/>
                </a:solidFill>
                <a:latin typeface="MetaPro 2" panose="020B0604020202020204" charset="0"/>
              </a:rPr>
              <a:t>Almost nine out of 10 babies born to mothers who had rubella in early pregnancy will suffer from congenital rubella syndrome (with conditions such as deafness, cataracts and learning disabilities).</a:t>
            </a:r>
          </a:p>
        </p:txBody>
      </p:sp>
      <p:sp>
        <p:nvSpPr>
          <p:cNvPr id="88" name="TextBox 88"/>
          <p:cNvSpPr txBox="1"/>
          <p:nvPr/>
        </p:nvSpPr>
        <p:spPr>
          <a:xfrm>
            <a:off x="994816" y="5018707"/>
            <a:ext cx="2184032" cy="846386"/>
          </a:xfrm>
          <a:prstGeom prst="rect">
            <a:avLst/>
          </a:prstGeom>
        </p:spPr>
        <p:txBody>
          <a:bodyPr lIns="0" tIns="0" rIns="0" bIns="0" rtlCol="0" anchor="t">
            <a:spAutoFit/>
          </a:bodyPr>
          <a:lstStyle/>
          <a:p>
            <a:pPr>
              <a:lnSpc>
                <a:spcPts val="1080"/>
              </a:lnSpc>
            </a:pPr>
            <a:r>
              <a:rPr lang="en-US" sz="900" dirty="0">
                <a:solidFill>
                  <a:srgbClr val="003F53"/>
                </a:solidFill>
                <a:latin typeface="MetaPro 2" panose="020B0604020202020204" charset="0"/>
              </a:rPr>
              <a:t>Meningococcal disease kills one in 10 people affected, even with prompt diagnosis and treatment, while problems including neurological or hearing impairment and amputation occur in up to 20% of survivors.</a:t>
            </a:r>
          </a:p>
        </p:txBody>
      </p:sp>
      <p:sp>
        <p:nvSpPr>
          <p:cNvPr id="89" name="TextBox 89"/>
          <p:cNvSpPr txBox="1"/>
          <p:nvPr/>
        </p:nvSpPr>
        <p:spPr>
          <a:xfrm>
            <a:off x="994816" y="2412668"/>
            <a:ext cx="2184032" cy="846386"/>
          </a:xfrm>
          <a:prstGeom prst="rect">
            <a:avLst/>
          </a:prstGeom>
        </p:spPr>
        <p:txBody>
          <a:bodyPr lIns="0" tIns="0" rIns="0" bIns="0" rtlCol="0" anchor="t">
            <a:spAutoFit/>
          </a:bodyPr>
          <a:lstStyle/>
          <a:p>
            <a:pPr>
              <a:lnSpc>
                <a:spcPts val="1080"/>
              </a:lnSpc>
            </a:pPr>
            <a:r>
              <a:rPr lang="en-US" sz="900" dirty="0">
                <a:solidFill>
                  <a:srgbClr val="003F53"/>
                </a:solidFill>
                <a:latin typeface="MetaPro 2" panose="020B0604020202020204" charset="0"/>
              </a:rPr>
              <a:t>Measles is highly contagious and can be contracted at any age. Three out of 10 people affected develop complications, which can include ear infection, </a:t>
            </a:r>
            <a:r>
              <a:rPr lang="en-US" sz="900" dirty="0" err="1">
                <a:solidFill>
                  <a:srgbClr val="003F53"/>
                </a:solidFill>
                <a:latin typeface="MetaPro 2" panose="020B0604020202020204" charset="0"/>
              </a:rPr>
              <a:t>diarrhoea</a:t>
            </a:r>
            <a:r>
              <a:rPr lang="en-US" sz="900" dirty="0">
                <a:solidFill>
                  <a:srgbClr val="003F53"/>
                </a:solidFill>
                <a:latin typeface="MetaPro 2" panose="020B0604020202020204" charset="0"/>
              </a:rPr>
              <a:t>, pneumonia and encephalitis (inflammation of the brain tissue).</a:t>
            </a:r>
          </a:p>
        </p:txBody>
      </p:sp>
      <p:sp>
        <p:nvSpPr>
          <p:cNvPr id="90" name="TextBox 90"/>
          <p:cNvSpPr txBox="1"/>
          <p:nvPr/>
        </p:nvSpPr>
        <p:spPr>
          <a:xfrm>
            <a:off x="994816" y="5978828"/>
            <a:ext cx="2205098" cy="846386"/>
          </a:xfrm>
          <a:prstGeom prst="rect">
            <a:avLst/>
          </a:prstGeom>
        </p:spPr>
        <p:txBody>
          <a:bodyPr lIns="0" tIns="0" rIns="0" bIns="0" rtlCol="0" anchor="t">
            <a:spAutoFit/>
          </a:bodyPr>
          <a:lstStyle/>
          <a:p>
            <a:pPr>
              <a:lnSpc>
                <a:spcPts val="1080"/>
              </a:lnSpc>
            </a:pPr>
            <a:r>
              <a:rPr lang="en-US" sz="900" dirty="0">
                <a:solidFill>
                  <a:srgbClr val="003F53"/>
                </a:solidFill>
                <a:latin typeface="MetaPro 2" panose="020B0604020202020204" charset="0"/>
              </a:rPr>
              <a:t>Pertussis (whooping cough) can be particularly serious in infants, causing coughing spells that may recur for up to two months. Complications include pneumonia, encephalopathy (a disease of the brain), seizures and even death.</a:t>
            </a:r>
          </a:p>
        </p:txBody>
      </p:sp>
      <p:sp>
        <p:nvSpPr>
          <p:cNvPr id="91" name="TextBox 91"/>
          <p:cNvSpPr txBox="1"/>
          <p:nvPr/>
        </p:nvSpPr>
        <p:spPr>
          <a:xfrm>
            <a:off x="994816" y="3509948"/>
            <a:ext cx="2184032" cy="282129"/>
          </a:xfrm>
          <a:prstGeom prst="rect">
            <a:avLst/>
          </a:prstGeom>
        </p:spPr>
        <p:txBody>
          <a:bodyPr lIns="0" tIns="0" rIns="0" bIns="0" rtlCol="0" anchor="t">
            <a:spAutoFit/>
          </a:bodyPr>
          <a:lstStyle/>
          <a:p>
            <a:pPr algn="just">
              <a:lnSpc>
                <a:spcPts val="1080"/>
              </a:lnSpc>
            </a:pPr>
            <a:r>
              <a:rPr lang="en-US" sz="900" dirty="0">
                <a:solidFill>
                  <a:srgbClr val="003F53"/>
                </a:solidFill>
                <a:latin typeface="MetaPro 2" panose="020B0604020202020204" charset="0"/>
              </a:rPr>
              <a:t>Diphtheria kills one in every 10 people who get it, even with treatment.</a:t>
            </a:r>
          </a:p>
        </p:txBody>
      </p:sp>
      <p:sp>
        <p:nvSpPr>
          <p:cNvPr id="92" name="TextBox 92"/>
          <p:cNvSpPr txBox="1"/>
          <p:nvPr/>
        </p:nvSpPr>
        <p:spPr>
          <a:xfrm>
            <a:off x="340860" y="1111606"/>
            <a:ext cx="2864042" cy="967105"/>
          </a:xfrm>
          <a:prstGeom prst="rect">
            <a:avLst/>
          </a:prstGeom>
        </p:spPr>
        <p:txBody>
          <a:bodyPr lIns="0" tIns="0" rIns="0" bIns="0" rtlCol="0" anchor="t">
            <a:spAutoFit/>
          </a:bodyPr>
          <a:lstStyle/>
          <a:p>
            <a:pPr algn="l">
              <a:lnSpc>
                <a:spcPts val="1800"/>
              </a:lnSpc>
            </a:pPr>
            <a:r>
              <a:rPr lang="en-US" sz="1600" dirty="0">
                <a:solidFill>
                  <a:srgbClr val="A63222"/>
                </a:solidFill>
                <a:latin typeface="MetaPro 1"/>
              </a:rPr>
              <a:t>Vaccination protects individuals against diseases that could have serious consequences for their health, for example:</a:t>
            </a:r>
          </a:p>
        </p:txBody>
      </p:sp>
      <p:sp>
        <p:nvSpPr>
          <p:cNvPr id="93" name="TextBox 93"/>
          <p:cNvSpPr txBox="1"/>
          <p:nvPr/>
        </p:nvSpPr>
        <p:spPr>
          <a:xfrm>
            <a:off x="3791036" y="806450"/>
            <a:ext cx="2532862" cy="596900"/>
          </a:xfrm>
          <a:prstGeom prst="rect">
            <a:avLst/>
          </a:prstGeom>
        </p:spPr>
        <p:txBody>
          <a:bodyPr lIns="0" tIns="0" rIns="0" bIns="0" rtlCol="0" anchor="t">
            <a:spAutoFit/>
          </a:bodyPr>
          <a:lstStyle/>
          <a:p>
            <a:pPr algn="l">
              <a:lnSpc>
                <a:spcPts val="2100"/>
              </a:lnSpc>
            </a:pPr>
            <a:r>
              <a:rPr lang="en-US" sz="2000" dirty="0">
                <a:solidFill>
                  <a:srgbClr val="003F53"/>
                </a:solidFill>
                <a:latin typeface="MetaPro 1"/>
              </a:rPr>
              <a:t>Register with the national health system</a:t>
            </a:r>
          </a:p>
        </p:txBody>
      </p:sp>
      <p:sp>
        <p:nvSpPr>
          <p:cNvPr id="94" name="TextBox 94"/>
          <p:cNvSpPr txBox="1"/>
          <p:nvPr/>
        </p:nvSpPr>
        <p:spPr>
          <a:xfrm>
            <a:off x="3791036" y="4206226"/>
            <a:ext cx="2688056" cy="525785"/>
          </a:xfrm>
          <a:prstGeom prst="rect">
            <a:avLst/>
          </a:prstGeom>
        </p:spPr>
        <p:txBody>
          <a:bodyPr lIns="0" tIns="0" rIns="0" bIns="0" rtlCol="0" anchor="t">
            <a:spAutoFit/>
          </a:bodyPr>
          <a:lstStyle/>
          <a:p>
            <a:pPr algn="r">
              <a:lnSpc>
                <a:spcPts val="2000"/>
              </a:lnSpc>
            </a:pPr>
            <a:r>
              <a:rPr lang="en-US" sz="2000" spc="-50" dirty="0">
                <a:solidFill>
                  <a:srgbClr val="1C6D85"/>
                </a:solidFill>
                <a:latin typeface="MetaPro 1"/>
              </a:rPr>
              <a:t>Are you ill, or is someone you care about ill?</a:t>
            </a:r>
          </a:p>
        </p:txBody>
      </p:sp>
      <p:sp>
        <p:nvSpPr>
          <p:cNvPr id="95" name="TextBox 95"/>
          <p:cNvSpPr txBox="1"/>
          <p:nvPr/>
        </p:nvSpPr>
        <p:spPr>
          <a:xfrm>
            <a:off x="7538602" y="1464042"/>
            <a:ext cx="2813937" cy="962443"/>
          </a:xfrm>
          <a:prstGeom prst="rect">
            <a:avLst/>
          </a:prstGeom>
        </p:spPr>
        <p:txBody>
          <a:bodyPr wrap="square" lIns="0" tIns="0" rIns="0" bIns="0" rtlCol="0" anchor="t">
            <a:spAutoFit/>
          </a:bodyPr>
          <a:lstStyle/>
          <a:p>
            <a:pPr algn="just">
              <a:lnSpc>
                <a:spcPts val="2520"/>
              </a:lnSpc>
            </a:pPr>
            <a:r>
              <a:rPr lang="en-US" sz="2100" dirty="0">
                <a:solidFill>
                  <a:srgbClr val="003F53"/>
                </a:solidFill>
                <a:latin typeface="MetaPro 1"/>
              </a:rPr>
              <a:t>Are you and your family protected from vaccine-preventable diseases?</a:t>
            </a:r>
          </a:p>
        </p:txBody>
      </p:sp>
      <p:sp>
        <p:nvSpPr>
          <p:cNvPr id="96" name="TextBox 96"/>
          <p:cNvSpPr txBox="1"/>
          <p:nvPr/>
        </p:nvSpPr>
        <p:spPr>
          <a:xfrm>
            <a:off x="3974379" y="6536992"/>
            <a:ext cx="2746686" cy="270511"/>
          </a:xfrm>
          <a:prstGeom prst="rect">
            <a:avLst/>
          </a:prstGeom>
        </p:spPr>
        <p:txBody>
          <a:bodyPr lIns="0" tIns="0" rIns="0" bIns="0" rtlCol="0" anchor="t">
            <a:spAutoFit/>
          </a:bodyPr>
          <a:lstStyle/>
          <a:p>
            <a:pPr algn="ctr">
              <a:lnSpc>
                <a:spcPts val="900"/>
              </a:lnSpc>
              <a:spcBef>
                <a:spcPct val="0"/>
              </a:spcBef>
            </a:pPr>
            <a:r>
              <a:rPr lang="en-US" sz="900">
                <a:solidFill>
                  <a:srgbClr val="1C6D85"/>
                </a:solidFill>
                <a:latin typeface="MetaPro 1"/>
              </a:rPr>
              <a:t>Follow the QR code for more information on vaccines and how to register with a GP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185679" y="5"/>
            <a:ext cx="6511720" cy="1373822"/>
            <a:chOff x="0" y="0"/>
            <a:chExt cx="13023439" cy="2747645"/>
          </a:xfrm>
        </p:grpSpPr>
        <p:sp>
          <p:nvSpPr>
            <p:cNvPr id="3" name="Freeform 3"/>
            <p:cNvSpPr/>
            <p:nvPr/>
          </p:nvSpPr>
          <p:spPr>
            <a:xfrm>
              <a:off x="0" y="0"/>
              <a:ext cx="13012674" cy="2745359"/>
            </a:xfrm>
            <a:custGeom>
              <a:avLst/>
              <a:gdLst/>
              <a:ahLst/>
              <a:cxnLst/>
              <a:rect l="l" t="t" r="r" b="b"/>
              <a:pathLst>
                <a:path w="13012674" h="2745359">
                  <a:moveTo>
                    <a:pt x="0" y="0"/>
                  </a:moveTo>
                  <a:lnTo>
                    <a:pt x="0" y="0"/>
                  </a:lnTo>
                  <a:lnTo>
                    <a:pt x="13012674" y="2745359"/>
                  </a:lnTo>
                  <a:lnTo>
                    <a:pt x="13012674" y="0"/>
                  </a:lnTo>
                  <a:close/>
                </a:path>
              </a:pathLst>
            </a:custGeom>
            <a:solidFill>
              <a:srgbClr val="2C9946"/>
            </a:solidFill>
          </p:spPr>
        </p:sp>
      </p:grpSp>
      <p:grpSp>
        <p:nvGrpSpPr>
          <p:cNvPr id="4" name="Group 4"/>
          <p:cNvGrpSpPr>
            <a:grpSpLocks noChangeAspect="1"/>
          </p:cNvGrpSpPr>
          <p:nvPr/>
        </p:nvGrpSpPr>
        <p:grpSpPr>
          <a:xfrm>
            <a:off x="1150" y="5"/>
            <a:ext cx="6480251" cy="1373822"/>
            <a:chOff x="0" y="0"/>
            <a:chExt cx="12960503" cy="2747645"/>
          </a:xfrm>
        </p:grpSpPr>
        <p:sp>
          <p:nvSpPr>
            <p:cNvPr id="5" name="Freeform 5"/>
            <p:cNvSpPr/>
            <p:nvPr/>
          </p:nvSpPr>
          <p:spPr>
            <a:xfrm>
              <a:off x="0" y="0"/>
              <a:ext cx="12960477" cy="2747645"/>
            </a:xfrm>
            <a:custGeom>
              <a:avLst/>
              <a:gdLst/>
              <a:ahLst/>
              <a:cxnLst/>
              <a:rect l="l" t="t" r="r" b="b"/>
              <a:pathLst>
                <a:path w="12960477" h="2747645">
                  <a:moveTo>
                    <a:pt x="12960477" y="0"/>
                  </a:moveTo>
                  <a:lnTo>
                    <a:pt x="0" y="0"/>
                  </a:lnTo>
                  <a:lnTo>
                    <a:pt x="0" y="2747645"/>
                  </a:lnTo>
                  <a:close/>
                </a:path>
              </a:pathLst>
            </a:custGeom>
            <a:solidFill>
              <a:srgbClr val="B5D4E2"/>
            </a:solidFill>
          </p:spPr>
        </p:sp>
      </p:grpSp>
      <p:grpSp>
        <p:nvGrpSpPr>
          <p:cNvPr id="6" name="Group 6"/>
          <p:cNvGrpSpPr>
            <a:grpSpLocks noChangeAspect="1"/>
          </p:cNvGrpSpPr>
          <p:nvPr/>
        </p:nvGrpSpPr>
        <p:grpSpPr>
          <a:xfrm>
            <a:off x="272429" y="3276331"/>
            <a:ext cx="599923" cy="599922"/>
            <a:chOff x="0" y="0"/>
            <a:chExt cx="1199845" cy="1199845"/>
          </a:xfrm>
        </p:grpSpPr>
        <p:sp>
          <p:nvSpPr>
            <p:cNvPr id="7" name="Freeform 7"/>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BBABF"/>
            </a:solidFill>
          </p:spPr>
        </p:sp>
        <p:sp>
          <p:nvSpPr>
            <p:cNvPr id="8" name="Freeform 8"/>
            <p:cNvSpPr/>
            <p:nvPr/>
          </p:nvSpPr>
          <p:spPr>
            <a:xfrm>
              <a:off x="225552" y="242697"/>
              <a:ext cx="737870" cy="710184"/>
            </a:xfrm>
            <a:custGeom>
              <a:avLst/>
              <a:gdLst/>
              <a:ahLst/>
              <a:cxnLst/>
              <a:rect l="l" t="t" r="r" b="b"/>
              <a:pathLst>
                <a:path w="737870" h="710184">
                  <a:moveTo>
                    <a:pt x="488950" y="511810"/>
                  </a:moveTo>
                  <a:cubicBezTo>
                    <a:pt x="489077" y="504190"/>
                    <a:pt x="483108" y="498221"/>
                    <a:pt x="475488" y="498094"/>
                  </a:cubicBezTo>
                  <a:cubicBezTo>
                    <a:pt x="467995" y="498094"/>
                    <a:pt x="462153" y="503809"/>
                    <a:pt x="461899" y="511175"/>
                  </a:cubicBezTo>
                  <a:cubicBezTo>
                    <a:pt x="461645" y="518795"/>
                    <a:pt x="467614" y="525018"/>
                    <a:pt x="475234" y="525145"/>
                  </a:cubicBezTo>
                  <a:cubicBezTo>
                    <a:pt x="482854" y="525272"/>
                    <a:pt x="488950" y="519430"/>
                    <a:pt x="489077" y="511810"/>
                  </a:cubicBezTo>
                  <a:moveTo>
                    <a:pt x="224409" y="481076"/>
                  </a:moveTo>
                  <a:cubicBezTo>
                    <a:pt x="232029" y="481076"/>
                    <a:pt x="238125" y="474853"/>
                    <a:pt x="237998" y="467360"/>
                  </a:cubicBezTo>
                  <a:cubicBezTo>
                    <a:pt x="237871" y="459994"/>
                    <a:pt x="232029" y="454025"/>
                    <a:pt x="224536" y="454025"/>
                  </a:cubicBezTo>
                  <a:cubicBezTo>
                    <a:pt x="216916" y="453898"/>
                    <a:pt x="210820" y="459994"/>
                    <a:pt x="210693" y="467487"/>
                  </a:cubicBezTo>
                  <a:cubicBezTo>
                    <a:pt x="210566" y="474980"/>
                    <a:pt x="216789" y="481203"/>
                    <a:pt x="224282" y="481076"/>
                  </a:cubicBezTo>
                  <a:moveTo>
                    <a:pt x="408940" y="194818"/>
                  </a:moveTo>
                  <a:cubicBezTo>
                    <a:pt x="409194" y="185166"/>
                    <a:pt x="401193" y="176911"/>
                    <a:pt x="391414" y="176657"/>
                  </a:cubicBezTo>
                  <a:cubicBezTo>
                    <a:pt x="382016" y="176403"/>
                    <a:pt x="373761" y="184150"/>
                    <a:pt x="373380" y="193802"/>
                  </a:cubicBezTo>
                  <a:cubicBezTo>
                    <a:pt x="372999" y="203454"/>
                    <a:pt x="380873" y="211963"/>
                    <a:pt x="390652" y="212217"/>
                  </a:cubicBezTo>
                  <a:cubicBezTo>
                    <a:pt x="400431" y="212471"/>
                    <a:pt x="408686" y="204597"/>
                    <a:pt x="408940" y="194818"/>
                  </a:cubicBezTo>
                  <a:moveTo>
                    <a:pt x="401066" y="395097"/>
                  </a:moveTo>
                  <a:cubicBezTo>
                    <a:pt x="400939" y="385445"/>
                    <a:pt x="392684" y="377317"/>
                    <a:pt x="383032" y="377317"/>
                  </a:cubicBezTo>
                  <a:cubicBezTo>
                    <a:pt x="373380" y="377317"/>
                    <a:pt x="365125" y="385826"/>
                    <a:pt x="365252" y="395351"/>
                  </a:cubicBezTo>
                  <a:cubicBezTo>
                    <a:pt x="365379" y="404876"/>
                    <a:pt x="373761" y="413258"/>
                    <a:pt x="383286" y="413131"/>
                  </a:cubicBezTo>
                  <a:cubicBezTo>
                    <a:pt x="393065" y="413004"/>
                    <a:pt x="401193" y="404622"/>
                    <a:pt x="401066" y="395097"/>
                  </a:cubicBezTo>
                  <a:moveTo>
                    <a:pt x="485648" y="193675"/>
                  </a:moveTo>
                  <a:cubicBezTo>
                    <a:pt x="475361" y="193675"/>
                    <a:pt x="466725" y="202184"/>
                    <a:pt x="466725" y="212471"/>
                  </a:cubicBezTo>
                  <a:cubicBezTo>
                    <a:pt x="466725" y="222631"/>
                    <a:pt x="474980" y="231013"/>
                    <a:pt x="485267" y="231267"/>
                  </a:cubicBezTo>
                  <a:cubicBezTo>
                    <a:pt x="495554" y="231521"/>
                    <a:pt x="504317" y="223012"/>
                    <a:pt x="504444" y="212725"/>
                  </a:cubicBezTo>
                  <a:cubicBezTo>
                    <a:pt x="504571" y="202438"/>
                    <a:pt x="496062" y="193802"/>
                    <a:pt x="485648" y="193675"/>
                  </a:cubicBezTo>
                  <a:moveTo>
                    <a:pt x="307848" y="411099"/>
                  </a:moveTo>
                  <a:cubicBezTo>
                    <a:pt x="307721" y="400812"/>
                    <a:pt x="299085" y="392303"/>
                    <a:pt x="288925" y="392303"/>
                  </a:cubicBezTo>
                  <a:cubicBezTo>
                    <a:pt x="278511" y="392303"/>
                    <a:pt x="269748" y="401066"/>
                    <a:pt x="269875" y="411480"/>
                  </a:cubicBezTo>
                  <a:cubicBezTo>
                    <a:pt x="270002" y="421767"/>
                    <a:pt x="278638" y="430276"/>
                    <a:pt x="288798" y="430276"/>
                  </a:cubicBezTo>
                  <a:cubicBezTo>
                    <a:pt x="299212" y="430276"/>
                    <a:pt x="307975" y="421513"/>
                    <a:pt x="307848" y="411099"/>
                  </a:cubicBezTo>
                  <a:moveTo>
                    <a:pt x="218694" y="332867"/>
                  </a:moveTo>
                  <a:cubicBezTo>
                    <a:pt x="207264" y="332867"/>
                    <a:pt x="198374" y="341630"/>
                    <a:pt x="198374" y="353060"/>
                  </a:cubicBezTo>
                  <a:cubicBezTo>
                    <a:pt x="198374" y="364236"/>
                    <a:pt x="207137" y="373126"/>
                    <a:pt x="218186" y="373253"/>
                  </a:cubicBezTo>
                  <a:cubicBezTo>
                    <a:pt x="229743" y="373380"/>
                    <a:pt x="238633" y="364617"/>
                    <a:pt x="238760" y="353314"/>
                  </a:cubicBezTo>
                  <a:cubicBezTo>
                    <a:pt x="238887" y="342011"/>
                    <a:pt x="230124" y="332867"/>
                    <a:pt x="218694" y="332867"/>
                  </a:cubicBezTo>
                  <a:moveTo>
                    <a:pt x="561467" y="361188"/>
                  </a:moveTo>
                  <a:cubicBezTo>
                    <a:pt x="561467" y="349123"/>
                    <a:pt x="551942" y="339598"/>
                    <a:pt x="539877" y="339598"/>
                  </a:cubicBezTo>
                  <a:cubicBezTo>
                    <a:pt x="527812" y="339598"/>
                    <a:pt x="518287" y="349250"/>
                    <a:pt x="518414" y="361315"/>
                  </a:cubicBezTo>
                  <a:cubicBezTo>
                    <a:pt x="518541" y="373126"/>
                    <a:pt x="527939" y="382524"/>
                    <a:pt x="539750" y="382651"/>
                  </a:cubicBezTo>
                  <a:cubicBezTo>
                    <a:pt x="551815" y="382778"/>
                    <a:pt x="561467" y="373253"/>
                    <a:pt x="561467" y="361188"/>
                  </a:cubicBezTo>
                  <a:moveTo>
                    <a:pt x="347091" y="290068"/>
                  </a:moveTo>
                  <a:cubicBezTo>
                    <a:pt x="334772" y="290068"/>
                    <a:pt x="324485" y="300355"/>
                    <a:pt x="324358" y="312674"/>
                  </a:cubicBezTo>
                  <a:cubicBezTo>
                    <a:pt x="324231" y="324993"/>
                    <a:pt x="334645" y="335661"/>
                    <a:pt x="347218" y="335661"/>
                  </a:cubicBezTo>
                  <a:cubicBezTo>
                    <a:pt x="359537" y="335661"/>
                    <a:pt x="369824" y="325501"/>
                    <a:pt x="369951" y="313055"/>
                  </a:cubicBezTo>
                  <a:cubicBezTo>
                    <a:pt x="370078" y="300609"/>
                    <a:pt x="359664" y="290068"/>
                    <a:pt x="347091" y="290068"/>
                  </a:cubicBezTo>
                  <a:moveTo>
                    <a:pt x="493395" y="423037"/>
                  </a:moveTo>
                  <a:cubicBezTo>
                    <a:pt x="493268" y="408940"/>
                    <a:pt x="481457" y="397256"/>
                    <a:pt x="467360" y="397256"/>
                  </a:cubicBezTo>
                  <a:cubicBezTo>
                    <a:pt x="453136" y="397256"/>
                    <a:pt x="441071" y="409321"/>
                    <a:pt x="441325" y="423545"/>
                  </a:cubicBezTo>
                  <a:cubicBezTo>
                    <a:pt x="441579" y="437769"/>
                    <a:pt x="453644" y="449707"/>
                    <a:pt x="467868" y="449326"/>
                  </a:cubicBezTo>
                  <a:cubicBezTo>
                    <a:pt x="482092" y="448945"/>
                    <a:pt x="493649" y="437134"/>
                    <a:pt x="493395" y="423037"/>
                  </a:cubicBezTo>
                  <a:moveTo>
                    <a:pt x="453263" y="327787"/>
                  </a:moveTo>
                  <a:cubicBezTo>
                    <a:pt x="470154" y="327787"/>
                    <a:pt x="484251" y="313690"/>
                    <a:pt x="484251" y="296799"/>
                  </a:cubicBezTo>
                  <a:cubicBezTo>
                    <a:pt x="484251" y="279908"/>
                    <a:pt x="470154" y="265811"/>
                    <a:pt x="453263" y="265811"/>
                  </a:cubicBezTo>
                  <a:cubicBezTo>
                    <a:pt x="436372" y="265811"/>
                    <a:pt x="422275" y="279781"/>
                    <a:pt x="422275" y="296799"/>
                  </a:cubicBezTo>
                  <a:cubicBezTo>
                    <a:pt x="422275" y="313817"/>
                    <a:pt x="436372" y="327787"/>
                    <a:pt x="453263" y="327787"/>
                  </a:cubicBezTo>
                  <a:moveTo>
                    <a:pt x="381000" y="515874"/>
                  </a:moveTo>
                  <a:cubicBezTo>
                    <a:pt x="381127" y="498348"/>
                    <a:pt x="366903" y="483743"/>
                    <a:pt x="349377" y="483616"/>
                  </a:cubicBezTo>
                  <a:cubicBezTo>
                    <a:pt x="331597" y="483362"/>
                    <a:pt x="316865" y="497840"/>
                    <a:pt x="316865" y="515493"/>
                  </a:cubicBezTo>
                  <a:cubicBezTo>
                    <a:pt x="316738" y="533019"/>
                    <a:pt x="330962" y="547624"/>
                    <a:pt x="348488" y="547751"/>
                  </a:cubicBezTo>
                  <a:cubicBezTo>
                    <a:pt x="366268" y="548005"/>
                    <a:pt x="381000" y="533654"/>
                    <a:pt x="381000" y="515874"/>
                  </a:cubicBezTo>
                  <a:moveTo>
                    <a:pt x="297561" y="226695"/>
                  </a:moveTo>
                  <a:cubicBezTo>
                    <a:pt x="297688" y="207518"/>
                    <a:pt x="281686" y="191516"/>
                    <a:pt x="262509" y="191516"/>
                  </a:cubicBezTo>
                  <a:cubicBezTo>
                    <a:pt x="243586" y="191516"/>
                    <a:pt x="227711" y="207264"/>
                    <a:pt x="227584" y="226314"/>
                  </a:cubicBezTo>
                  <a:cubicBezTo>
                    <a:pt x="227457" y="245364"/>
                    <a:pt x="243078" y="261239"/>
                    <a:pt x="262128" y="261493"/>
                  </a:cubicBezTo>
                  <a:cubicBezTo>
                    <a:pt x="281178" y="261747"/>
                    <a:pt x="297434" y="245872"/>
                    <a:pt x="297561" y="226695"/>
                  </a:cubicBezTo>
                  <a:moveTo>
                    <a:pt x="374015" y="611378"/>
                  </a:moveTo>
                  <a:cubicBezTo>
                    <a:pt x="374269" y="629666"/>
                    <a:pt x="378206" y="645160"/>
                    <a:pt x="385445" y="660019"/>
                  </a:cubicBezTo>
                  <a:cubicBezTo>
                    <a:pt x="388620" y="666496"/>
                    <a:pt x="391033" y="673608"/>
                    <a:pt x="392430" y="680720"/>
                  </a:cubicBezTo>
                  <a:cubicBezTo>
                    <a:pt x="394335" y="690626"/>
                    <a:pt x="390652" y="699008"/>
                    <a:pt x="382143" y="704596"/>
                  </a:cubicBezTo>
                  <a:cubicBezTo>
                    <a:pt x="373634" y="710184"/>
                    <a:pt x="364617" y="710184"/>
                    <a:pt x="356108" y="704723"/>
                  </a:cubicBezTo>
                  <a:cubicBezTo>
                    <a:pt x="347599" y="699262"/>
                    <a:pt x="343662" y="690880"/>
                    <a:pt x="345567" y="680974"/>
                  </a:cubicBezTo>
                  <a:cubicBezTo>
                    <a:pt x="346837" y="673862"/>
                    <a:pt x="349250" y="666623"/>
                    <a:pt x="352425" y="660146"/>
                  </a:cubicBezTo>
                  <a:cubicBezTo>
                    <a:pt x="362331" y="640461"/>
                    <a:pt x="365760" y="620014"/>
                    <a:pt x="362966" y="598297"/>
                  </a:cubicBezTo>
                  <a:cubicBezTo>
                    <a:pt x="362077" y="591312"/>
                    <a:pt x="356870" y="585978"/>
                    <a:pt x="349885" y="584962"/>
                  </a:cubicBezTo>
                  <a:cubicBezTo>
                    <a:pt x="343535" y="584073"/>
                    <a:pt x="337312" y="583438"/>
                    <a:pt x="330962" y="582676"/>
                  </a:cubicBezTo>
                  <a:cubicBezTo>
                    <a:pt x="323596" y="581787"/>
                    <a:pt x="318262" y="584581"/>
                    <a:pt x="314706" y="591058"/>
                  </a:cubicBezTo>
                  <a:cubicBezTo>
                    <a:pt x="306832" y="605155"/>
                    <a:pt x="303657" y="619887"/>
                    <a:pt x="307340" y="636016"/>
                  </a:cubicBezTo>
                  <a:cubicBezTo>
                    <a:pt x="308356" y="640588"/>
                    <a:pt x="308356" y="645668"/>
                    <a:pt x="307594" y="650367"/>
                  </a:cubicBezTo>
                  <a:cubicBezTo>
                    <a:pt x="306324" y="657606"/>
                    <a:pt x="298831" y="661797"/>
                    <a:pt x="291465" y="660146"/>
                  </a:cubicBezTo>
                  <a:cubicBezTo>
                    <a:pt x="284734" y="658622"/>
                    <a:pt x="279654" y="651764"/>
                    <a:pt x="281559" y="645033"/>
                  </a:cubicBezTo>
                  <a:cubicBezTo>
                    <a:pt x="282956" y="640207"/>
                    <a:pt x="285496" y="635381"/>
                    <a:pt x="288798" y="631571"/>
                  </a:cubicBezTo>
                  <a:cubicBezTo>
                    <a:pt x="299593" y="618998"/>
                    <a:pt x="304419" y="604520"/>
                    <a:pt x="304038" y="588137"/>
                  </a:cubicBezTo>
                  <a:cubicBezTo>
                    <a:pt x="303911" y="581025"/>
                    <a:pt x="300482" y="576072"/>
                    <a:pt x="294005" y="573405"/>
                  </a:cubicBezTo>
                  <a:cubicBezTo>
                    <a:pt x="287782" y="570865"/>
                    <a:pt x="281559" y="568452"/>
                    <a:pt x="275336" y="566039"/>
                  </a:cubicBezTo>
                  <a:cubicBezTo>
                    <a:pt x="269240" y="563626"/>
                    <a:pt x="263779" y="564642"/>
                    <a:pt x="259080" y="569087"/>
                  </a:cubicBezTo>
                  <a:cubicBezTo>
                    <a:pt x="235585" y="590931"/>
                    <a:pt x="221488" y="617347"/>
                    <a:pt x="219583" y="649859"/>
                  </a:cubicBezTo>
                  <a:cubicBezTo>
                    <a:pt x="219202" y="657225"/>
                    <a:pt x="217678" y="664845"/>
                    <a:pt x="215265" y="671830"/>
                  </a:cubicBezTo>
                  <a:cubicBezTo>
                    <a:pt x="211836" y="682498"/>
                    <a:pt x="203835" y="688594"/>
                    <a:pt x="192532" y="689229"/>
                  </a:cubicBezTo>
                  <a:cubicBezTo>
                    <a:pt x="181737" y="689864"/>
                    <a:pt x="173228" y="685292"/>
                    <a:pt x="168148" y="675640"/>
                  </a:cubicBezTo>
                  <a:cubicBezTo>
                    <a:pt x="162814" y="665353"/>
                    <a:pt x="163957" y="655193"/>
                    <a:pt x="171450" y="646684"/>
                  </a:cubicBezTo>
                  <a:cubicBezTo>
                    <a:pt x="176403" y="641096"/>
                    <a:pt x="182118" y="635889"/>
                    <a:pt x="188341" y="631952"/>
                  </a:cubicBezTo>
                  <a:cubicBezTo>
                    <a:pt x="215392" y="614426"/>
                    <a:pt x="231013" y="589280"/>
                    <a:pt x="238506" y="558546"/>
                  </a:cubicBezTo>
                  <a:cubicBezTo>
                    <a:pt x="240411" y="550926"/>
                    <a:pt x="237871" y="545211"/>
                    <a:pt x="231648" y="540639"/>
                  </a:cubicBezTo>
                  <a:cubicBezTo>
                    <a:pt x="212090" y="526288"/>
                    <a:pt x="195326" y="509143"/>
                    <a:pt x="181102" y="489331"/>
                  </a:cubicBezTo>
                  <a:cubicBezTo>
                    <a:pt x="175514" y="481584"/>
                    <a:pt x="169926" y="479933"/>
                    <a:pt x="161036" y="483235"/>
                  </a:cubicBezTo>
                  <a:cubicBezTo>
                    <a:pt x="138049" y="491744"/>
                    <a:pt x="119634" y="505841"/>
                    <a:pt x="106299" y="526669"/>
                  </a:cubicBezTo>
                  <a:cubicBezTo>
                    <a:pt x="102616" y="532384"/>
                    <a:pt x="97917" y="537591"/>
                    <a:pt x="92837" y="542036"/>
                  </a:cubicBezTo>
                  <a:cubicBezTo>
                    <a:pt x="84836" y="549021"/>
                    <a:pt x="75311" y="550291"/>
                    <a:pt x="65659" y="545592"/>
                  </a:cubicBezTo>
                  <a:cubicBezTo>
                    <a:pt x="56515" y="541147"/>
                    <a:pt x="51943" y="533273"/>
                    <a:pt x="52070" y="523240"/>
                  </a:cubicBezTo>
                  <a:cubicBezTo>
                    <a:pt x="52324" y="512318"/>
                    <a:pt x="57785" y="503936"/>
                    <a:pt x="68326" y="500761"/>
                  </a:cubicBezTo>
                  <a:cubicBezTo>
                    <a:pt x="77978" y="497967"/>
                    <a:pt x="88265" y="496951"/>
                    <a:pt x="98298" y="495681"/>
                  </a:cubicBezTo>
                  <a:cubicBezTo>
                    <a:pt x="120015" y="492887"/>
                    <a:pt x="138938" y="483743"/>
                    <a:pt x="155321" y="469519"/>
                  </a:cubicBezTo>
                  <a:cubicBezTo>
                    <a:pt x="160909" y="464693"/>
                    <a:pt x="162306" y="458470"/>
                    <a:pt x="159258" y="451866"/>
                  </a:cubicBezTo>
                  <a:cubicBezTo>
                    <a:pt x="148336" y="427736"/>
                    <a:pt x="141605" y="402590"/>
                    <a:pt x="138938" y="376174"/>
                  </a:cubicBezTo>
                  <a:cubicBezTo>
                    <a:pt x="138303" y="369697"/>
                    <a:pt x="133858" y="364744"/>
                    <a:pt x="127254" y="363220"/>
                  </a:cubicBezTo>
                  <a:cubicBezTo>
                    <a:pt x="101473" y="357505"/>
                    <a:pt x="76581" y="359791"/>
                    <a:pt x="52578" y="371602"/>
                  </a:cubicBezTo>
                  <a:cubicBezTo>
                    <a:pt x="45466" y="375158"/>
                    <a:pt x="37719" y="377698"/>
                    <a:pt x="29972" y="379222"/>
                  </a:cubicBezTo>
                  <a:cubicBezTo>
                    <a:pt x="19685" y="381254"/>
                    <a:pt x="11176" y="376936"/>
                    <a:pt x="5461" y="368046"/>
                  </a:cubicBezTo>
                  <a:cubicBezTo>
                    <a:pt x="0" y="359410"/>
                    <a:pt x="0" y="350139"/>
                    <a:pt x="5461" y="341503"/>
                  </a:cubicBezTo>
                  <a:cubicBezTo>
                    <a:pt x="11176" y="332740"/>
                    <a:pt x="19685" y="328422"/>
                    <a:pt x="29972" y="330454"/>
                  </a:cubicBezTo>
                  <a:cubicBezTo>
                    <a:pt x="37465" y="331851"/>
                    <a:pt x="44958" y="334137"/>
                    <a:pt x="51689" y="337566"/>
                  </a:cubicBezTo>
                  <a:cubicBezTo>
                    <a:pt x="75692" y="349758"/>
                    <a:pt x="100711" y="352171"/>
                    <a:pt x="126873" y="346583"/>
                  </a:cubicBezTo>
                  <a:cubicBezTo>
                    <a:pt x="133604" y="345186"/>
                    <a:pt x="137668" y="340741"/>
                    <a:pt x="138811" y="334010"/>
                  </a:cubicBezTo>
                  <a:cubicBezTo>
                    <a:pt x="139700" y="328422"/>
                    <a:pt x="140208" y="322707"/>
                    <a:pt x="140970" y="317119"/>
                  </a:cubicBezTo>
                  <a:cubicBezTo>
                    <a:pt x="141986" y="309753"/>
                    <a:pt x="139065" y="304419"/>
                    <a:pt x="132842" y="300736"/>
                  </a:cubicBezTo>
                  <a:cubicBezTo>
                    <a:pt x="118999" y="292608"/>
                    <a:pt x="104521" y="289433"/>
                    <a:pt x="88519" y="293116"/>
                  </a:cubicBezTo>
                  <a:cubicBezTo>
                    <a:pt x="84582" y="294005"/>
                    <a:pt x="80137" y="294132"/>
                    <a:pt x="76073" y="293624"/>
                  </a:cubicBezTo>
                  <a:cubicBezTo>
                    <a:pt x="68326" y="292735"/>
                    <a:pt x="63500" y="285496"/>
                    <a:pt x="65278" y="278003"/>
                  </a:cubicBezTo>
                  <a:cubicBezTo>
                    <a:pt x="67056" y="270510"/>
                    <a:pt x="74549" y="265938"/>
                    <a:pt x="81788" y="268605"/>
                  </a:cubicBezTo>
                  <a:cubicBezTo>
                    <a:pt x="85725" y="270002"/>
                    <a:pt x="89662" y="272415"/>
                    <a:pt x="92837" y="275209"/>
                  </a:cubicBezTo>
                  <a:cubicBezTo>
                    <a:pt x="105283" y="286004"/>
                    <a:pt x="119634" y="290576"/>
                    <a:pt x="135890" y="289941"/>
                  </a:cubicBezTo>
                  <a:cubicBezTo>
                    <a:pt x="142875" y="289687"/>
                    <a:pt x="147574" y="286385"/>
                    <a:pt x="150241" y="280035"/>
                  </a:cubicBezTo>
                  <a:cubicBezTo>
                    <a:pt x="152781" y="273812"/>
                    <a:pt x="155194" y="267589"/>
                    <a:pt x="157607" y="261366"/>
                  </a:cubicBezTo>
                  <a:cubicBezTo>
                    <a:pt x="159893" y="255651"/>
                    <a:pt x="159004" y="250444"/>
                    <a:pt x="155067" y="245872"/>
                  </a:cubicBezTo>
                  <a:cubicBezTo>
                    <a:pt x="133223" y="221742"/>
                    <a:pt x="106680" y="206883"/>
                    <a:pt x="73533" y="204978"/>
                  </a:cubicBezTo>
                  <a:cubicBezTo>
                    <a:pt x="65278" y="204470"/>
                    <a:pt x="56896" y="202692"/>
                    <a:pt x="49149" y="199898"/>
                  </a:cubicBezTo>
                  <a:cubicBezTo>
                    <a:pt x="38989" y="196215"/>
                    <a:pt x="33528" y="188087"/>
                    <a:pt x="33020" y="177165"/>
                  </a:cubicBezTo>
                  <a:cubicBezTo>
                    <a:pt x="32639" y="166497"/>
                    <a:pt x="37084" y="158242"/>
                    <a:pt x="46609" y="153289"/>
                  </a:cubicBezTo>
                  <a:cubicBezTo>
                    <a:pt x="56134" y="148209"/>
                    <a:pt x="66040" y="148717"/>
                    <a:pt x="74422" y="155575"/>
                  </a:cubicBezTo>
                  <a:cubicBezTo>
                    <a:pt x="80772" y="160782"/>
                    <a:pt x="86487" y="167259"/>
                    <a:pt x="91059" y="174117"/>
                  </a:cubicBezTo>
                  <a:cubicBezTo>
                    <a:pt x="109220" y="201676"/>
                    <a:pt x="135128" y="217424"/>
                    <a:pt x="166751" y="224409"/>
                  </a:cubicBezTo>
                  <a:cubicBezTo>
                    <a:pt x="173355" y="225933"/>
                    <a:pt x="178943" y="223647"/>
                    <a:pt x="183007" y="218059"/>
                  </a:cubicBezTo>
                  <a:cubicBezTo>
                    <a:pt x="197739" y="198120"/>
                    <a:pt x="215265" y="180975"/>
                    <a:pt x="235458" y="166624"/>
                  </a:cubicBezTo>
                  <a:cubicBezTo>
                    <a:pt x="242697" y="161417"/>
                    <a:pt x="244475" y="155067"/>
                    <a:pt x="241173" y="146812"/>
                  </a:cubicBezTo>
                  <a:cubicBezTo>
                    <a:pt x="232537" y="125603"/>
                    <a:pt x="219075" y="108585"/>
                    <a:pt x="199644" y="96012"/>
                  </a:cubicBezTo>
                  <a:cubicBezTo>
                    <a:pt x="193802" y="92202"/>
                    <a:pt x="188468" y="87376"/>
                    <a:pt x="183896" y="82169"/>
                  </a:cubicBezTo>
                  <a:cubicBezTo>
                    <a:pt x="177038" y="74295"/>
                    <a:pt x="175895" y="64897"/>
                    <a:pt x="180721" y="55499"/>
                  </a:cubicBezTo>
                  <a:cubicBezTo>
                    <a:pt x="185293" y="46482"/>
                    <a:pt x="193167" y="42164"/>
                    <a:pt x="203327" y="42545"/>
                  </a:cubicBezTo>
                  <a:cubicBezTo>
                    <a:pt x="213741" y="42926"/>
                    <a:pt x="221234" y="48387"/>
                    <a:pt x="224663" y="58039"/>
                  </a:cubicBezTo>
                  <a:cubicBezTo>
                    <a:pt x="226949" y="64516"/>
                    <a:pt x="228727" y="71628"/>
                    <a:pt x="228981" y="78486"/>
                  </a:cubicBezTo>
                  <a:cubicBezTo>
                    <a:pt x="229997" y="102108"/>
                    <a:pt x="238379" y="122809"/>
                    <a:pt x="252857" y="141097"/>
                  </a:cubicBezTo>
                  <a:cubicBezTo>
                    <a:pt x="257683" y="147193"/>
                    <a:pt x="264033" y="148717"/>
                    <a:pt x="271272" y="145669"/>
                  </a:cubicBezTo>
                  <a:cubicBezTo>
                    <a:pt x="277241" y="143256"/>
                    <a:pt x="283337" y="140716"/>
                    <a:pt x="289306" y="138176"/>
                  </a:cubicBezTo>
                  <a:cubicBezTo>
                    <a:pt x="295275" y="135636"/>
                    <a:pt x="298450" y="131064"/>
                    <a:pt x="298577" y="124587"/>
                  </a:cubicBezTo>
                  <a:cubicBezTo>
                    <a:pt x="298958" y="108204"/>
                    <a:pt x="294005" y="93726"/>
                    <a:pt x="283083" y="81280"/>
                  </a:cubicBezTo>
                  <a:cubicBezTo>
                    <a:pt x="279908" y="77724"/>
                    <a:pt x="277114" y="73533"/>
                    <a:pt x="275336" y="69215"/>
                  </a:cubicBezTo>
                  <a:cubicBezTo>
                    <a:pt x="272288" y="61595"/>
                    <a:pt x="276987" y="53594"/>
                    <a:pt x="284861" y="51816"/>
                  </a:cubicBezTo>
                  <a:cubicBezTo>
                    <a:pt x="292989" y="49911"/>
                    <a:pt x="300863" y="54991"/>
                    <a:pt x="301371" y="63373"/>
                  </a:cubicBezTo>
                  <a:cubicBezTo>
                    <a:pt x="301752" y="69469"/>
                    <a:pt x="300736" y="75692"/>
                    <a:pt x="299974" y="81788"/>
                  </a:cubicBezTo>
                  <a:cubicBezTo>
                    <a:pt x="298323" y="96774"/>
                    <a:pt x="302514" y="110236"/>
                    <a:pt x="310769" y="122555"/>
                  </a:cubicBezTo>
                  <a:cubicBezTo>
                    <a:pt x="314071" y="127381"/>
                    <a:pt x="319151" y="129032"/>
                    <a:pt x="324866" y="128270"/>
                  </a:cubicBezTo>
                  <a:cubicBezTo>
                    <a:pt x="333121" y="127254"/>
                    <a:pt x="341503" y="126238"/>
                    <a:pt x="349758" y="124968"/>
                  </a:cubicBezTo>
                  <a:cubicBezTo>
                    <a:pt x="356616" y="123952"/>
                    <a:pt x="361696" y="118491"/>
                    <a:pt x="362585" y="111379"/>
                  </a:cubicBezTo>
                  <a:cubicBezTo>
                    <a:pt x="365379" y="89662"/>
                    <a:pt x="361823" y="69215"/>
                    <a:pt x="351917" y="49657"/>
                  </a:cubicBezTo>
                  <a:cubicBezTo>
                    <a:pt x="348742" y="43307"/>
                    <a:pt x="346583" y="36322"/>
                    <a:pt x="345186" y="29337"/>
                  </a:cubicBezTo>
                  <a:cubicBezTo>
                    <a:pt x="343281" y="19431"/>
                    <a:pt x="346964" y="11049"/>
                    <a:pt x="355600" y="5588"/>
                  </a:cubicBezTo>
                  <a:cubicBezTo>
                    <a:pt x="364236" y="127"/>
                    <a:pt x="373126" y="0"/>
                    <a:pt x="381635" y="5461"/>
                  </a:cubicBezTo>
                  <a:cubicBezTo>
                    <a:pt x="390144" y="10922"/>
                    <a:pt x="394081" y="19304"/>
                    <a:pt x="392176" y="29210"/>
                  </a:cubicBezTo>
                  <a:cubicBezTo>
                    <a:pt x="390779" y="36449"/>
                    <a:pt x="388366" y="43815"/>
                    <a:pt x="385064" y="50419"/>
                  </a:cubicBezTo>
                  <a:cubicBezTo>
                    <a:pt x="375412" y="69977"/>
                    <a:pt x="371983" y="90297"/>
                    <a:pt x="374904" y="111760"/>
                  </a:cubicBezTo>
                  <a:cubicBezTo>
                    <a:pt x="375920" y="118999"/>
                    <a:pt x="381254" y="124460"/>
                    <a:pt x="388493" y="125095"/>
                  </a:cubicBezTo>
                  <a:cubicBezTo>
                    <a:pt x="414020" y="127254"/>
                    <a:pt x="438531" y="133477"/>
                    <a:pt x="462026" y="143764"/>
                  </a:cubicBezTo>
                  <a:cubicBezTo>
                    <a:pt x="468376" y="146558"/>
                    <a:pt x="474218" y="145415"/>
                    <a:pt x="479171" y="140716"/>
                  </a:cubicBezTo>
                  <a:cubicBezTo>
                    <a:pt x="502539" y="118745"/>
                    <a:pt x="516509" y="92329"/>
                    <a:pt x="518414" y="59817"/>
                  </a:cubicBezTo>
                  <a:cubicBezTo>
                    <a:pt x="518795" y="52451"/>
                    <a:pt x="520446" y="44831"/>
                    <a:pt x="522732" y="37846"/>
                  </a:cubicBezTo>
                  <a:cubicBezTo>
                    <a:pt x="526288" y="27432"/>
                    <a:pt x="534162" y="21463"/>
                    <a:pt x="545338" y="20828"/>
                  </a:cubicBezTo>
                  <a:cubicBezTo>
                    <a:pt x="556133" y="20066"/>
                    <a:pt x="564642" y="24638"/>
                    <a:pt x="569722" y="34290"/>
                  </a:cubicBezTo>
                  <a:cubicBezTo>
                    <a:pt x="575056" y="44323"/>
                    <a:pt x="574040" y="54356"/>
                    <a:pt x="566801" y="62865"/>
                  </a:cubicBezTo>
                  <a:cubicBezTo>
                    <a:pt x="561848" y="68580"/>
                    <a:pt x="556006" y="73914"/>
                    <a:pt x="549656" y="78105"/>
                  </a:cubicBezTo>
                  <a:cubicBezTo>
                    <a:pt x="522478" y="95758"/>
                    <a:pt x="506730" y="121031"/>
                    <a:pt x="499237" y="152019"/>
                  </a:cubicBezTo>
                  <a:cubicBezTo>
                    <a:pt x="497459" y="159258"/>
                    <a:pt x="499745" y="164846"/>
                    <a:pt x="505587" y="169164"/>
                  </a:cubicBezTo>
                  <a:cubicBezTo>
                    <a:pt x="509016" y="171704"/>
                    <a:pt x="512445" y="174498"/>
                    <a:pt x="515874" y="177165"/>
                  </a:cubicBezTo>
                  <a:cubicBezTo>
                    <a:pt x="521970" y="181864"/>
                    <a:pt x="527939" y="182372"/>
                    <a:pt x="534416" y="178308"/>
                  </a:cubicBezTo>
                  <a:cubicBezTo>
                    <a:pt x="547751" y="170053"/>
                    <a:pt x="557149" y="158877"/>
                    <a:pt x="561975" y="143764"/>
                  </a:cubicBezTo>
                  <a:cubicBezTo>
                    <a:pt x="563245" y="139700"/>
                    <a:pt x="565277" y="135763"/>
                    <a:pt x="567690" y="132207"/>
                  </a:cubicBezTo>
                  <a:cubicBezTo>
                    <a:pt x="570992" y="127381"/>
                    <a:pt x="576199" y="125857"/>
                    <a:pt x="581914" y="127127"/>
                  </a:cubicBezTo>
                  <a:cubicBezTo>
                    <a:pt x="587248" y="128397"/>
                    <a:pt x="590677" y="131826"/>
                    <a:pt x="591947" y="137160"/>
                  </a:cubicBezTo>
                  <a:cubicBezTo>
                    <a:pt x="593344" y="142748"/>
                    <a:pt x="591693" y="147701"/>
                    <a:pt x="587121" y="151003"/>
                  </a:cubicBezTo>
                  <a:cubicBezTo>
                    <a:pt x="583692" y="153543"/>
                    <a:pt x="579755" y="155702"/>
                    <a:pt x="575691" y="157099"/>
                  </a:cubicBezTo>
                  <a:cubicBezTo>
                    <a:pt x="560959" y="162179"/>
                    <a:pt x="549910" y="171704"/>
                    <a:pt x="542036" y="184912"/>
                  </a:cubicBezTo>
                  <a:cubicBezTo>
                    <a:pt x="537718" y="192151"/>
                    <a:pt x="538226" y="197866"/>
                    <a:pt x="543560" y="204343"/>
                  </a:cubicBezTo>
                  <a:cubicBezTo>
                    <a:pt x="548005" y="209804"/>
                    <a:pt x="552323" y="215265"/>
                    <a:pt x="556514" y="220853"/>
                  </a:cubicBezTo>
                  <a:cubicBezTo>
                    <a:pt x="561975" y="228092"/>
                    <a:pt x="567690" y="229997"/>
                    <a:pt x="576199" y="226949"/>
                  </a:cubicBezTo>
                  <a:cubicBezTo>
                    <a:pt x="599313" y="218567"/>
                    <a:pt x="617728" y="204470"/>
                    <a:pt x="631063" y="183642"/>
                  </a:cubicBezTo>
                  <a:cubicBezTo>
                    <a:pt x="634746" y="177800"/>
                    <a:pt x="639699" y="172466"/>
                    <a:pt x="644906" y="167894"/>
                  </a:cubicBezTo>
                  <a:cubicBezTo>
                    <a:pt x="652907" y="160909"/>
                    <a:pt x="662432" y="159766"/>
                    <a:pt x="672084" y="164465"/>
                  </a:cubicBezTo>
                  <a:cubicBezTo>
                    <a:pt x="681228" y="168910"/>
                    <a:pt x="685800" y="176911"/>
                    <a:pt x="685546" y="186817"/>
                  </a:cubicBezTo>
                  <a:cubicBezTo>
                    <a:pt x="685292" y="197739"/>
                    <a:pt x="679704" y="206121"/>
                    <a:pt x="669163" y="209169"/>
                  </a:cubicBezTo>
                  <a:cubicBezTo>
                    <a:pt x="659511" y="211963"/>
                    <a:pt x="649224" y="212979"/>
                    <a:pt x="639191" y="214249"/>
                  </a:cubicBezTo>
                  <a:cubicBezTo>
                    <a:pt x="617474" y="217043"/>
                    <a:pt x="598551" y="226187"/>
                    <a:pt x="582168" y="240411"/>
                  </a:cubicBezTo>
                  <a:cubicBezTo>
                    <a:pt x="576580" y="245237"/>
                    <a:pt x="575564" y="251333"/>
                    <a:pt x="578358" y="258191"/>
                  </a:cubicBezTo>
                  <a:cubicBezTo>
                    <a:pt x="580771" y="264160"/>
                    <a:pt x="583311" y="270256"/>
                    <a:pt x="585724" y="276225"/>
                  </a:cubicBezTo>
                  <a:cubicBezTo>
                    <a:pt x="588772" y="283591"/>
                    <a:pt x="594487" y="287020"/>
                    <a:pt x="602488" y="286004"/>
                  </a:cubicBezTo>
                  <a:cubicBezTo>
                    <a:pt x="613537" y="284480"/>
                    <a:pt x="623062" y="279654"/>
                    <a:pt x="631571" y="272288"/>
                  </a:cubicBezTo>
                  <a:cubicBezTo>
                    <a:pt x="634873" y="269367"/>
                    <a:pt x="638810" y="266827"/>
                    <a:pt x="642747" y="264922"/>
                  </a:cubicBezTo>
                  <a:cubicBezTo>
                    <a:pt x="647573" y="262636"/>
                    <a:pt x="652399" y="264033"/>
                    <a:pt x="656209" y="267716"/>
                  </a:cubicBezTo>
                  <a:cubicBezTo>
                    <a:pt x="660019" y="271399"/>
                    <a:pt x="661035" y="276098"/>
                    <a:pt x="659384" y="281051"/>
                  </a:cubicBezTo>
                  <a:cubicBezTo>
                    <a:pt x="657733" y="286004"/>
                    <a:pt x="653923" y="289052"/>
                    <a:pt x="648589" y="289560"/>
                  </a:cubicBezTo>
                  <a:cubicBezTo>
                    <a:pt x="644779" y="289941"/>
                    <a:pt x="640842" y="289814"/>
                    <a:pt x="637159" y="289052"/>
                  </a:cubicBezTo>
                  <a:cubicBezTo>
                    <a:pt x="626110" y="286766"/>
                    <a:pt x="615569" y="287909"/>
                    <a:pt x="605155" y="291846"/>
                  </a:cubicBezTo>
                  <a:cubicBezTo>
                    <a:pt x="597281" y="294894"/>
                    <a:pt x="593852" y="301498"/>
                    <a:pt x="595249" y="309880"/>
                  </a:cubicBezTo>
                  <a:cubicBezTo>
                    <a:pt x="596519" y="317500"/>
                    <a:pt x="597662" y="325120"/>
                    <a:pt x="598551" y="332740"/>
                  </a:cubicBezTo>
                  <a:cubicBezTo>
                    <a:pt x="599440" y="340360"/>
                    <a:pt x="603504" y="345313"/>
                    <a:pt x="610743" y="346837"/>
                  </a:cubicBezTo>
                  <a:cubicBezTo>
                    <a:pt x="636651" y="352425"/>
                    <a:pt x="661416" y="350139"/>
                    <a:pt x="685419" y="338201"/>
                  </a:cubicBezTo>
                  <a:cubicBezTo>
                    <a:pt x="692404" y="334772"/>
                    <a:pt x="700024" y="332359"/>
                    <a:pt x="707644" y="330835"/>
                  </a:cubicBezTo>
                  <a:cubicBezTo>
                    <a:pt x="717931" y="328803"/>
                    <a:pt x="726440" y="332993"/>
                    <a:pt x="732155" y="341884"/>
                  </a:cubicBezTo>
                  <a:cubicBezTo>
                    <a:pt x="737870" y="350774"/>
                    <a:pt x="737743" y="360045"/>
                    <a:pt x="732028" y="368807"/>
                  </a:cubicBezTo>
                  <a:cubicBezTo>
                    <a:pt x="726440" y="377316"/>
                    <a:pt x="717931" y="381507"/>
                    <a:pt x="707898" y="379602"/>
                  </a:cubicBezTo>
                  <a:cubicBezTo>
                    <a:pt x="700405" y="378205"/>
                    <a:pt x="692912" y="375919"/>
                    <a:pt x="686181" y="372490"/>
                  </a:cubicBezTo>
                  <a:cubicBezTo>
                    <a:pt x="662178" y="360298"/>
                    <a:pt x="637159" y="357885"/>
                    <a:pt x="611124" y="363346"/>
                  </a:cubicBezTo>
                  <a:cubicBezTo>
                    <a:pt x="603885" y="364870"/>
                    <a:pt x="599567" y="369950"/>
                    <a:pt x="598805" y="377316"/>
                  </a:cubicBezTo>
                  <a:cubicBezTo>
                    <a:pt x="596392" y="401446"/>
                    <a:pt x="590550" y="424687"/>
                    <a:pt x="580771" y="446912"/>
                  </a:cubicBezTo>
                  <a:cubicBezTo>
                    <a:pt x="577469" y="454278"/>
                    <a:pt x="578866" y="460501"/>
                    <a:pt x="584327" y="466089"/>
                  </a:cubicBezTo>
                  <a:cubicBezTo>
                    <a:pt x="606552" y="489457"/>
                    <a:pt x="632968" y="503681"/>
                    <a:pt x="665861" y="505078"/>
                  </a:cubicBezTo>
                  <a:cubicBezTo>
                    <a:pt x="673354" y="505459"/>
                    <a:pt x="681101" y="507364"/>
                    <a:pt x="688213" y="509904"/>
                  </a:cubicBezTo>
                  <a:cubicBezTo>
                    <a:pt x="698500" y="513714"/>
                    <a:pt x="704215" y="521715"/>
                    <a:pt x="704723" y="532891"/>
                  </a:cubicBezTo>
                  <a:cubicBezTo>
                    <a:pt x="705104" y="543305"/>
                    <a:pt x="700659" y="551560"/>
                    <a:pt x="691515" y="556513"/>
                  </a:cubicBezTo>
                  <a:cubicBezTo>
                    <a:pt x="681863" y="561847"/>
                    <a:pt x="671703" y="561466"/>
                    <a:pt x="663321" y="554354"/>
                  </a:cubicBezTo>
                  <a:cubicBezTo>
                    <a:pt x="656971" y="549020"/>
                    <a:pt x="651256" y="542670"/>
                    <a:pt x="646684" y="535812"/>
                  </a:cubicBezTo>
                  <a:cubicBezTo>
                    <a:pt x="628523" y="508253"/>
                    <a:pt x="602615" y="492632"/>
                    <a:pt x="570992" y="485520"/>
                  </a:cubicBezTo>
                  <a:cubicBezTo>
                    <a:pt x="564515" y="484123"/>
                    <a:pt x="559181" y="486155"/>
                    <a:pt x="555117" y="491616"/>
                  </a:cubicBezTo>
                  <a:cubicBezTo>
                    <a:pt x="552323" y="495299"/>
                    <a:pt x="549275" y="498982"/>
                    <a:pt x="546481" y="502665"/>
                  </a:cubicBezTo>
                  <a:cubicBezTo>
                    <a:pt x="542290" y="508126"/>
                    <a:pt x="541782" y="513968"/>
                    <a:pt x="545338" y="519937"/>
                  </a:cubicBezTo>
                  <a:cubicBezTo>
                    <a:pt x="553339" y="533272"/>
                    <a:pt x="564388" y="542924"/>
                    <a:pt x="579501" y="547877"/>
                  </a:cubicBezTo>
                  <a:cubicBezTo>
                    <a:pt x="583692" y="549274"/>
                    <a:pt x="588010" y="551179"/>
                    <a:pt x="591566" y="553719"/>
                  </a:cubicBezTo>
                  <a:cubicBezTo>
                    <a:pt x="598297" y="558418"/>
                    <a:pt x="599059" y="568070"/>
                    <a:pt x="593725" y="574039"/>
                  </a:cubicBezTo>
                  <a:cubicBezTo>
                    <a:pt x="588137" y="580136"/>
                    <a:pt x="578739" y="580262"/>
                    <a:pt x="573405" y="573786"/>
                  </a:cubicBezTo>
                  <a:cubicBezTo>
                    <a:pt x="570611" y="570357"/>
                    <a:pt x="568325" y="566166"/>
                    <a:pt x="566928" y="561975"/>
                  </a:cubicBezTo>
                  <a:cubicBezTo>
                    <a:pt x="561848" y="546989"/>
                    <a:pt x="552196" y="535940"/>
                    <a:pt x="538734" y="527939"/>
                  </a:cubicBezTo>
                  <a:cubicBezTo>
                    <a:pt x="531749" y="523875"/>
                    <a:pt x="526161" y="524510"/>
                    <a:pt x="519811" y="529590"/>
                  </a:cubicBezTo>
                  <a:cubicBezTo>
                    <a:pt x="514096" y="534162"/>
                    <a:pt x="508254" y="538734"/>
                    <a:pt x="502412" y="543179"/>
                  </a:cubicBezTo>
                  <a:cubicBezTo>
                    <a:pt x="495173" y="548767"/>
                    <a:pt x="493268" y="554990"/>
                    <a:pt x="496824" y="563499"/>
                  </a:cubicBezTo>
                  <a:cubicBezTo>
                    <a:pt x="505460" y="584708"/>
                    <a:pt x="519176" y="601599"/>
                    <a:pt x="538480" y="614172"/>
                  </a:cubicBezTo>
                  <a:cubicBezTo>
                    <a:pt x="545084" y="618489"/>
                    <a:pt x="551180" y="624205"/>
                    <a:pt x="555625" y="630682"/>
                  </a:cubicBezTo>
                  <a:cubicBezTo>
                    <a:pt x="563753" y="642112"/>
                    <a:pt x="559435" y="657606"/>
                    <a:pt x="547370" y="664464"/>
                  </a:cubicBezTo>
                  <a:cubicBezTo>
                    <a:pt x="535178" y="671322"/>
                    <a:pt x="519430" y="666877"/>
                    <a:pt x="513842" y="653796"/>
                  </a:cubicBezTo>
                  <a:cubicBezTo>
                    <a:pt x="510921" y="646684"/>
                    <a:pt x="509016" y="638683"/>
                    <a:pt x="508635" y="631063"/>
                  </a:cubicBezTo>
                  <a:cubicBezTo>
                    <a:pt x="507365" y="607441"/>
                    <a:pt x="499110" y="586867"/>
                    <a:pt x="484378" y="568579"/>
                  </a:cubicBezTo>
                  <a:cubicBezTo>
                    <a:pt x="479552" y="562610"/>
                    <a:pt x="473202" y="561213"/>
                    <a:pt x="465836" y="564515"/>
                  </a:cubicBezTo>
                  <a:cubicBezTo>
                    <a:pt x="445643" y="573659"/>
                    <a:pt x="424561" y="580136"/>
                    <a:pt x="402590" y="583311"/>
                  </a:cubicBezTo>
                  <a:cubicBezTo>
                    <a:pt x="398145" y="583946"/>
                    <a:pt x="393573" y="584454"/>
                    <a:pt x="389128" y="584835"/>
                  </a:cubicBezTo>
                  <a:cubicBezTo>
                    <a:pt x="381127" y="585724"/>
                    <a:pt x="375539" y="591058"/>
                    <a:pt x="374777" y="599059"/>
                  </a:cubicBezTo>
                  <a:cubicBezTo>
                    <a:pt x="374269" y="603758"/>
                    <a:pt x="374015" y="608330"/>
                    <a:pt x="373761" y="611251"/>
                  </a:cubicBezTo>
                </a:path>
              </a:pathLst>
            </a:custGeom>
            <a:solidFill>
              <a:srgbClr val="FFFFFF"/>
            </a:solidFill>
          </p:spPr>
        </p:sp>
      </p:grpSp>
      <p:grpSp>
        <p:nvGrpSpPr>
          <p:cNvPr id="9" name="Group 9"/>
          <p:cNvGrpSpPr>
            <a:grpSpLocks noChangeAspect="1"/>
          </p:cNvGrpSpPr>
          <p:nvPr/>
        </p:nvGrpSpPr>
        <p:grpSpPr>
          <a:xfrm>
            <a:off x="265994" y="2636074"/>
            <a:ext cx="599923" cy="599922"/>
            <a:chOff x="0" y="0"/>
            <a:chExt cx="1199845" cy="1199845"/>
          </a:xfrm>
        </p:grpSpPr>
        <p:sp>
          <p:nvSpPr>
            <p:cNvPr id="10" name="Freeform 10"/>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4096A6"/>
            </a:solidFill>
          </p:spPr>
        </p:sp>
        <p:sp>
          <p:nvSpPr>
            <p:cNvPr id="11" name="Freeform 11"/>
            <p:cNvSpPr/>
            <p:nvPr/>
          </p:nvSpPr>
          <p:spPr>
            <a:xfrm>
              <a:off x="420878" y="252984"/>
              <a:ext cx="358013" cy="694309"/>
            </a:xfrm>
            <a:custGeom>
              <a:avLst/>
              <a:gdLst/>
              <a:ahLst/>
              <a:cxnLst/>
              <a:rect l="l" t="t" r="r" b="b"/>
              <a:pathLst>
                <a:path w="358013" h="694309">
                  <a:moveTo>
                    <a:pt x="34544" y="609219"/>
                  </a:moveTo>
                  <a:cubicBezTo>
                    <a:pt x="31496" y="645033"/>
                    <a:pt x="42037" y="660654"/>
                    <a:pt x="69215" y="660781"/>
                  </a:cubicBezTo>
                  <a:cubicBezTo>
                    <a:pt x="137668" y="661289"/>
                    <a:pt x="206248" y="661670"/>
                    <a:pt x="274701" y="661543"/>
                  </a:cubicBezTo>
                  <a:cubicBezTo>
                    <a:pt x="311023" y="661416"/>
                    <a:pt x="322580" y="646684"/>
                    <a:pt x="316992" y="609219"/>
                  </a:cubicBezTo>
                  <a:close/>
                  <a:moveTo>
                    <a:pt x="151511" y="429006"/>
                  </a:moveTo>
                  <a:lnTo>
                    <a:pt x="127254" y="429006"/>
                  </a:lnTo>
                  <a:cubicBezTo>
                    <a:pt x="89662" y="429006"/>
                    <a:pt x="88392" y="430657"/>
                    <a:pt x="90932" y="468884"/>
                  </a:cubicBezTo>
                  <a:cubicBezTo>
                    <a:pt x="91694" y="479425"/>
                    <a:pt x="95504" y="484886"/>
                    <a:pt x="106807" y="484505"/>
                  </a:cubicBezTo>
                  <a:cubicBezTo>
                    <a:pt x="121285" y="483997"/>
                    <a:pt x="135763" y="484378"/>
                    <a:pt x="151638" y="484378"/>
                  </a:cubicBezTo>
                  <a:cubicBezTo>
                    <a:pt x="151638" y="495554"/>
                    <a:pt x="151638" y="504698"/>
                    <a:pt x="151638" y="513842"/>
                  </a:cubicBezTo>
                  <a:cubicBezTo>
                    <a:pt x="151638" y="545846"/>
                    <a:pt x="151765" y="545973"/>
                    <a:pt x="184404" y="545338"/>
                  </a:cubicBezTo>
                  <a:cubicBezTo>
                    <a:pt x="186055" y="545338"/>
                    <a:pt x="187706" y="545338"/>
                    <a:pt x="189357" y="545338"/>
                  </a:cubicBezTo>
                  <a:cubicBezTo>
                    <a:pt x="201168" y="545084"/>
                    <a:pt x="207391" y="539623"/>
                    <a:pt x="207137" y="527177"/>
                  </a:cubicBezTo>
                  <a:cubicBezTo>
                    <a:pt x="206883" y="513207"/>
                    <a:pt x="207010" y="499364"/>
                    <a:pt x="207010" y="484378"/>
                  </a:cubicBezTo>
                  <a:cubicBezTo>
                    <a:pt x="216154" y="484378"/>
                    <a:pt x="223139" y="484378"/>
                    <a:pt x="230124" y="484378"/>
                  </a:cubicBezTo>
                  <a:cubicBezTo>
                    <a:pt x="269494" y="484378"/>
                    <a:pt x="265938" y="488315"/>
                    <a:pt x="266319" y="446913"/>
                  </a:cubicBezTo>
                  <a:cubicBezTo>
                    <a:pt x="266446" y="433197"/>
                    <a:pt x="259842" y="428625"/>
                    <a:pt x="247269" y="429006"/>
                  </a:cubicBezTo>
                  <a:cubicBezTo>
                    <a:pt x="234315" y="429387"/>
                    <a:pt x="221488" y="429133"/>
                    <a:pt x="206883" y="429133"/>
                  </a:cubicBezTo>
                  <a:cubicBezTo>
                    <a:pt x="206883" y="421005"/>
                    <a:pt x="206883" y="414655"/>
                    <a:pt x="206883" y="408305"/>
                  </a:cubicBezTo>
                  <a:cubicBezTo>
                    <a:pt x="206883" y="367665"/>
                    <a:pt x="206883" y="368046"/>
                    <a:pt x="166243" y="369697"/>
                  </a:cubicBezTo>
                  <a:cubicBezTo>
                    <a:pt x="154686" y="370205"/>
                    <a:pt x="151003" y="375158"/>
                    <a:pt x="151384" y="385826"/>
                  </a:cubicBezTo>
                  <a:cubicBezTo>
                    <a:pt x="151765" y="399415"/>
                    <a:pt x="151511" y="412877"/>
                    <a:pt x="151511" y="429133"/>
                  </a:cubicBezTo>
                  <a:moveTo>
                    <a:pt x="321437" y="306324"/>
                  </a:moveTo>
                  <a:cubicBezTo>
                    <a:pt x="322453" y="273812"/>
                    <a:pt x="325882" y="241681"/>
                    <a:pt x="310515" y="213741"/>
                  </a:cubicBezTo>
                  <a:cubicBezTo>
                    <a:pt x="291465" y="179197"/>
                    <a:pt x="268351" y="146939"/>
                    <a:pt x="246380" y="114046"/>
                  </a:cubicBezTo>
                  <a:cubicBezTo>
                    <a:pt x="244221" y="110871"/>
                    <a:pt x="238125" y="108966"/>
                    <a:pt x="233934" y="108966"/>
                  </a:cubicBezTo>
                  <a:cubicBezTo>
                    <a:pt x="197485" y="108585"/>
                    <a:pt x="161036" y="108458"/>
                    <a:pt x="124460" y="109093"/>
                  </a:cubicBezTo>
                  <a:cubicBezTo>
                    <a:pt x="119380" y="109220"/>
                    <a:pt x="112649" y="112268"/>
                    <a:pt x="109728" y="116205"/>
                  </a:cubicBezTo>
                  <a:cubicBezTo>
                    <a:pt x="92837" y="138811"/>
                    <a:pt x="75946" y="161544"/>
                    <a:pt x="60706" y="185293"/>
                  </a:cubicBezTo>
                  <a:cubicBezTo>
                    <a:pt x="37211" y="221996"/>
                    <a:pt x="31750" y="262890"/>
                    <a:pt x="36830" y="306451"/>
                  </a:cubicBezTo>
                  <a:close/>
                  <a:moveTo>
                    <a:pt x="357886" y="647827"/>
                  </a:moveTo>
                  <a:cubicBezTo>
                    <a:pt x="343027" y="687578"/>
                    <a:pt x="331724" y="694309"/>
                    <a:pt x="287274" y="693928"/>
                  </a:cubicBezTo>
                  <a:cubicBezTo>
                    <a:pt x="212598" y="693420"/>
                    <a:pt x="138049" y="693801"/>
                    <a:pt x="63373" y="693674"/>
                  </a:cubicBezTo>
                  <a:cubicBezTo>
                    <a:pt x="19939" y="693674"/>
                    <a:pt x="1270" y="675640"/>
                    <a:pt x="1143" y="632714"/>
                  </a:cubicBezTo>
                  <a:cubicBezTo>
                    <a:pt x="762" y="511810"/>
                    <a:pt x="1143" y="390779"/>
                    <a:pt x="381" y="269875"/>
                  </a:cubicBezTo>
                  <a:cubicBezTo>
                    <a:pt x="0" y="216408"/>
                    <a:pt x="25654" y="174371"/>
                    <a:pt x="55880" y="133731"/>
                  </a:cubicBezTo>
                  <a:cubicBezTo>
                    <a:pt x="61087" y="126746"/>
                    <a:pt x="66167" y="119634"/>
                    <a:pt x="71120" y="112522"/>
                  </a:cubicBezTo>
                  <a:cubicBezTo>
                    <a:pt x="71628" y="111760"/>
                    <a:pt x="71501" y="110617"/>
                    <a:pt x="71882" y="108077"/>
                  </a:cubicBezTo>
                  <a:cubicBezTo>
                    <a:pt x="65913" y="108077"/>
                    <a:pt x="60198" y="108331"/>
                    <a:pt x="54483" y="108077"/>
                  </a:cubicBezTo>
                  <a:cubicBezTo>
                    <a:pt x="32512" y="106807"/>
                    <a:pt x="18034" y="92329"/>
                    <a:pt x="17272" y="70612"/>
                  </a:cubicBezTo>
                  <a:cubicBezTo>
                    <a:pt x="16891" y="58674"/>
                    <a:pt x="16764" y="46609"/>
                    <a:pt x="17399" y="34671"/>
                  </a:cubicBezTo>
                  <a:cubicBezTo>
                    <a:pt x="18415" y="15621"/>
                    <a:pt x="33020" y="508"/>
                    <a:pt x="52070" y="381"/>
                  </a:cubicBezTo>
                  <a:cubicBezTo>
                    <a:pt x="137541" y="0"/>
                    <a:pt x="223139" y="0"/>
                    <a:pt x="308610" y="381"/>
                  </a:cubicBezTo>
                  <a:cubicBezTo>
                    <a:pt x="329311" y="508"/>
                    <a:pt x="344043" y="16002"/>
                    <a:pt x="344805" y="36703"/>
                  </a:cubicBezTo>
                  <a:cubicBezTo>
                    <a:pt x="345186" y="46482"/>
                    <a:pt x="344932" y="56261"/>
                    <a:pt x="344932" y="66167"/>
                  </a:cubicBezTo>
                  <a:cubicBezTo>
                    <a:pt x="344678" y="93091"/>
                    <a:pt x="329565" y="107950"/>
                    <a:pt x="302260" y="108204"/>
                  </a:cubicBezTo>
                  <a:cubicBezTo>
                    <a:pt x="296799" y="108204"/>
                    <a:pt x="291465" y="108204"/>
                    <a:pt x="282829" y="108204"/>
                  </a:cubicBezTo>
                  <a:cubicBezTo>
                    <a:pt x="287401" y="114808"/>
                    <a:pt x="290449" y="119634"/>
                    <a:pt x="294005" y="124079"/>
                  </a:cubicBezTo>
                  <a:cubicBezTo>
                    <a:pt x="324104" y="162433"/>
                    <a:pt x="349885" y="202946"/>
                    <a:pt x="358013" y="252222"/>
                  </a:cubicBezTo>
                  <a:close/>
                </a:path>
              </a:pathLst>
            </a:custGeom>
            <a:solidFill>
              <a:srgbClr val="FFFFFF"/>
            </a:solidFill>
          </p:spPr>
        </p:sp>
      </p:grpSp>
      <p:grpSp>
        <p:nvGrpSpPr>
          <p:cNvPr id="12" name="Group 12"/>
          <p:cNvGrpSpPr>
            <a:grpSpLocks noChangeAspect="1"/>
          </p:cNvGrpSpPr>
          <p:nvPr/>
        </p:nvGrpSpPr>
        <p:grpSpPr>
          <a:xfrm>
            <a:off x="268106" y="5688410"/>
            <a:ext cx="599923" cy="599922"/>
            <a:chOff x="0" y="0"/>
            <a:chExt cx="1199845" cy="1199845"/>
          </a:xfrm>
        </p:grpSpPr>
        <p:sp>
          <p:nvSpPr>
            <p:cNvPr id="13" name="Freeform 13"/>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C6D85"/>
            </a:solidFill>
          </p:spPr>
        </p:sp>
        <p:sp>
          <p:nvSpPr>
            <p:cNvPr id="14" name="Freeform 14"/>
            <p:cNvSpPr/>
            <p:nvPr/>
          </p:nvSpPr>
          <p:spPr>
            <a:xfrm>
              <a:off x="291465" y="267335"/>
              <a:ext cx="619506" cy="717169"/>
            </a:xfrm>
            <a:custGeom>
              <a:avLst/>
              <a:gdLst/>
              <a:ahLst/>
              <a:cxnLst/>
              <a:rect l="l" t="t" r="r" b="b"/>
              <a:pathLst>
                <a:path w="619506" h="717169">
                  <a:moveTo>
                    <a:pt x="578866" y="144780"/>
                  </a:moveTo>
                  <a:cubicBezTo>
                    <a:pt x="476758" y="141605"/>
                    <a:pt x="385191" y="112014"/>
                    <a:pt x="308102" y="44196"/>
                  </a:cubicBezTo>
                  <a:cubicBezTo>
                    <a:pt x="230251" y="113157"/>
                    <a:pt x="138049" y="141351"/>
                    <a:pt x="33147" y="145288"/>
                  </a:cubicBezTo>
                  <a:cubicBezTo>
                    <a:pt x="35560" y="191897"/>
                    <a:pt x="34798" y="236601"/>
                    <a:pt x="40640" y="280416"/>
                  </a:cubicBezTo>
                  <a:cubicBezTo>
                    <a:pt x="63627" y="451231"/>
                    <a:pt x="145415" y="585343"/>
                    <a:pt x="293878" y="676529"/>
                  </a:cubicBezTo>
                  <a:cubicBezTo>
                    <a:pt x="304292" y="682879"/>
                    <a:pt x="311531" y="683133"/>
                    <a:pt x="322326" y="676783"/>
                  </a:cubicBezTo>
                  <a:cubicBezTo>
                    <a:pt x="523748" y="556895"/>
                    <a:pt x="596392" y="338963"/>
                    <a:pt x="578866" y="144780"/>
                  </a:cubicBezTo>
                  <a:moveTo>
                    <a:pt x="9271" y="113157"/>
                  </a:moveTo>
                  <a:cubicBezTo>
                    <a:pt x="123698" y="115316"/>
                    <a:pt x="225552" y="85852"/>
                    <a:pt x="308102" y="0"/>
                  </a:cubicBezTo>
                  <a:cubicBezTo>
                    <a:pt x="348234" y="40640"/>
                    <a:pt x="392557" y="74549"/>
                    <a:pt x="446405" y="88900"/>
                  </a:cubicBezTo>
                  <a:cubicBezTo>
                    <a:pt x="498348" y="102870"/>
                    <a:pt x="552196" y="109982"/>
                    <a:pt x="608457" y="120904"/>
                  </a:cubicBezTo>
                  <a:cubicBezTo>
                    <a:pt x="619506" y="203327"/>
                    <a:pt x="613156" y="290068"/>
                    <a:pt x="588899" y="375285"/>
                  </a:cubicBezTo>
                  <a:cubicBezTo>
                    <a:pt x="546100" y="525018"/>
                    <a:pt x="455930" y="637794"/>
                    <a:pt x="320167" y="713740"/>
                  </a:cubicBezTo>
                  <a:cubicBezTo>
                    <a:pt x="313944" y="717169"/>
                    <a:pt x="302387" y="717169"/>
                    <a:pt x="296291" y="713613"/>
                  </a:cubicBezTo>
                  <a:cubicBezTo>
                    <a:pt x="137414" y="623951"/>
                    <a:pt x="44323" y="487807"/>
                    <a:pt x="12954" y="308864"/>
                  </a:cubicBezTo>
                  <a:cubicBezTo>
                    <a:pt x="1651" y="244475"/>
                    <a:pt x="0" y="180086"/>
                    <a:pt x="9398" y="113284"/>
                  </a:cubicBezTo>
                </a:path>
              </a:pathLst>
            </a:custGeom>
            <a:solidFill>
              <a:srgbClr val="FFFFFF"/>
            </a:solidFill>
          </p:spPr>
        </p:sp>
        <p:sp>
          <p:nvSpPr>
            <p:cNvPr id="15" name="Freeform 15"/>
            <p:cNvSpPr/>
            <p:nvPr/>
          </p:nvSpPr>
          <p:spPr>
            <a:xfrm>
              <a:off x="352552" y="354330"/>
              <a:ext cx="493268" cy="561721"/>
            </a:xfrm>
            <a:custGeom>
              <a:avLst/>
              <a:gdLst/>
              <a:ahLst/>
              <a:cxnLst/>
              <a:rect l="l" t="t" r="r" b="b"/>
              <a:pathLst>
                <a:path w="493268" h="561721">
                  <a:moveTo>
                    <a:pt x="487807" y="85217"/>
                  </a:moveTo>
                  <a:cubicBezTo>
                    <a:pt x="493268" y="144907"/>
                    <a:pt x="487299" y="202438"/>
                    <a:pt x="473075" y="258953"/>
                  </a:cubicBezTo>
                  <a:cubicBezTo>
                    <a:pt x="441579" y="383921"/>
                    <a:pt x="372364" y="482219"/>
                    <a:pt x="263525" y="552069"/>
                  </a:cubicBezTo>
                  <a:cubicBezTo>
                    <a:pt x="253111" y="558673"/>
                    <a:pt x="245364" y="561721"/>
                    <a:pt x="233299" y="553847"/>
                  </a:cubicBezTo>
                  <a:cubicBezTo>
                    <a:pt x="67310" y="444754"/>
                    <a:pt x="0" y="287274"/>
                    <a:pt x="5715" y="93345"/>
                  </a:cubicBezTo>
                  <a:cubicBezTo>
                    <a:pt x="5842" y="91186"/>
                    <a:pt x="6858" y="89154"/>
                    <a:pt x="6731" y="89662"/>
                  </a:cubicBezTo>
                  <a:cubicBezTo>
                    <a:pt x="50165" y="79756"/>
                    <a:pt x="93218" y="74168"/>
                    <a:pt x="133096" y="59690"/>
                  </a:cubicBezTo>
                  <a:cubicBezTo>
                    <a:pt x="172974" y="45212"/>
                    <a:pt x="209677" y="21717"/>
                    <a:pt x="251841" y="0"/>
                  </a:cubicBezTo>
                  <a:cubicBezTo>
                    <a:pt x="316611" y="52578"/>
                    <a:pt x="397510" y="80137"/>
                    <a:pt x="487934" y="85217"/>
                  </a:cubicBezTo>
                </a:path>
              </a:pathLst>
            </a:custGeom>
            <a:solidFill>
              <a:srgbClr val="FFFFFF"/>
            </a:solidFill>
          </p:spPr>
        </p:sp>
        <p:sp>
          <p:nvSpPr>
            <p:cNvPr id="16" name="Freeform 16"/>
            <p:cNvSpPr/>
            <p:nvPr/>
          </p:nvSpPr>
          <p:spPr>
            <a:xfrm>
              <a:off x="448310" y="514223"/>
              <a:ext cx="300863" cy="222377"/>
            </a:xfrm>
            <a:custGeom>
              <a:avLst/>
              <a:gdLst/>
              <a:ahLst/>
              <a:cxnLst/>
              <a:rect l="l" t="t" r="r" b="b"/>
              <a:pathLst>
                <a:path w="300863" h="222377">
                  <a:moveTo>
                    <a:pt x="108204" y="153670"/>
                  </a:moveTo>
                  <a:lnTo>
                    <a:pt x="54864" y="69596"/>
                  </a:lnTo>
                  <a:lnTo>
                    <a:pt x="0" y="117729"/>
                  </a:lnTo>
                  <a:lnTo>
                    <a:pt x="106426" y="222377"/>
                  </a:lnTo>
                  <a:lnTo>
                    <a:pt x="300863" y="56134"/>
                  </a:lnTo>
                  <a:lnTo>
                    <a:pt x="246634" y="0"/>
                  </a:lnTo>
                  <a:close/>
                </a:path>
              </a:pathLst>
            </a:custGeom>
            <a:solidFill>
              <a:srgbClr val="197139"/>
            </a:solidFill>
          </p:spPr>
        </p:sp>
      </p:grpSp>
      <p:grpSp>
        <p:nvGrpSpPr>
          <p:cNvPr id="17" name="Group 17"/>
          <p:cNvGrpSpPr>
            <a:grpSpLocks noChangeAspect="1"/>
          </p:cNvGrpSpPr>
          <p:nvPr/>
        </p:nvGrpSpPr>
        <p:grpSpPr>
          <a:xfrm>
            <a:off x="265994" y="1359872"/>
            <a:ext cx="599923" cy="599922"/>
            <a:chOff x="0" y="0"/>
            <a:chExt cx="1199845" cy="1199845"/>
          </a:xfrm>
        </p:grpSpPr>
        <p:sp>
          <p:nvSpPr>
            <p:cNvPr id="18" name="Freeform 18"/>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003F53"/>
            </a:solidFill>
          </p:spPr>
        </p:sp>
        <p:sp>
          <p:nvSpPr>
            <p:cNvPr id="19" name="Freeform 19"/>
            <p:cNvSpPr/>
            <p:nvPr/>
          </p:nvSpPr>
          <p:spPr>
            <a:xfrm>
              <a:off x="198247" y="200279"/>
              <a:ext cx="801370" cy="798576"/>
            </a:xfrm>
            <a:custGeom>
              <a:avLst/>
              <a:gdLst/>
              <a:ahLst/>
              <a:cxnLst/>
              <a:rect l="l" t="t" r="r" b="b"/>
              <a:pathLst>
                <a:path w="801370" h="798576">
                  <a:moveTo>
                    <a:pt x="146558" y="196342"/>
                  </a:moveTo>
                  <a:cubicBezTo>
                    <a:pt x="55880" y="302768"/>
                    <a:pt x="38735" y="494411"/>
                    <a:pt x="166878" y="626745"/>
                  </a:cubicBezTo>
                  <a:cubicBezTo>
                    <a:pt x="298069" y="762381"/>
                    <a:pt x="494919" y="748284"/>
                    <a:pt x="605282" y="654685"/>
                  </a:cubicBezTo>
                  <a:cubicBezTo>
                    <a:pt x="452247" y="501904"/>
                    <a:pt x="299466" y="349123"/>
                    <a:pt x="146558" y="196342"/>
                  </a:cubicBezTo>
                  <a:moveTo>
                    <a:pt x="198120" y="144526"/>
                  </a:moveTo>
                  <a:cubicBezTo>
                    <a:pt x="351155" y="297307"/>
                    <a:pt x="504190" y="450088"/>
                    <a:pt x="657098" y="602869"/>
                  </a:cubicBezTo>
                  <a:cubicBezTo>
                    <a:pt x="753110" y="487426"/>
                    <a:pt x="760730" y="293370"/>
                    <a:pt x="629412" y="165354"/>
                  </a:cubicBezTo>
                  <a:cubicBezTo>
                    <a:pt x="499999" y="39370"/>
                    <a:pt x="309753" y="50927"/>
                    <a:pt x="198120" y="144526"/>
                  </a:cubicBezTo>
                  <a:moveTo>
                    <a:pt x="400431" y="798576"/>
                  </a:moveTo>
                  <a:cubicBezTo>
                    <a:pt x="181229" y="797306"/>
                    <a:pt x="5969" y="621792"/>
                    <a:pt x="3048" y="405257"/>
                  </a:cubicBezTo>
                  <a:cubicBezTo>
                    <a:pt x="0" y="181991"/>
                    <a:pt x="179324" y="1524"/>
                    <a:pt x="400939" y="762"/>
                  </a:cubicBezTo>
                  <a:cubicBezTo>
                    <a:pt x="619760" y="0"/>
                    <a:pt x="799084" y="178435"/>
                    <a:pt x="800227" y="397129"/>
                  </a:cubicBezTo>
                  <a:cubicBezTo>
                    <a:pt x="801370" y="616331"/>
                    <a:pt x="624967" y="798576"/>
                    <a:pt x="400431" y="798576"/>
                  </a:cubicBezTo>
                </a:path>
              </a:pathLst>
            </a:custGeom>
            <a:solidFill>
              <a:srgbClr val="FFFFFF"/>
            </a:solidFill>
          </p:spPr>
        </p:sp>
        <p:sp>
          <p:nvSpPr>
            <p:cNvPr id="20" name="Freeform 20"/>
            <p:cNvSpPr/>
            <p:nvPr/>
          </p:nvSpPr>
          <p:spPr>
            <a:xfrm>
              <a:off x="477901" y="329692"/>
              <a:ext cx="284607" cy="335788"/>
            </a:xfrm>
            <a:custGeom>
              <a:avLst/>
              <a:gdLst/>
              <a:ahLst/>
              <a:cxnLst/>
              <a:rect l="l" t="t" r="r" b="b"/>
              <a:pathLst>
                <a:path w="284607" h="335788">
                  <a:moveTo>
                    <a:pt x="251968" y="335788"/>
                  </a:moveTo>
                  <a:cubicBezTo>
                    <a:pt x="235331" y="319024"/>
                    <a:pt x="219456" y="302895"/>
                    <a:pt x="203454" y="286893"/>
                  </a:cubicBezTo>
                  <a:cubicBezTo>
                    <a:pt x="183515" y="266827"/>
                    <a:pt x="163576" y="246888"/>
                    <a:pt x="143510" y="227076"/>
                  </a:cubicBezTo>
                  <a:cubicBezTo>
                    <a:pt x="140335" y="223901"/>
                    <a:pt x="25400" y="108585"/>
                    <a:pt x="3048" y="86487"/>
                  </a:cubicBezTo>
                  <a:cubicBezTo>
                    <a:pt x="508" y="83947"/>
                    <a:pt x="0" y="82042"/>
                    <a:pt x="1778" y="78613"/>
                  </a:cubicBezTo>
                  <a:cubicBezTo>
                    <a:pt x="12827" y="57150"/>
                    <a:pt x="23749" y="35687"/>
                    <a:pt x="34163" y="13970"/>
                  </a:cubicBezTo>
                  <a:cubicBezTo>
                    <a:pt x="38989" y="4064"/>
                    <a:pt x="45974" y="0"/>
                    <a:pt x="56896" y="127"/>
                  </a:cubicBezTo>
                  <a:cubicBezTo>
                    <a:pt x="102743" y="508"/>
                    <a:pt x="148590" y="381"/>
                    <a:pt x="194437" y="254"/>
                  </a:cubicBezTo>
                  <a:cubicBezTo>
                    <a:pt x="204216" y="254"/>
                    <a:pt x="210566" y="4064"/>
                    <a:pt x="214630" y="12954"/>
                  </a:cubicBezTo>
                  <a:cubicBezTo>
                    <a:pt x="236982" y="60706"/>
                    <a:pt x="259588" y="108331"/>
                    <a:pt x="281813" y="156083"/>
                  </a:cubicBezTo>
                  <a:cubicBezTo>
                    <a:pt x="283464" y="159766"/>
                    <a:pt x="284607" y="164592"/>
                    <a:pt x="283845" y="168402"/>
                  </a:cubicBezTo>
                  <a:cubicBezTo>
                    <a:pt x="273812" y="223266"/>
                    <a:pt x="263398" y="278003"/>
                    <a:pt x="252984" y="332740"/>
                  </a:cubicBezTo>
                  <a:cubicBezTo>
                    <a:pt x="252857" y="333375"/>
                    <a:pt x="252603" y="333883"/>
                    <a:pt x="251968" y="335788"/>
                  </a:cubicBezTo>
                </a:path>
              </a:pathLst>
            </a:custGeom>
            <a:solidFill>
              <a:srgbClr val="FFFFFF"/>
            </a:solidFill>
          </p:spPr>
        </p:sp>
        <p:sp>
          <p:nvSpPr>
            <p:cNvPr id="21" name="Freeform 21"/>
            <p:cNvSpPr/>
            <p:nvPr/>
          </p:nvSpPr>
          <p:spPr>
            <a:xfrm>
              <a:off x="471551" y="322961"/>
              <a:ext cx="297053" cy="354203"/>
            </a:xfrm>
            <a:custGeom>
              <a:avLst/>
              <a:gdLst/>
              <a:ahLst/>
              <a:cxnLst/>
              <a:rect l="l" t="t" r="r" b="b"/>
              <a:pathLst>
                <a:path w="297053" h="354203">
                  <a:moveTo>
                    <a:pt x="253746" y="346964"/>
                  </a:moveTo>
                  <a:cubicBezTo>
                    <a:pt x="249809" y="343027"/>
                    <a:pt x="245872" y="339090"/>
                    <a:pt x="242062" y="335153"/>
                  </a:cubicBezTo>
                  <a:cubicBezTo>
                    <a:pt x="238252" y="331216"/>
                    <a:pt x="234442" y="327406"/>
                    <a:pt x="230632" y="323596"/>
                  </a:cubicBezTo>
                  <a:cubicBezTo>
                    <a:pt x="222123" y="314960"/>
                    <a:pt x="213614" y="306451"/>
                    <a:pt x="205232" y="297942"/>
                  </a:cubicBezTo>
                  <a:lnTo>
                    <a:pt x="205232" y="297942"/>
                  </a:lnTo>
                  <a:lnTo>
                    <a:pt x="205232" y="297942"/>
                  </a:lnTo>
                  <a:cubicBezTo>
                    <a:pt x="185293" y="277876"/>
                    <a:pt x="165481" y="257937"/>
                    <a:pt x="145288" y="238125"/>
                  </a:cubicBezTo>
                  <a:lnTo>
                    <a:pt x="145288" y="238125"/>
                  </a:lnTo>
                  <a:lnTo>
                    <a:pt x="145288" y="238125"/>
                  </a:lnTo>
                  <a:cubicBezTo>
                    <a:pt x="144399" y="237236"/>
                    <a:pt x="135128" y="227838"/>
                    <a:pt x="121539" y="214376"/>
                  </a:cubicBezTo>
                  <a:cubicBezTo>
                    <a:pt x="85852" y="178689"/>
                    <a:pt x="20955" y="113538"/>
                    <a:pt x="4699" y="97409"/>
                  </a:cubicBezTo>
                  <a:lnTo>
                    <a:pt x="4699" y="97409"/>
                  </a:lnTo>
                  <a:lnTo>
                    <a:pt x="4699" y="97409"/>
                  </a:lnTo>
                  <a:cubicBezTo>
                    <a:pt x="3810" y="96520"/>
                    <a:pt x="2794" y="95377"/>
                    <a:pt x="2032" y="94107"/>
                  </a:cubicBezTo>
                  <a:cubicBezTo>
                    <a:pt x="508" y="91567"/>
                    <a:pt x="0" y="88773"/>
                    <a:pt x="762" y="85852"/>
                  </a:cubicBezTo>
                  <a:cubicBezTo>
                    <a:pt x="1016" y="84455"/>
                    <a:pt x="1651" y="83185"/>
                    <a:pt x="2159" y="82169"/>
                  </a:cubicBezTo>
                  <a:lnTo>
                    <a:pt x="2159" y="82169"/>
                  </a:lnTo>
                  <a:lnTo>
                    <a:pt x="2159" y="82169"/>
                  </a:lnTo>
                  <a:cubicBezTo>
                    <a:pt x="13208" y="60706"/>
                    <a:pt x="24130" y="39243"/>
                    <a:pt x="34417" y="17653"/>
                  </a:cubicBezTo>
                  <a:lnTo>
                    <a:pt x="34417" y="17653"/>
                  </a:lnTo>
                  <a:lnTo>
                    <a:pt x="34417" y="17653"/>
                  </a:lnTo>
                  <a:cubicBezTo>
                    <a:pt x="40386" y="5334"/>
                    <a:pt x="49657" y="0"/>
                    <a:pt x="62992" y="127"/>
                  </a:cubicBezTo>
                  <a:lnTo>
                    <a:pt x="62992" y="127"/>
                  </a:lnTo>
                  <a:lnTo>
                    <a:pt x="62992" y="127"/>
                  </a:lnTo>
                  <a:cubicBezTo>
                    <a:pt x="108839" y="508"/>
                    <a:pt x="154559" y="381"/>
                    <a:pt x="200406" y="254"/>
                  </a:cubicBezTo>
                  <a:lnTo>
                    <a:pt x="200406" y="254"/>
                  </a:lnTo>
                  <a:lnTo>
                    <a:pt x="200406" y="254"/>
                  </a:lnTo>
                  <a:cubicBezTo>
                    <a:pt x="212471" y="254"/>
                    <a:pt x="221234" y="5461"/>
                    <a:pt x="226441" y="16637"/>
                  </a:cubicBezTo>
                  <a:lnTo>
                    <a:pt x="226441" y="16637"/>
                  </a:lnTo>
                  <a:lnTo>
                    <a:pt x="226441" y="16637"/>
                  </a:lnTo>
                  <a:cubicBezTo>
                    <a:pt x="237109" y="39370"/>
                    <a:pt x="247777" y="62103"/>
                    <a:pt x="258445" y="84836"/>
                  </a:cubicBezTo>
                  <a:cubicBezTo>
                    <a:pt x="269113" y="107569"/>
                    <a:pt x="279908" y="130302"/>
                    <a:pt x="290449" y="153162"/>
                  </a:cubicBezTo>
                  <a:cubicBezTo>
                    <a:pt x="291465" y="155321"/>
                    <a:pt x="292481" y="157607"/>
                    <a:pt x="293497" y="159893"/>
                  </a:cubicBezTo>
                  <a:lnTo>
                    <a:pt x="293497" y="159893"/>
                  </a:lnTo>
                  <a:lnTo>
                    <a:pt x="293497" y="159893"/>
                  </a:lnTo>
                  <a:cubicBezTo>
                    <a:pt x="295529" y="164338"/>
                    <a:pt x="297053" y="170434"/>
                    <a:pt x="296037" y="176022"/>
                  </a:cubicBezTo>
                  <a:lnTo>
                    <a:pt x="296037" y="176022"/>
                  </a:lnTo>
                  <a:lnTo>
                    <a:pt x="296037" y="176022"/>
                  </a:lnTo>
                  <a:cubicBezTo>
                    <a:pt x="287401" y="223266"/>
                    <a:pt x="278384" y="270383"/>
                    <a:pt x="269494" y="317627"/>
                  </a:cubicBezTo>
                  <a:cubicBezTo>
                    <a:pt x="268097" y="325247"/>
                    <a:pt x="266573" y="332867"/>
                    <a:pt x="265176" y="340487"/>
                  </a:cubicBezTo>
                  <a:lnTo>
                    <a:pt x="265176" y="340487"/>
                  </a:lnTo>
                  <a:lnTo>
                    <a:pt x="265176" y="340487"/>
                  </a:lnTo>
                  <a:cubicBezTo>
                    <a:pt x="265176" y="340741"/>
                    <a:pt x="265049" y="340995"/>
                    <a:pt x="264922" y="341249"/>
                  </a:cubicBezTo>
                  <a:cubicBezTo>
                    <a:pt x="264795" y="341630"/>
                    <a:pt x="264668" y="342138"/>
                    <a:pt x="264541" y="342392"/>
                  </a:cubicBezTo>
                  <a:cubicBezTo>
                    <a:pt x="264414" y="342646"/>
                    <a:pt x="264160" y="343408"/>
                    <a:pt x="264033" y="344170"/>
                  </a:cubicBezTo>
                  <a:lnTo>
                    <a:pt x="260858" y="354203"/>
                  </a:lnTo>
                  <a:lnTo>
                    <a:pt x="253492" y="346710"/>
                  </a:lnTo>
                  <a:moveTo>
                    <a:pt x="262509" y="337820"/>
                  </a:moveTo>
                  <a:lnTo>
                    <a:pt x="257937" y="342265"/>
                  </a:lnTo>
                  <a:lnTo>
                    <a:pt x="251841" y="340360"/>
                  </a:lnTo>
                  <a:cubicBezTo>
                    <a:pt x="252095" y="339471"/>
                    <a:pt x="252349" y="338836"/>
                    <a:pt x="252476" y="338328"/>
                  </a:cubicBezTo>
                  <a:cubicBezTo>
                    <a:pt x="252603" y="337820"/>
                    <a:pt x="252603" y="337820"/>
                    <a:pt x="252730" y="337693"/>
                  </a:cubicBezTo>
                  <a:cubicBezTo>
                    <a:pt x="252857" y="337566"/>
                    <a:pt x="252730" y="337693"/>
                    <a:pt x="252730" y="337820"/>
                  </a:cubicBezTo>
                  <a:lnTo>
                    <a:pt x="258953" y="339090"/>
                  </a:lnTo>
                  <a:lnTo>
                    <a:pt x="252730" y="337947"/>
                  </a:lnTo>
                  <a:cubicBezTo>
                    <a:pt x="254127" y="330327"/>
                    <a:pt x="255651" y="322707"/>
                    <a:pt x="257048" y="315087"/>
                  </a:cubicBezTo>
                  <a:cubicBezTo>
                    <a:pt x="265938" y="267970"/>
                    <a:pt x="274955" y="220726"/>
                    <a:pt x="283591" y="173609"/>
                  </a:cubicBezTo>
                  <a:lnTo>
                    <a:pt x="289814" y="174752"/>
                  </a:lnTo>
                  <a:lnTo>
                    <a:pt x="283591" y="173609"/>
                  </a:lnTo>
                  <a:cubicBezTo>
                    <a:pt x="283972" y="171450"/>
                    <a:pt x="283337" y="168021"/>
                    <a:pt x="282067" y="165100"/>
                  </a:cubicBezTo>
                  <a:lnTo>
                    <a:pt x="287782" y="162433"/>
                  </a:lnTo>
                  <a:lnTo>
                    <a:pt x="282067" y="165100"/>
                  </a:lnTo>
                  <a:cubicBezTo>
                    <a:pt x="281051" y="162941"/>
                    <a:pt x="280035" y="160655"/>
                    <a:pt x="279019" y="158496"/>
                  </a:cubicBezTo>
                  <a:cubicBezTo>
                    <a:pt x="268351" y="135763"/>
                    <a:pt x="257683" y="113030"/>
                    <a:pt x="247015" y="90297"/>
                  </a:cubicBezTo>
                  <a:cubicBezTo>
                    <a:pt x="236347" y="67564"/>
                    <a:pt x="225552" y="44831"/>
                    <a:pt x="215011" y="21971"/>
                  </a:cubicBezTo>
                  <a:lnTo>
                    <a:pt x="220726" y="19304"/>
                  </a:lnTo>
                  <a:lnTo>
                    <a:pt x="215011" y="21971"/>
                  </a:lnTo>
                  <a:cubicBezTo>
                    <a:pt x="211963" y="15367"/>
                    <a:pt x="207899" y="12827"/>
                    <a:pt x="200533" y="12827"/>
                  </a:cubicBezTo>
                  <a:lnTo>
                    <a:pt x="200533" y="6477"/>
                  </a:lnTo>
                  <a:lnTo>
                    <a:pt x="200533" y="12827"/>
                  </a:lnTo>
                  <a:cubicBezTo>
                    <a:pt x="154686" y="12954"/>
                    <a:pt x="108839" y="13081"/>
                    <a:pt x="62865" y="12700"/>
                  </a:cubicBezTo>
                  <a:lnTo>
                    <a:pt x="62865" y="6350"/>
                  </a:lnTo>
                  <a:lnTo>
                    <a:pt x="62865" y="12700"/>
                  </a:lnTo>
                  <a:cubicBezTo>
                    <a:pt x="54229" y="12700"/>
                    <a:pt x="49530" y="15367"/>
                    <a:pt x="45847" y="22987"/>
                  </a:cubicBezTo>
                  <a:lnTo>
                    <a:pt x="40132" y="20193"/>
                  </a:lnTo>
                  <a:lnTo>
                    <a:pt x="45847" y="22987"/>
                  </a:lnTo>
                  <a:cubicBezTo>
                    <a:pt x="35433" y="44831"/>
                    <a:pt x="24384" y="66421"/>
                    <a:pt x="13335" y="87884"/>
                  </a:cubicBezTo>
                  <a:lnTo>
                    <a:pt x="7747" y="84963"/>
                  </a:lnTo>
                  <a:lnTo>
                    <a:pt x="13462" y="87884"/>
                  </a:lnTo>
                  <a:cubicBezTo>
                    <a:pt x="13208" y="88392"/>
                    <a:pt x="13081" y="88646"/>
                    <a:pt x="13081" y="88646"/>
                  </a:cubicBezTo>
                  <a:cubicBezTo>
                    <a:pt x="13208" y="88392"/>
                    <a:pt x="13081" y="87757"/>
                    <a:pt x="12954" y="87503"/>
                  </a:cubicBezTo>
                  <a:cubicBezTo>
                    <a:pt x="12954" y="87503"/>
                    <a:pt x="13081" y="87757"/>
                    <a:pt x="13589" y="88265"/>
                  </a:cubicBezTo>
                  <a:lnTo>
                    <a:pt x="9144" y="92710"/>
                  </a:lnTo>
                  <a:lnTo>
                    <a:pt x="13589" y="88265"/>
                  </a:lnTo>
                  <a:cubicBezTo>
                    <a:pt x="29845" y="104394"/>
                    <a:pt x="94742" y="169545"/>
                    <a:pt x="130429" y="205232"/>
                  </a:cubicBezTo>
                  <a:cubicBezTo>
                    <a:pt x="143891" y="218821"/>
                    <a:pt x="153162" y="228092"/>
                    <a:pt x="154051" y="228981"/>
                  </a:cubicBezTo>
                  <a:lnTo>
                    <a:pt x="149606" y="233426"/>
                  </a:lnTo>
                  <a:lnTo>
                    <a:pt x="154051" y="228854"/>
                  </a:lnTo>
                  <a:cubicBezTo>
                    <a:pt x="174244" y="248666"/>
                    <a:pt x="194183" y="268732"/>
                    <a:pt x="213995" y="288798"/>
                  </a:cubicBezTo>
                  <a:lnTo>
                    <a:pt x="209550" y="293243"/>
                  </a:lnTo>
                  <a:lnTo>
                    <a:pt x="213995" y="288798"/>
                  </a:lnTo>
                  <a:cubicBezTo>
                    <a:pt x="222504" y="297307"/>
                    <a:pt x="230886" y="305816"/>
                    <a:pt x="239395" y="314452"/>
                  </a:cubicBezTo>
                  <a:cubicBezTo>
                    <a:pt x="243205" y="318262"/>
                    <a:pt x="247015" y="322072"/>
                    <a:pt x="250825" y="326009"/>
                  </a:cubicBezTo>
                  <a:cubicBezTo>
                    <a:pt x="254635" y="329946"/>
                    <a:pt x="258572" y="333883"/>
                    <a:pt x="262509" y="337820"/>
                  </a:cubicBezTo>
                  <a:close/>
                </a:path>
              </a:pathLst>
            </a:custGeom>
            <a:solidFill>
              <a:srgbClr val="003F53"/>
            </a:solidFill>
          </p:spPr>
        </p:sp>
        <p:sp>
          <p:nvSpPr>
            <p:cNvPr id="22" name="Freeform 22"/>
            <p:cNvSpPr/>
            <p:nvPr/>
          </p:nvSpPr>
          <p:spPr>
            <a:xfrm>
              <a:off x="438912" y="503682"/>
              <a:ext cx="270891" cy="377571"/>
            </a:xfrm>
            <a:custGeom>
              <a:avLst/>
              <a:gdLst/>
              <a:ahLst/>
              <a:cxnLst/>
              <a:rect l="l" t="t" r="r" b="b"/>
              <a:pathLst>
                <a:path w="270891" h="377571">
                  <a:moveTo>
                    <a:pt x="0" y="0"/>
                  </a:moveTo>
                  <a:cubicBezTo>
                    <a:pt x="23876" y="23876"/>
                    <a:pt x="46355" y="46482"/>
                    <a:pt x="68961" y="68961"/>
                  </a:cubicBezTo>
                  <a:cubicBezTo>
                    <a:pt x="133604" y="133604"/>
                    <a:pt x="198247" y="198374"/>
                    <a:pt x="263144" y="262890"/>
                  </a:cubicBezTo>
                  <a:cubicBezTo>
                    <a:pt x="268986" y="268732"/>
                    <a:pt x="270891" y="273812"/>
                    <a:pt x="269113" y="282067"/>
                  </a:cubicBezTo>
                  <a:cubicBezTo>
                    <a:pt x="263652" y="307594"/>
                    <a:pt x="259207" y="333375"/>
                    <a:pt x="254508" y="359156"/>
                  </a:cubicBezTo>
                  <a:cubicBezTo>
                    <a:pt x="251968" y="373126"/>
                    <a:pt x="246761" y="377571"/>
                    <a:pt x="232537" y="377571"/>
                  </a:cubicBezTo>
                  <a:cubicBezTo>
                    <a:pt x="186436" y="377571"/>
                    <a:pt x="140462" y="377571"/>
                    <a:pt x="94361" y="377571"/>
                  </a:cubicBezTo>
                  <a:cubicBezTo>
                    <a:pt x="81026" y="377571"/>
                    <a:pt x="75819" y="373380"/>
                    <a:pt x="73152" y="360426"/>
                  </a:cubicBezTo>
                  <a:cubicBezTo>
                    <a:pt x="57404" y="282702"/>
                    <a:pt x="41783" y="204978"/>
                    <a:pt x="26035" y="127381"/>
                  </a:cubicBezTo>
                  <a:cubicBezTo>
                    <a:pt x="17780" y="86487"/>
                    <a:pt x="9398" y="45593"/>
                    <a:pt x="1016" y="4826"/>
                  </a:cubicBezTo>
                  <a:cubicBezTo>
                    <a:pt x="762" y="3810"/>
                    <a:pt x="635" y="2921"/>
                    <a:pt x="0" y="127"/>
                  </a:cubicBezTo>
                </a:path>
              </a:pathLst>
            </a:custGeom>
            <a:solidFill>
              <a:srgbClr val="FFFFFF"/>
            </a:solidFill>
          </p:spPr>
        </p:sp>
        <p:sp>
          <p:nvSpPr>
            <p:cNvPr id="23" name="Freeform 23"/>
            <p:cNvSpPr/>
            <p:nvPr/>
          </p:nvSpPr>
          <p:spPr>
            <a:xfrm>
              <a:off x="428625" y="484251"/>
              <a:ext cx="287655" cy="403352"/>
            </a:xfrm>
            <a:custGeom>
              <a:avLst/>
              <a:gdLst/>
              <a:ahLst/>
              <a:cxnLst/>
              <a:rect l="l" t="t" r="r" b="b"/>
              <a:pathLst>
                <a:path w="287655" h="403352">
                  <a:moveTo>
                    <a:pt x="14732" y="14986"/>
                  </a:moveTo>
                  <a:cubicBezTo>
                    <a:pt x="16129" y="16383"/>
                    <a:pt x="17653" y="17907"/>
                    <a:pt x="19050" y="19304"/>
                  </a:cubicBezTo>
                  <a:cubicBezTo>
                    <a:pt x="20447" y="20701"/>
                    <a:pt x="21844" y="22098"/>
                    <a:pt x="23241" y="23622"/>
                  </a:cubicBezTo>
                  <a:cubicBezTo>
                    <a:pt x="43942" y="44323"/>
                    <a:pt x="63754" y="64262"/>
                    <a:pt x="83566" y="84074"/>
                  </a:cubicBezTo>
                  <a:lnTo>
                    <a:pt x="83566" y="84074"/>
                  </a:lnTo>
                  <a:lnTo>
                    <a:pt x="83566" y="84074"/>
                  </a:lnTo>
                  <a:cubicBezTo>
                    <a:pt x="95504" y="96012"/>
                    <a:pt x="107569" y="108077"/>
                    <a:pt x="119507" y="120015"/>
                  </a:cubicBezTo>
                  <a:cubicBezTo>
                    <a:pt x="131445" y="131953"/>
                    <a:pt x="143510" y="144018"/>
                    <a:pt x="155448" y="155956"/>
                  </a:cubicBezTo>
                  <a:cubicBezTo>
                    <a:pt x="196088" y="196596"/>
                    <a:pt x="236855" y="237363"/>
                    <a:pt x="277622" y="277876"/>
                  </a:cubicBezTo>
                  <a:lnTo>
                    <a:pt x="277622" y="277876"/>
                  </a:lnTo>
                  <a:lnTo>
                    <a:pt x="277622" y="277876"/>
                  </a:lnTo>
                  <a:cubicBezTo>
                    <a:pt x="284861" y="284988"/>
                    <a:pt x="287655" y="292354"/>
                    <a:pt x="285369" y="302895"/>
                  </a:cubicBezTo>
                  <a:lnTo>
                    <a:pt x="279146" y="301625"/>
                  </a:lnTo>
                  <a:lnTo>
                    <a:pt x="285369" y="302895"/>
                  </a:lnTo>
                  <a:cubicBezTo>
                    <a:pt x="281051" y="323342"/>
                    <a:pt x="277368" y="343916"/>
                    <a:pt x="273558" y="364490"/>
                  </a:cubicBezTo>
                  <a:cubicBezTo>
                    <a:pt x="272669" y="369570"/>
                    <a:pt x="271653" y="374650"/>
                    <a:pt x="270764" y="379730"/>
                  </a:cubicBezTo>
                  <a:lnTo>
                    <a:pt x="270764" y="379730"/>
                  </a:lnTo>
                  <a:lnTo>
                    <a:pt x="270764" y="379730"/>
                  </a:lnTo>
                  <a:cubicBezTo>
                    <a:pt x="267589" y="396621"/>
                    <a:pt x="259969" y="403352"/>
                    <a:pt x="242570" y="403352"/>
                  </a:cubicBezTo>
                  <a:lnTo>
                    <a:pt x="242570" y="397002"/>
                  </a:lnTo>
                  <a:lnTo>
                    <a:pt x="242570" y="403352"/>
                  </a:lnTo>
                  <a:lnTo>
                    <a:pt x="104521" y="403352"/>
                  </a:lnTo>
                  <a:lnTo>
                    <a:pt x="104521" y="397002"/>
                  </a:lnTo>
                  <a:lnTo>
                    <a:pt x="104521" y="403352"/>
                  </a:lnTo>
                  <a:cubicBezTo>
                    <a:pt x="88265" y="403352"/>
                    <a:pt x="80264" y="397129"/>
                    <a:pt x="77089" y="381127"/>
                  </a:cubicBezTo>
                  <a:lnTo>
                    <a:pt x="77089" y="381127"/>
                  </a:lnTo>
                  <a:lnTo>
                    <a:pt x="77089" y="381127"/>
                  </a:lnTo>
                  <a:cubicBezTo>
                    <a:pt x="69215" y="342392"/>
                    <a:pt x="61341" y="303530"/>
                    <a:pt x="53594" y="264795"/>
                  </a:cubicBezTo>
                  <a:cubicBezTo>
                    <a:pt x="45847" y="226060"/>
                    <a:pt x="37973" y="187198"/>
                    <a:pt x="30099" y="148463"/>
                  </a:cubicBezTo>
                  <a:cubicBezTo>
                    <a:pt x="30099" y="148336"/>
                    <a:pt x="30099" y="148209"/>
                    <a:pt x="29972" y="148082"/>
                  </a:cubicBezTo>
                  <a:lnTo>
                    <a:pt x="36195" y="146812"/>
                  </a:lnTo>
                  <a:lnTo>
                    <a:pt x="29972" y="148082"/>
                  </a:lnTo>
                  <a:cubicBezTo>
                    <a:pt x="24384" y="120777"/>
                    <a:pt x="18923" y="93472"/>
                    <a:pt x="13335" y="66167"/>
                  </a:cubicBezTo>
                  <a:cubicBezTo>
                    <a:pt x="10541" y="52578"/>
                    <a:pt x="7747" y="38989"/>
                    <a:pt x="5080" y="25400"/>
                  </a:cubicBezTo>
                  <a:lnTo>
                    <a:pt x="11303" y="24130"/>
                  </a:lnTo>
                  <a:lnTo>
                    <a:pt x="5080" y="25400"/>
                  </a:lnTo>
                  <a:cubicBezTo>
                    <a:pt x="4826" y="24384"/>
                    <a:pt x="4699" y="23368"/>
                    <a:pt x="4064" y="20574"/>
                  </a:cubicBezTo>
                  <a:lnTo>
                    <a:pt x="0" y="0"/>
                  </a:lnTo>
                  <a:lnTo>
                    <a:pt x="14859" y="14859"/>
                  </a:lnTo>
                  <a:moveTo>
                    <a:pt x="5842" y="23876"/>
                  </a:moveTo>
                  <a:lnTo>
                    <a:pt x="10287" y="19431"/>
                  </a:lnTo>
                  <a:lnTo>
                    <a:pt x="16510" y="18161"/>
                  </a:lnTo>
                  <a:cubicBezTo>
                    <a:pt x="17018" y="20955"/>
                    <a:pt x="17272" y="21971"/>
                    <a:pt x="17399" y="22860"/>
                  </a:cubicBezTo>
                  <a:lnTo>
                    <a:pt x="17399" y="22860"/>
                  </a:lnTo>
                  <a:lnTo>
                    <a:pt x="17399" y="22860"/>
                  </a:lnTo>
                  <a:cubicBezTo>
                    <a:pt x="20193" y="36449"/>
                    <a:pt x="22987" y="50038"/>
                    <a:pt x="25654" y="63627"/>
                  </a:cubicBezTo>
                  <a:cubicBezTo>
                    <a:pt x="31242" y="90932"/>
                    <a:pt x="36830" y="118237"/>
                    <a:pt x="42291" y="145542"/>
                  </a:cubicBezTo>
                  <a:lnTo>
                    <a:pt x="42291" y="145542"/>
                  </a:lnTo>
                  <a:lnTo>
                    <a:pt x="42291" y="145542"/>
                  </a:lnTo>
                  <a:cubicBezTo>
                    <a:pt x="42291" y="145669"/>
                    <a:pt x="42291" y="145796"/>
                    <a:pt x="42418" y="145923"/>
                  </a:cubicBezTo>
                  <a:cubicBezTo>
                    <a:pt x="50292" y="184658"/>
                    <a:pt x="58166" y="223520"/>
                    <a:pt x="65913" y="262255"/>
                  </a:cubicBezTo>
                  <a:cubicBezTo>
                    <a:pt x="73660" y="300990"/>
                    <a:pt x="81534" y="339852"/>
                    <a:pt x="89408" y="378587"/>
                  </a:cubicBezTo>
                  <a:lnTo>
                    <a:pt x="83185" y="379857"/>
                  </a:lnTo>
                  <a:lnTo>
                    <a:pt x="89408" y="378587"/>
                  </a:lnTo>
                  <a:cubicBezTo>
                    <a:pt x="91440" y="388493"/>
                    <a:pt x="93980" y="390652"/>
                    <a:pt x="104394" y="390652"/>
                  </a:cubicBezTo>
                  <a:lnTo>
                    <a:pt x="242697" y="390652"/>
                  </a:lnTo>
                  <a:cubicBezTo>
                    <a:pt x="253746" y="390652"/>
                    <a:pt x="256413" y="388493"/>
                    <a:pt x="258445" y="377444"/>
                  </a:cubicBezTo>
                  <a:lnTo>
                    <a:pt x="264668" y="378587"/>
                  </a:lnTo>
                  <a:lnTo>
                    <a:pt x="258445" y="377444"/>
                  </a:lnTo>
                  <a:cubicBezTo>
                    <a:pt x="259334" y="372364"/>
                    <a:pt x="260350" y="367284"/>
                    <a:pt x="261239" y="362204"/>
                  </a:cubicBezTo>
                  <a:cubicBezTo>
                    <a:pt x="265049" y="341630"/>
                    <a:pt x="268732" y="320802"/>
                    <a:pt x="273177" y="300228"/>
                  </a:cubicBezTo>
                  <a:lnTo>
                    <a:pt x="273177" y="300228"/>
                  </a:lnTo>
                  <a:lnTo>
                    <a:pt x="273177" y="300228"/>
                  </a:lnTo>
                  <a:cubicBezTo>
                    <a:pt x="274447" y="294386"/>
                    <a:pt x="273431" y="291338"/>
                    <a:pt x="268859" y="286893"/>
                  </a:cubicBezTo>
                  <a:lnTo>
                    <a:pt x="273304" y="282448"/>
                  </a:lnTo>
                  <a:lnTo>
                    <a:pt x="268859" y="286893"/>
                  </a:lnTo>
                  <a:cubicBezTo>
                    <a:pt x="228092" y="246380"/>
                    <a:pt x="187325" y="205613"/>
                    <a:pt x="146685" y="164973"/>
                  </a:cubicBezTo>
                  <a:cubicBezTo>
                    <a:pt x="134747" y="153035"/>
                    <a:pt x="122682" y="140970"/>
                    <a:pt x="110744" y="129032"/>
                  </a:cubicBezTo>
                  <a:cubicBezTo>
                    <a:pt x="98806" y="117094"/>
                    <a:pt x="86741" y="105029"/>
                    <a:pt x="74803" y="93091"/>
                  </a:cubicBezTo>
                  <a:lnTo>
                    <a:pt x="79248" y="88646"/>
                  </a:lnTo>
                  <a:lnTo>
                    <a:pt x="74803" y="93091"/>
                  </a:lnTo>
                  <a:cubicBezTo>
                    <a:pt x="54991" y="73279"/>
                    <a:pt x="35179" y="53340"/>
                    <a:pt x="14478" y="32639"/>
                  </a:cubicBezTo>
                  <a:cubicBezTo>
                    <a:pt x="13081" y="31242"/>
                    <a:pt x="11684" y="29845"/>
                    <a:pt x="10287" y="28321"/>
                  </a:cubicBezTo>
                  <a:cubicBezTo>
                    <a:pt x="8890" y="26797"/>
                    <a:pt x="7366" y="25400"/>
                    <a:pt x="5969" y="24003"/>
                  </a:cubicBezTo>
                  <a:close/>
                </a:path>
              </a:pathLst>
            </a:custGeom>
            <a:solidFill>
              <a:srgbClr val="003F53"/>
            </a:solidFill>
          </p:spPr>
        </p:sp>
      </p:grpSp>
      <p:grpSp>
        <p:nvGrpSpPr>
          <p:cNvPr id="24" name="Group 24"/>
          <p:cNvGrpSpPr>
            <a:grpSpLocks noChangeAspect="1"/>
          </p:cNvGrpSpPr>
          <p:nvPr/>
        </p:nvGrpSpPr>
        <p:grpSpPr>
          <a:xfrm>
            <a:off x="265994" y="1989486"/>
            <a:ext cx="599923" cy="599922"/>
            <a:chOff x="0" y="0"/>
            <a:chExt cx="1199845" cy="1199845"/>
          </a:xfrm>
        </p:grpSpPr>
        <p:sp>
          <p:nvSpPr>
            <p:cNvPr id="25" name="Freeform 2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C6D85"/>
            </a:solidFill>
          </p:spPr>
        </p:sp>
        <p:sp>
          <p:nvSpPr>
            <p:cNvPr id="26" name="Freeform 26"/>
            <p:cNvSpPr/>
            <p:nvPr/>
          </p:nvSpPr>
          <p:spPr>
            <a:xfrm>
              <a:off x="426212" y="348361"/>
              <a:ext cx="88646" cy="63119"/>
            </a:xfrm>
            <a:custGeom>
              <a:avLst/>
              <a:gdLst/>
              <a:ahLst/>
              <a:cxnLst/>
              <a:rect l="l" t="t" r="r" b="b"/>
              <a:pathLst>
                <a:path w="88646" h="63119">
                  <a:moveTo>
                    <a:pt x="0" y="62865"/>
                  </a:moveTo>
                  <a:cubicBezTo>
                    <a:pt x="762" y="41402"/>
                    <a:pt x="3556" y="20701"/>
                    <a:pt x="8636" y="0"/>
                  </a:cubicBezTo>
                  <a:cubicBezTo>
                    <a:pt x="35052" y="5969"/>
                    <a:pt x="61341" y="9017"/>
                    <a:pt x="88265" y="10033"/>
                  </a:cubicBezTo>
                  <a:cubicBezTo>
                    <a:pt x="88392" y="11049"/>
                    <a:pt x="88646" y="11811"/>
                    <a:pt x="88646" y="12700"/>
                  </a:cubicBezTo>
                  <a:cubicBezTo>
                    <a:pt x="88646" y="28575"/>
                    <a:pt x="88646" y="44450"/>
                    <a:pt x="88646" y="60325"/>
                  </a:cubicBezTo>
                  <a:cubicBezTo>
                    <a:pt x="88646" y="62611"/>
                    <a:pt x="87884" y="63119"/>
                    <a:pt x="85725" y="63119"/>
                  </a:cubicBezTo>
                  <a:cubicBezTo>
                    <a:pt x="57912" y="63119"/>
                    <a:pt x="29972" y="63119"/>
                    <a:pt x="2159" y="63119"/>
                  </a:cubicBezTo>
                  <a:cubicBezTo>
                    <a:pt x="1651" y="63119"/>
                    <a:pt x="1016" y="62992"/>
                    <a:pt x="0" y="62865"/>
                  </a:cubicBezTo>
                </a:path>
              </a:pathLst>
            </a:custGeom>
            <a:solidFill>
              <a:srgbClr val="FFFFFF"/>
            </a:solidFill>
          </p:spPr>
        </p:sp>
        <p:sp>
          <p:nvSpPr>
            <p:cNvPr id="27" name="Freeform 27"/>
            <p:cNvSpPr/>
            <p:nvPr/>
          </p:nvSpPr>
          <p:spPr>
            <a:xfrm>
              <a:off x="541020" y="348361"/>
              <a:ext cx="88265" cy="62992"/>
            </a:xfrm>
            <a:custGeom>
              <a:avLst/>
              <a:gdLst/>
              <a:ahLst/>
              <a:cxnLst/>
              <a:rect l="l" t="t" r="r" b="b"/>
              <a:pathLst>
                <a:path w="88265" h="62992">
                  <a:moveTo>
                    <a:pt x="88265" y="62992"/>
                  </a:moveTo>
                  <a:lnTo>
                    <a:pt x="0" y="62992"/>
                  </a:lnTo>
                  <a:lnTo>
                    <a:pt x="0" y="10033"/>
                  </a:lnTo>
                  <a:cubicBezTo>
                    <a:pt x="26670" y="9017"/>
                    <a:pt x="53086" y="5969"/>
                    <a:pt x="79502" y="0"/>
                  </a:cubicBezTo>
                  <a:cubicBezTo>
                    <a:pt x="84709" y="20701"/>
                    <a:pt x="87376" y="41529"/>
                    <a:pt x="88138" y="62992"/>
                  </a:cubicBezTo>
                </a:path>
              </a:pathLst>
            </a:custGeom>
            <a:solidFill>
              <a:srgbClr val="FFFFFF"/>
            </a:solidFill>
          </p:spPr>
        </p:sp>
        <p:sp>
          <p:nvSpPr>
            <p:cNvPr id="28" name="Freeform 28"/>
            <p:cNvSpPr/>
            <p:nvPr/>
          </p:nvSpPr>
          <p:spPr>
            <a:xfrm>
              <a:off x="425196" y="437642"/>
              <a:ext cx="89281" cy="62738"/>
            </a:xfrm>
            <a:custGeom>
              <a:avLst/>
              <a:gdLst/>
              <a:ahLst/>
              <a:cxnLst/>
              <a:rect l="l" t="t" r="r" b="b"/>
              <a:pathLst>
                <a:path w="89281" h="62738">
                  <a:moveTo>
                    <a:pt x="9906" y="62738"/>
                  </a:moveTo>
                  <a:cubicBezTo>
                    <a:pt x="5842" y="52578"/>
                    <a:pt x="0" y="9779"/>
                    <a:pt x="1397" y="0"/>
                  </a:cubicBezTo>
                  <a:lnTo>
                    <a:pt x="89281" y="0"/>
                  </a:lnTo>
                  <a:lnTo>
                    <a:pt x="89281" y="52959"/>
                  </a:lnTo>
                  <a:cubicBezTo>
                    <a:pt x="62484" y="53721"/>
                    <a:pt x="35941" y="57023"/>
                    <a:pt x="9906" y="62738"/>
                  </a:cubicBezTo>
                </a:path>
              </a:pathLst>
            </a:custGeom>
            <a:solidFill>
              <a:srgbClr val="FFFFFF"/>
            </a:solidFill>
          </p:spPr>
        </p:sp>
        <p:sp>
          <p:nvSpPr>
            <p:cNvPr id="29" name="Freeform 29"/>
            <p:cNvSpPr/>
            <p:nvPr/>
          </p:nvSpPr>
          <p:spPr>
            <a:xfrm>
              <a:off x="541020" y="437642"/>
              <a:ext cx="88265" cy="62738"/>
            </a:xfrm>
            <a:custGeom>
              <a:avLst/>
              <a:gdLst/>
              <a:ahLst/>
              <a:cxnLst/>
              <a:rect l="l" t="t" r="r" b="b"/>
              <a:pathLst>
                <a:path w="88265" h="62738">
                  <a:moveTo>
                    <a:pt x="88265" y="0"/>
                  </a:moveTo>
                  <a:cubicBezTo>
                    <a:pt x="87503" y="21209"/>
                    <a:pt x="84709" y="41910"/>
                    <a:pt x="79629" y="62738"/>
                  </a:cubicBezTo>
                  <a:cubicBezTo>
                    <a:pt x="53340" y="57023"/>
                    <a:pt x="26924" y="53594"/>
                    <a:pt x="0" y="52832"/>
                  </a:cubicBezTo>
                  <a:lnTo>
                    <a:pt x="0" y="0"/>
                  </a:lnTo>
                  <a:close/>
                </a:path>
              </a:pathLst>
            </a:custGeom>
            <a:solidFill>
              <a:srgbClr val="FFFFFF"/>
            </a:solidFill>
          </p:spPr>
        </p:sp>
        <p:sp>
          <p:nvSpPr>
            <p:cNvPr id="30" name="Freeform 30"/>
            <p:cNvSpPr/>
            <p:nvPr/>
          </p:nvSpPr>
          <p:spPr>
            <a:xfrm>
              <a:off x="442341" y="239014"/>
              <a:ext cx="72517" cy="93345"/>
            </a:xfrm>
            <a:custGeom>
              <a:avLst/>
              <a:gdLst/>
              <a:ahLst/>
              <a:cxnLst/>
              <a:rect l="l" t="t" r="r" b="b"/>
              <a:pathLst>
                <a:path w="72517" h="93345">
                  <a:moveTo>
                    <a:pt x="0" y="84074"/>
                  </a:moveTo>
                  <a:cubicBezTo>
                    <a:pt x="9525" y="58674"/>
                    <a:pt x="21590" y="35306"/>
                    <a:pt x="41656" y="16891"/>
                  </a:cubicBezTo>
                  <a:cubicBezTo>
                    <a:pt x="49911" y="9398"/>
                    <a:pt x="59055" y="3683"/>
                    <a:pt x="69850" y="508"/>
                  </a:cubicBezTo>
                  <a:cubicBezTo>
                    <a:pt x="70485" y="381"/>
                    <a:pt x="71120" y="254"/>
                    <a:pt x="72136" y="0"/>
                  </a:cubicBezTo>
                  <a:cubicBezTo>
                    <a:pt x="72263" y="1143"/>
                    <a:pt x="72390" y="2032"/>
                    <a:pt x="72390" y="3048"/>
                  </a:cubicBezTo>
                  <a:cubicBezTo>
                    <a:pt x="72390" y="31877"/>
                    <a:pt x="72390" y="60706"/>
                    <a:pt x="72517" y="89535"/>
                  </a:cubicBezTo>
                  <a:cubicBezTo>
                    <a:pt x="72517" y="92710"/>
                    <a:pt x="71501" y="93345"/>
                    <a:pt x="68580" y="93218"/>
                  </a:cubicBezTo>
                  <a:cubicBezTo>
                    <a:pt x="46228" y="92075"/>
                    <a:pt x="24130" y="89535"/>
                    <a:pt x="2413" y="84836"/>
                  </a:cubicBezTo>
                  <a:cubicBezTo>
                    <a:pt x="1778" y="84709"/>
                    <a:pt x="1143" y="84455"/>
                    <a:pt x="127" y="84201"/>
                  </a:cubicBezTo>
                </a:path>
              </a:pathLst>
            </a:custGeom>
            <a:solidFill>
              <a:srgbClr val="FFFFFF"/>
            </a:solidFill>
          </p:spPr>
        </p:sp>
        <p:sp>
          <p:nvSpPr>
            <p:cNvPr id="31" name="Freeform 31"/>
            <p:cNvSpPr/>
            <p:nvPr/>
          </p:nvSpPr>
          <p:spPr>
            <a:xfrm>
              <a:off x="442341" y="516636"/>
              <a:ext cx="72136" cy="92964"/>
            </a:xfrm>
            <a:custGeom>
              <a:avLst/>
              <a:gdLst/>
              <a:ahLst/>
              <a:cxnLst/>
              <a:rect l="l" t="t" r="r" b="b"/>
              <a:pathLst>
                <a:path w="72136" h="92964">
                  <a:moveTo>
                    <a:pt x="0" y="8890"/>
                  </a:moveTo>
                  <a:cubicBezTo>
                    <a:pt x="23876" y="3683"/>
                    <a:pt x="47752" y="635"/>
                    <a:pt x="72136" y="0"/>
                  </a:cubicBezTo>
                  <a:lnTo>
                    <a:pt x="72136" y="92964"/>
                  </a:lnTo>
                  <a:cubicBezTo>
                    <a:pt x="70612" y="92583"/>
                    <a:pt x="69342" y="92202"/>
                    <a:pt x="68072" y="91821"/>
                  </a:cubicBezTo>
                  <a:cubicBezTo>
                    <a:pt x="57277" y="88265"/>
                    <a:pt x="48133" y="82169"/>
                    <a:pt x="40005" y="74422"/>
                  </a:cubicBezTo>
                  <a:cubicBezTo>
                    <a:pt x="20955" y="56261"/>
                    <a:pt x="9144" y="33528"/>
                    <a:pt x="0" y="8763"/>
                  </a:cubicBezTo>
                </a:path>
              </a:pathLst>
            </a:custGeom>
            <a:solidFill>
              <a:srgbClr val="FFFFFF"/>
            </a:solidFill>
          </p:spPr>
        </p:sp>
        <p:sp>
          <p:nvSpPr>
            <p:cNvPr id="32" name="Freeform 32"/>
            <p:cNvSpPr/>
            <p:nvPr/>
          </p:nvSpPr>
          <p:spPr>
            <a:xfrm>
              <a:off x="541020" y="238760"/>
              <a:ext cx="71882" cy="93345"/>
            </a:xfrm>
            <a:custGeom>
              <a:avLst/>
              <a:gdLst/>
              <a:ahLst/>
              <a:cxnLst/>
              <a:rect l="l" t="t" r="r" b="b"/>
              <a:pathLst>
                <a:path w="71882" h="93345">
                  <a:moveTo>
                    <a:pt x="0" y="93345"/>
                  </a:moveTo>
                  <a:lnTo>
                    <a:pt x="0" y="0"/>
                  </a:lnTo>
                  <a:cubicBezTo>
                    <a:pt x="2794" y="1016"/>
                    <a:pt x="5461" y="1651"/>
                    <a:pt x="8001" y="2667"/>
                  </a:cubicBezTo>
                  <a:cubicBezTo>
                    <a:pt x="23876" y="9271"/>
                    <a:pt x="35814" y="20701"/>
                    <a:pt x="45974" y="34163"/>
                  </a:cubicBezTo>
                  <a:cubicBezTo>
                    <a:pt x="57277" y="49022"/>
                    <a:pt x="65278" y="65659"/>
                    <a:pt x="71755" y="83185"/>
                  </a:cubicBezTo>
                  <a:cubicBezTo>
                    <a:pt x="71882" y="83439"/>
                    <a:pt x="71882" y="83820"/>
                    <a:pt x="71882" y="84455"/>
                  </a:cubicBezTo>
                  <a:cubicBezTo>
                    <a:pt x="48387" y="89789"/>
                    <a:pt x="24511" y="92456"/>
                    <a:pt x="127" y="93345"/>
                  </a:cubicBezTo>
                </a:path>
              </a:pathLst>
            </a:custGeom>
            <a:solidFill>
              <a:srgbClr val="FFFFFF"/>
            </a:solidFill>
          </p:spPr>
        </p:sp>
        <p:sp>
          <p:nvSpPr>
            <p:cNvPr id="33" name="Freeform 33"/>
            <p:cNvSpPr/>
            <p:nvPr/>
          </p:nvSpPr>
          <p:spPr>
            <a:xfrm>
              <a:off x="541020" y="516763"/>
              <a:ext cx="72136" cy="92964"/>
            </a:xfrm>
            <a:custGeom>
              <a:avLst/>
              <a:gdLst/>
              <a:ahLst/>
              <a:cxnLst/>
              <a:rect l="l" t="t" r="r" b="b"/>
              <a:pathLst>
                <a:path w="72136" h="92964">
                  <a:moveTo>
                    <a:pt x="72136" y="8763"/>
                  </a:moveTo>
                  <a:cubicBezTo>
                    <a:pt x="61468" y="36449"/>
                    <a:pt x="48387" y="61976"/>
                    <a:pt x="24765" y="80518"/>
                  </a:cubicBezTo>
                  <a:cubicBezTo>
                    <a:pt x="17526" y="86233"/>
                    <a:pt x="9398" y="90551"/>
                    <a:pt x="0" y="92964"/>
                  </a:cubicBezTo>
                  <a:lnTo>
                    <a:pt x="0" y="0"/>
                  </a:lnTo>
                  <a:cubicBezTo>
                    <a:pt x="24257" y="635"/>
                    <a:pt x="48006" y="3556"/>
                    <a:pt x="72136" y="8890"/>
                  </a:cubicBezTo>
                </a:path>
              </a:pathLst>
            </a:custGeom>
            <a:solidFill>
              <a:srgbClr val="FFFFFF"/>
            </a:solidFill>
          </p:spPr>
        </p:sp>
        <p:sp>
          <p:nvSpPr>
            <p:cNvPr id="34" name="Freeform 34"/>
            <p:cNvSpPr/>
            <p:nvPr/>
          </p:nvSpPr>
          <p:spPr>
            <a:xfrm>
              <a:off x="338328" y="327025"/>
              <a:ext cx="70866" cy="84455"/>
            </a:xfrm>
            <a:custGeom>
              <a:avLst/>
              <a:gdLst/>
              <a:ahLst/>
              <a:cxnLst/>
              <a:rect l="l" t="t" r="r" b="b"/>
              <a:pathLst>
                <a:path w="70866" h="84455">
                  <a:moveTo>
                    <a:pt x="29718" y="0"/>
                  </a:moveTo>
                  <a:cubicBezTo>
                    <a:pt x="43561" y="5080"/>
                    <a:pt x="57150" y="10033"/>
                    <a:pt x="70866" y="14986"/>
                  </a:cubicBezTo>
                  <a:cubicBezTo>
                    <a:pt x="69469" y="22352"/>
                    <a:pt x="67564" y="29591"/>
                    <a:pt x="66675" y="37084"/>
                  </a:cubicBezTo>
                  <a:cubicBezTo>
                    <a:pt x="64770" y="51435"/>
                    <a:pt x="63373" y="65913"/>
                    <a:pt x="61976" y="80391"/>
                  </a:cubicBezTo>
                  <a:cubicBezTo>
                    <a:pt x="61722" y="83439"/>
                    <a:pt x="60960" y="84455"/>
                    <a:pt x="57785" y="84455"/>
                  </a:cubicBezTo>
                  <a:cubicBezTo>
                    <a:pt x="40767" y="84328"/>
                    <a:pt x="23876" y="84328"/>
                    <a:pt x="6858" y="84328"/>
                  </a:cubicBezTo>
                  <a:lnTo>
                    <a:pt x="3302" y="84328"/>
                  </a:lnTo>
                  <a:cubicBezTo>
                    <a:pt x="0" y="69723"/>
                    <a:pt x="16383" y="18161"/>
                    <a:pt x="29718" y="0"/>
                  </a:cubicBezTo>
                </a:path>
              </a:pathLst>
            </a:custGeom>
            <a:solidFill>
              <a:srgbClr val="FFFFFF"/>
            </a:solidFill>
          </p:spPr>
        </p:sp>
        <p:sp>
          <p:nvSpPr>
            <p:cNvPr id="35" name="Freeform 35"/>
            <p:cNvSpPr/>
            <p:nvPr/>
          </p:nvSpPr>
          <p:spPr>
            <a:xfrm>
              <a:off x="645922" y="327025"/>
              <a:ext cx="68326" cy="84201"/>
            </a:xfrm>
            <a:custGeom>
              <a:avLst/>
              <a:gdLst/>
              <a:ahLst/>
              <a:cxnLst/>
              <a:rect l="l" t="t" r="r" b="b"/>
              <a:pathLst>
                <a:path w="68326" h="84201">
                  <a:moveTo>
                    <a:pt x="68326" y="84201"/>
                  </a:moveTo>
                  <a:lnTo>
                    <a:pt x="9525" y="84201"/>
                  </a:lnTo>
                  <a:cubicBezTo>
                    <a:pt x="8509" y="60833"/>
                    <a:pt x="5588" y="37719"/>
                    <a:pt x="0" y="15113"/>
                  </a:cubicBezTo>
                  <a:cubicBezTo>
                    <a:pt x="13843" y="10033"/>
                    <a:pt x="27432" y="5080"/>
                    <a:pt x="41402" y="0"/>
                  </a:cubicBezTo>
                  <a:cubicBezTo>
                    <a:pt x="57023" y="25654"/>
                    <a:pt x="65913" y="53594"/>
                    <a:pt x="68326" y="84201"/>
                  </a:cubicBezTo>
                </a:path>
              </a:pathLst>
            </a:custGeom>
            <a:solidFill>
              <a:srgbClr val="FFFFFF"/>
            </a:solidFill>
          </p:spPr>
        </p:sp>
        <p:sp>
          <p:nvSpPr>
            <p:cNvPr id="36" name="Freeform 36"/>
            <p:cNvSpPr/>
            <p:nvPr/>
          </p:nvSpPr>
          <p:spPr>
            <a:xfrm>
              <a:off x="340995" y="437642"/>
              <a:ext cx="68453" cy="84074"/>
            </a:xfrm>
            <a:custGeom>
              <a:avLst/>
              <a:gdLst/>
              <a:ahLst/>
              <a:cxnLst/>
              <a:rect l="l" t="t" r="r" b="b"/>
              <a:pathLst>
                <a:path w="68453" h="84074">
                  <a:moveTo>
                    <a:pt x="68453" y="68961"/>
                  </a:moveTo>
                  <a:cubicBezTo>
                    <a:pt x="54356" y="74041"/>
                    <a:pt x="40767" y="78994"/>
                    <a:pt x="26924" y="84074"/>
                  </a:cubicBezTo>
                  <a:cubicBezTo>
                    <a:pt x="11303" y="58293"/>
                    <a:pt x="2286" y="30480"/>
                    <a:pt x="0" y="0"/>
                  </a:cubicBezTo>
                  <a:lnTo>
                    <a:pt x="59055" y="0"/>
                  </a:lnTo>
                  <a:cubicBezTo>
                    <a:pt x="59944" y="23368"/>
                    <a:pt x="62992" y="46355"/>
                    <a:pt x="68453" y="68834"/>
                  </a:cubicBezTo>
                </a:path>
              </a:pathLst>
            </a:custGeom>
            <a:solidFill>
              <a:srgbClr val="FFFFFF"/>
            </a:solidFill>
          </p:spPr>
        </p:sp>
        <p:sp>
          <p:nvSpPr>
            <p:cNvPr id="37" name="Freeform 37"/>
            <p:cNvSpPr/>
            <p:nvPr/>
          </p:nvSpPr>
          <p:spPr>
            <a:xfrm>
              <a:off x="646049" y="437642"/>
              <a:ext cx="68199" cy="84074"/>
            </a:xfrm>
            <a:custGeom>
              <a:avLst/>
              <a:gdLst/>
              <a:ahLst/>
              <a:cxnLst/>
              <a:rect l="l" t="t" r="r" b="b"/>
              <a:pathLst>
                <a:path w="68199" h="84074">
                  <a:moveTo>
                    <a:pt x="41275" y="84074"/>
                  </a:moveTo>
                  <a:cubicBezTo>
                    <a:pt x="27559" y="79121"/>
                    <a:pt x="14097" y="74168"/>
                    <a:pt x="0" y="68961"/>
                  </a:cubicBezTo>
                  <a:cubicBezTo>
                    <a:pt x="5461" y="46609"/>
                    <a:pt x="8509" y="23495"/>
                    <a:pt x="9398" y="0"/>
                  </a:cubicBezTo>
                  <a:lnTo>
                    <a:pt x="68199" y="0"/>
                  </a:lnTo>
                  <a:cubicBezTo>
                    <a:pt x="65913" y="30353"/>
                    <a:pt x="56896" y="58293"/>
                    <a:pt x="41275" y="84074"/>
                  </a:cubicBezTo>
                </a:path>
              </a:pathLst>
            </a:custGeom>
            <a:solidFill>
              <a:srgbClr val="FFFFFF"/>
            </a:solidFill>
          </p:spPr>
        </p:sp>
        <p:sp>
          <p:nvSpPr>
            <p:cNvPr id="38" name="Freeform 38"/>
            <p:cNvSpPr/>
            <p:nvPr/>
          </p:nvSpPr>
          <p:spPr>
            <a:xfrm>
              <a:off x="383413" y="254889"/>
              <a:ext cx="65532" cy="62103"/>
            </a:xfrm>
            <a:custGeom>
              <a:avLst/>
              <a:gdLst/>
              <a:ahLst/>
              <a:cxnLst/>
              <a:rect l="l" t="t" r="r" b="b"/>
              <a:pathLst>
                <a:path w="65532" h="62103">
                  <a:moveTo>
                    <a:pt x="0" y="50292"/>
                  </a:moveTo>
                  <a:cubicBezTo>
                    <a:pt x="18542" y="28321"/>
                    <a:pt x="40005" y="11684"/>
                    <a:pt x="65532" y="0"/>
                  </a:cubicBezTo>
                  <a:cubicBezTo>
                    <a:pt x="51562" y="18796"/>
                    <a:pt x="41402" y="39497"/>
                    <a:pt x="33401" y="62103"/>
                  </a:cubicBezTo>
                  <a:cubicBezTo>
                    <a:pt x="22352" y="58166"/>
                    <a:pt x="11557" y="54356"/>
                    <a:pt x="127" y="50292"/>
                  </a:cubicBezTo>
                </a:path>
              </a:pathLst>
            </a:custGeom>
            <a:solidFill>
              <a:srgbClr val="FFFFFF"/>
            </a:solidFill>
          </p:spPr>
        </p:sp>
        <p:sp>
          <p:nvSpPr>
            <p:cNvPr id="39" name="Freeform 39"/>
            <p:cNvSpPr/>
            <p:nvPr/>
          </p:nvSpPr>
          <p:spPr>
            <a:xfrm>
              <a:off x="383667" y="531876"/>
              <a:ext cx="65278" cy="61849"/>
            </a:xfrm>
            <a:custGeom>
              <a:avLst/>
              <a:gdLst/>
              <a:ahLst/>
              <a:cxnLst/>
              <a:rect l="l" t="t" r="r" b="b"/>
              <a:pathLst>
                <a:path w="65278" h="61849">
                  <a:moveTo>
                    <a:pt x="65278" y="61849"/>
                  </a:moveTo>
                  <a:cubicBezTo>
                    <a:pt x="39878" y="50292"/>
                    <a:pt x="18415" y="33782"/>
                    <a:pt x="0" y="11811"/>
                  </a:cubicBezTo>
                  <a:cubicBezTo>
                    <a:pt x="11303" y="7747"/>
                    <a:pt x="21971" y="3937"/>
                    <a:pt x="33147" y="0"/>
                  </a:cubicBezTo>
                  <a:cubicBezTo>
                    <a:pt x="41148" y="22352"/>
                    <a:pt x="51181" y="43053"/>
                    <a:pt x="65278" y="61849"/>
                  </a:cubicBezTo>
                </a:path>
              </a:pathLst>
            </a:custGeom>
            <a:solidFill>
              <a:srgbClr val="FFFFFF"/>
            </a:solidFill>
          </p:spPr>
        </p:sp>
        <p:sp>
          <p:nvSpPr>
            <p:cNvPr id="40" name="Freeform 40"/>
            <p:cNvSpPr/>
            <p:nvPr/>
          </p:nvSpPr>
          <p:spPr>
            <a:xfrm>
              <a:off x="606298" y="255397"/>
              <a:ext cx="65151" cy="61595"/>
            </a:xfrm>
            <a:custGeom>
              <a:avLst/>
              <a:gdLst/>
              <a:ahLst/>
              <a:cxnLst/>
              <a:rect l="l" t="t" r="r" b="b"/>
              <a:pathLst>
                <a:path w="65151" h="61595">
                  <a:moveTo>
                    <a:pt x="65151" y="49911"/>
                  </a:moveTo>
                  <a:cubicBezTo>
                    <a:pt x="53975" y="53848"/>
                    <a:pt x="43307" y="57658"/>
                    <a:pt x="32258" y="61595"/>
                  </a:cubicBezTo>
                  <a:cubicBezTo>
                    <a:pt x="24257" y="39243"/>
                    <a:pt x="14224" y="18542"/>
                    <a:pt x="0" y="0"/>
                  </a:cubicBezTo>
                  <a:cubicBezTo>
                    <a:pt x="11303" y="762"/>
                    <a:pt x="53467" y="32893"/>
                    <a:pt x="65024" y="49911"/>
                  </a:cubicBezTo>
                </a:path>
              </a:pathLst>
            </a:custGeom>
            <a:solidFill>
              <a:srgbClr val="FFFFFF"/>
            </a:solidFill>
          </p:spPr>
        </p:sp>
        <p:sp>
          <p:nvSpPr>
            <p:cNvPr id="41" name="Freeform 41"/>
            <p:cNvSpPr/>
            <p:nvPr/>
          </p:nvSpPr>
          <p:spPr>
            <a:xfrm>
              <a:off x="606679" y="531876"/>
              <a:ext cx="64897" cy="61595"/>
            </a:xfrm>
            <a:custGeom>
              <a:avLst/>
              <a:gdLst/>
              <a:ahLst/>
              <a:cxnLst/>
              <a:rect l="l" t="t" r="r" b="b"/>
              <a:pathLst>
                <a:path w="64897" h="61595">
                  <a:moveTo>
                    <a:pt x="0" y="61595"/>
                  </a:moveTo>
                  <a:cubicBezTo>
                    <a:pt x="13843" y="42926"/>
                    <a:pt x="24003" y="22352"/>
                    <a:pt x="31877" y="0"/>
                  </a:cubicBezTo>
                  <a:cubicBezTo>
                    <a:pt x="42799" y="3810"/>
                    <a:pt x="53467" y="7620"/>
                    <a:pt x="64897" y="11684"/>
                  </a:cubicBezTo>
                  <a:cubicBezTo>
                    <a:pt x="46736" y="33528"/>
                    <a:pt x="25273" y="50038"/>
                    <a:pt x="0" y="61595"/>
                  </a:cubicBezTo>
                </a:path>
              </a:pathLst>
            </a:custGeom>
            <a:solidFill>
              <a:srgbClr val="FFFFFF"/>
            </a:solidFill>
          </p:spPr>
        </p:sp>
        <p:sp>
          <p:nvSpPr>
            <p:cNvPr id="42" name="Freeform 42"/>
            <p:cNvSpPr/>
            <p:nvPr/>
          </p:nvSpPr>
          <p:spPr>
            <a:xfrm>
              <a:off x="223520" y="613918"/>
              <a:ext cx="790321" cy="277495"/>
            </a:xfrm>
            <a:custGeom>
              <a:avLst/>
              <a:gdLst/>
              <a:ahLst/>
              <a:cxnLst/>
              <a:rect l="l" t="t" r="r" b="b"/>
              <a:pathLst>
                <a:path w="790321" h="277495">
                  <a:moveTo>
                    <a:pt x="713740" y="87249"/>
                  </a:moveTo>
                  <a:cubicBezTo>
                    <a:pt x="691134" y="133604"/>
                    <a:pt x="668655" y="179832"/>
                    <a:pt x="646176" y="226187"/>
                  </a:cubicBezTo>
                  <a:cubicBezTo>
                    <a:pt x="659511" y="232410"/>
                    <a:pt x="672465" y="238379"/>
                    <a:pt x="685800" y="244602"/>
                  </a:cubicBezTo>
                  <a:cubicBezTo>
                    <a:pt x="708406" y="198120"/>
                    <a:pt x="730885" y="152019"/>
                    <a:pt x="753491" y="105537"/>
                  </a:cubicBezTo>
                  <a:cubicBezTo>
                    <a:pt x="740156" y="99441"/>
                    <a:pt x="727202" y="93345"/>
                    <a:pt x="713867" y="87249"/>
                  </a:cubicBezTo>
                  <a:moveTo>
                    <a:pt x="667766" y="83693"/>
                  </a:moveTo>
                  <a:cubicBezTo>
                    <a:pt x="643509" y="72263"/>
                    <a:pt x="619379" y="60833"/>
                    <a:pt x="595122" y="49657"/>
                  </a:cubicBezTo>
                  <a:cubicBezTo>
                    <a:pt x="558927" y="33147"/>
                    <a:pt x="521970" y="31369"/>
                    <a:pt x="484759" y="45212"/>
                  </a:cubicBezTo>
                  <a:cubicBezTo>
                    <a:pt x="439801" y="61849"/>
                    <a:pt x="394970" y="78994"/>
                    <a:pt x="350139" y="96139"/>
                  </a:cubicBezTo>
                  <a:cubicBezTo>
                    <a:pt x="345440" y="97917"/>
                    <a:pt x="341249" y="100965"/>
                    <a:pt x="337185" y="103886"/>
                  </a:cubicBezTo>
                  <a:cubicBezTo>
                    <a:pt x="330962" y="108331"/>
                    <a:pt x="331851" y="119634"/>
                    <a:pt x="340233" y="122174"/>
                  </a:cubicBezTo>
                  <a:cubicBezTo>
                    <a:pt x="344043" y="123317"/>
                    <a:pt x="347726" y="124460"/>
                    <a:pt x="351536" y="125349"/>
                  </a:cubicBezTo>
                  <a:cubicBezTo>
                    <a:pt x="360553" y="127381"/>
                    <a:pt x="369697" y="126238"/>
                    <a:pt x="378841" y="125349"/>
                  </a:cubicBezTo>
                  <a:cubicBezTo>
                    <a:pt x="395732" y="123952"/>
                    <a:pt x="412496" y="122555"/>
                    <a:pt x="429387" y="121158"/>
                  </a:cubicBezTo>
                  <a:cubicBezTo>
                    <a:pt x="443230" y="120015"/>
                    <a:pt x="457073" y="118745"/>
                    <a:pt x="470916" y="117856"/>
                  </a:cubicBezTo>
                  <a:cubicBezTo>
                    <a:pt x="480060" y="117348"/>
                    <a:pt x="486918" y="123825"/>
                    <a:pt x="487426" y="132842"/>
                  </a:cubicBezTo>
                  <a:cubicBezTo>
                    <a:pt x="487934" y="140716"/>
                    <a:pt x="481584" y="147955"/>
                    <a:pt x="473075" y="148717"/>
                  </a:cubicBezTo>
                  <a:cubicBezTo>
                    <a:pt x="457327" y="150114"/>
                    <a:pt x="441706" y="151384"/>
                    <a:pt x="425958" y="152654"/>
                  </a:cubicBezTo>
                  <a:cubicBezTo>
                    <a:pt x="409829" y="153924"/>
                    <a:pt x="393700" y="154940"/>
                    <a:pt x="377571" y="156718"/>
                  </a:cubicBezTo>
                  <a:cubicBezTo>
                    <a:pt x="364617" y="158115"/>
                    <a:pt x="351917" y="157607"/>
                    <a:pt x="339344" y="154432"/>
                  </a:cubicBezTo>
                  <a:cubicBezTo>
                    <a:pt x="327533" y="151511"/>
                    <a:pt x="316865" y="146431"/>
                    <a:pt x="309372" y="136398"/>
                  </a:cubicBezTo>
                  <a:cubicBezTo>
                    <a:pt x="308356" y="135001"/>
                    <a:pt x="306705" y="133858"/>
                    <a:pt x="305054" y="133350"/>
                  </a:cubicBezTo>
                  <a:cubicBezTo>
                    <a:pt x="282448" y="127127"/>
                    <a:pt x="259842" y="121031"/>
                    <a:pt x="237236" y="114935"/>
                  </a:cubicBezTo>
                  <a:cubicBezTo>
                    <a:pt x="179832" y="99314"/>
                    <a:pt x="122301" y="83820"/>
                    <a:pt x="64770" y="68199"/>
                  </a:cubicBezTo>
                  <a:cubicBezTo>
                    <a:pt x="60325" y="67056"/>
                    <a:pt x="56007" y="65532"/>
                    <a:pt x="51562" y="64897"/>
                  </a:cubicBezTo>
                  <a:cubicBezTo>
                    <a:pt x="44323" y="63881"/>
                    <a:pt x="37465" y="68834"/>
                    <a:pt x="35560" y="75946"/>
                  </a:cubicBezTo>
                  <a:cubicBezTo>
                    <a:pt x="33528" y="83312"/>
                    <a:pt x="36830" y="90424"/>
                    <a:pt x="44323" y="94234"/>
                  </a:cubicBezTo>
                  <a:cubicBezTo>
                    <a:pt x="62230" y="103251"/>
                    <a:pt x="80137" y="112141"/>
                    <a:pt x="97917" y="121158"/>
                  </a:cubicBezTo>
                  <a:cubicBezTo>
                    <a:pt x="168148" y="156337"/>
                    <a:pt x="238252" y="191643"/>
                    <a:pt x="308610" y="226695"/>
                  </a:cubicBezTo>
                  <a:cubicBezTo>
                    <a:pt x="336677" y="240665"/>
                    <a:pt x="366268" y="243586"/>
                    <a:pt x="396367" y="234569"/>
                  </a:cubicBezTo>
                  <a:cubicBezTo>
                    <a:pt x="442722" y="220726"/>
                    <a:pt x="488823" y="206248"/>
                    <a:pt x="534924" y="191643"/>
                  </a:cubicBezTo>
                  <a:cubicBezTo>
                    <a:pt x="562356" y="183007"/>
                    <a:pt x="589788" y="182880"/>
                    <a:pt x="617220" y="191516"/>
                  </a:cubicBezTo>
                  <a:cubicBezTo>
                    <a:pt x="623697" y="193548"/>
                    <a:pt x="627126" y="192024"/>
                    <a:pt x="630047" y="185928"/>
                  </a:cubicBezTo>
                  <a:cubicBezTo>
                    <a:pt x="640842" y="163322"/>
                    <a:pt x="651637" y="140589"/>
                    <a:pt x="662432" y="117983"/>
                  </a:cubicBezTo>
                  <a:cubicBezTo>
                    <a:pt x="665353" y="111887"/>
                    <a:pt x="668401" y="105918"/>
                    <a:pt x="671449" y="99949"/>
                  </a:cubicBezTo>
                  <a:cubicBezTo>
                    <a:pt x="674243" y="96901"/>
                    <a:pt x="675513" y="85725"/>
                    <a:pt x="668147" y="83820"/>
                  </a:cubicBezTo>
                  <a:moveTo>
                    <a:pt x="303657" y="100711"/>
                  </a:moveTo>
                  <a:cubicBezTo>
                    <a:pt x="310642" y="81280"/>
                    <a:pt x="326009" y="72136"/>
                    <a:pt x="344043" y="65405"/>
                  </a:cubicBezTo>
                  <a:cubicBezTo>
                    <a:pt x="377317" y="53213"/>
                    <a:pt x="410337" y="40259"/>
                    <a:pt x="443484" y="27813"/>
                  </a:cubicBezTo>
                  <a:cubicBezTo>
                    <a:pt x="459232" y="21844"/>
                    <a:pt x="474980" y="15367"/>
                    <a:pt x="491236" y="10922"/>
                  </a:cubicBezTo>
                  <a:cubicBezTo>
                    <a:pt x="532130" y="0"/>
                    <a:pt x="572008" y="4318"/>
                    <a:pt x="610362" y="22225"/>
                  </a:cubicBezTo>
                  <a:cubicBezTo>
                    <a:pt x="637413" y="34925"/>
                    <a:pt x="664591" y="47625"/>
                    <a:pt x="691769" y="60325"/>
                  </a:cubicBezTo>
                  <a:cubicBezTo>
                    <a:pt x="693674" y="61214"/>
                    <a:pt x="694944" y="61341"/>
                    <a:pt x="696849" y="59944"/>
                  </a:cubicBezTo>
                  <a:cubicBezTo>
                    <a:pt x="705231" y="54102"/>
                    <a:pt x="714375" y="53086"/>
                    <a:pt x="723646" y="57277"/>
                  </a:cubicBezTo>
                  <a:cubicBezTo>
                    <a:pt x="739648" y="64516"/>
                    <a:pt x="755650" y="71882"/>
                    <a:pt x="771652" y="79502"/>
                  </a:cubicBezTo>
                  <a:cubicBezTo>
                    <a:pt x="784733" y="85725"/>
                    <a:pt x="790321" y="101473"/>
                    <a:pt x="784098" y="114681"/>
                  </a:cubicBezTo>
                  <a:cubicBezTo>
                    <a:pt x="773684" y="136652"/>
                    <a:pt x="763016" y="158369"/>
                    <a:pt x="752348" y="180213"/>
                  </a:cubicBezTo>
                  <a:cubicBezTo>
                    <a:pt x="739394" y="207010"/>
                    <a:pt x="726313" y="233680"/>
                    <a:pt x="713359" y="260477"/>
                  </a:cubicBezTo>
                  <a:cubicBezTo>
                    <a:pt x="708787" y="270002"/>
                    <a:pt x="701421" y="275590"/>
                    <a:pt x="690880" y="276860"/>
                  </a:cubicBezTo>
                  <a:cubicBezTo>
                    <a:pt x="685673" y="277495"/>
                    <a:pt x="680847" y="276352"/>
                    <a:pt x="676148" y="274066"/>
                  </a:cubicBezTo>
                  <a:cubicBezTo>
                    <a:pt x="661035" y="267081"/>
                    <a:pt x="646049" y="260096"/>
                    <a:pt x="631063" y="253111"/>
                  </a:cubicBezTo>
                  <a:cubicBezTo>
                    <a:pt x="619887" y="247904"/>
                    <a:pt x="614045" y="239141"/>
                    <a:pt x="614680" y="226695"/>
                  </a:cubicBezTo>
                  <a:cubicBezTo>
                    <a:pt x="614807" y="224155"/>
                    <a:pt x="614045" y="223139"/>
                    <a:pt x="611632" y="222250"/>
                  </a:cubicBezTo>
                  <a:cubicBezTo>
                    <a:pt x="589280" y="214249"/>
                    <a:pt x="566928" y="214122"/>
                    <a:pt x="544195" y="221361"/>
                  </a:cubicBezTo>
                  <a:cubicBezTo>
                    <a:pt x="498094" y="235966"/>
                    <a:pt x="451866" y="250317"/>
                    <a:pt x="405511" y="264287"/>
                  </a:cubicBezTo>
                  <a:cubicBezTo>
                    <a:pt x="384302" y="270764"/>
                    <a:pt x="362585" y="271780"/>
                    <a:pt x="340487" y="268605"/>
                  </a:cubicBezTo>
                  <a:cubicBezTo>
                    <a:pt x="320040" y="265684"/>
                    <a:pt x="301498" y="257810"/>
                    <a:pt x="283337" y="248539"/>
                  </a:cubicBezTo>
                  <a:cubicBezTo>
                    <a:pt x="237617" y="225425"/>
                    <a:pt x="191770" y="202565"/>
                    <a:pt x="146050" y="179705"/>
                  </a:cubicBezTo>
                  <a:cubicBezTo>
                    <a:pt x="107188" y="160274"/>
                    <a:pt x="68326" y="140843"/>
                    <a:pt x="29591" y="121285"/>
                  </a:cubicBezTo>
                  <a:cubicBezTo>
                    <a:pt x="9779" y="111379"/>
                    <a:pt x="0" y="88265"/>
                    <a:pt x="6096" y="67056"/>
                  </a:cubicBezTo>
                  <a:cubicBezTo>
                    <a:pt x="12192" y="45847"/>
                    <a:pt x="32512" y="31496"/>
                    <a:pt x="54610" y="33782"/>
                  </a:cubicBezTo>
                  <a:cubicBezTo>
                    <a:pt x="63246" y="34671"/>
                    <a:pt x="71755" y="37592"/>
                    <a:pt x="80264" y="39878"/>
                  </a:cubicBezTo>
                  <a:cubicBezTo>
                    <a:pt x="150368" y="59182"/>
                    <a:pt x="221107" y="78359"/>
                    <a:pt x="292100" y="97663"/>
                  </a:cubicBezTo>
                  <a:cubicBezTo>
                    <a:pt x="295783" y="98679"/>
                    <a:pt x="299466" y="99568"/>
                    <a:pt x="303276" y="100584"/>
                  </a:cubicBezTo>
                </a:path>
              </a:pathLst>
            </a:custGeom>
            <a:solidFill>
              <a:srgbClr val="FFFFFF"/>
            </a:solidFill>
          </p:spPr>
        </p:sp>
      </p:grpSp>
      <p:grpSp>
        <p:nvGrpSpPr>
          <p:cNvPr id="43" name="Group 43"/>
          <p:cNvGrpSpPr>
            <a:grpSpLocks noChangeAspect="1"/>
          </p:cNvGrpSpPr>
          <p:nvPr/>
        </p:nvGrpSpPr>
        <p:grpSpPr>
          <a:xfrm>
            <a:off x="268106" y="4691754"/>
            <a:ext cx="599923" cy="599923"/>
            <a:chOff x="0" y="0"/>
            <a:chExt cx="1199845" cy="1199845"/>
          </a:xfrm>
        </p:grpSpPr>
        <p:sp>
          <p:nvSpPr>
            <p:cNvPr id="44" name="Freeform 4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003F53"/>
            </a:solidFill>
          </p:spPr>
        </p:sp>
        <p:sp>
          <p:nvSpPr>
            <p:cNvPr id="45" name="Freeform 45"/>
            <p:cNvSpPr/>
            <p:nvPr/>
          </p:nvSpPr>
          <p:spPr>
            <a:xfrm>
              <a:off x="375539" y="378079"/>
              <a:ext cx="243205" cy="278511"/>
            </a:xfrm>
            <a:custGeom>
              <a:avLst/>
              <a:gdLst/>
              <a:ahLst/>
              <a:cxnLst/>
              <a:rect l="l" t="t" r="r" b="b"/>
              <a:pathLst>
                <a:path w="243205" h="278511">
                  <a:moveTo>
                    <a:pt x="221361" y="0"/>
                  </a:moveTo>
                  <a:lnTo>
                    <a:pt x="57150" y="233680"/>
                  </a:lnTo>
                  <a:cubicBezTo>
                    <a:pt x="46228" y="249047"/>
                    <a:pt x="25019" y="252857"/>
                    <a:pt x="9525" y="242443"/>
                  </a:cubicBezTo>
                  <a:lnTo>
                    <a:pt x="0" y="255905"/>
                  </a:lnTo>
                  <a:cubicBezTo>
                    <a:pt x="40894" y="278511"/>
                    <a:pt x="68072" y="261874"/>
                    <a:pt x="77851" y="248031"/>
                  </a:cubicBezTo>
                  <a:lnTo>
                    <a:pt x="243205" y="14732"/>
                  </a:lnTo>
                  <a:close/>
                </a:path>
              </a:pathLst>
            </a:custGeom>
            <a:solidFill>
              <a:srgbClr val="FFFFFF"/>
            </a:solidFill>
          </p:spPr>
        </p:sp>
        <p:sp>
          <p:nvSpPr>
            <p:cNvPr id="46" name="Freeform 46"/>
            <p:cNvSpPr/>
            <p:nvPr/>
          </p:nvSpPr>
          <p:spPr>
            <a:xfrm>
              <a:off x="280289" y="284988"/>
              <a:ext cx="201295" cy="312801"/>
            </a:xfrm>
            <a:custGeom>
              <a:avLst/>
              <a:gdLst/>
              <a:ahLst/>
              <a:cxnLst/>
              <a:rect l="l" t="t" r="r" b="b"/>
              <a:pathLst>
                <a:path w="201295" h="312801">
                  <a:moveTo>
                    <a:pt x="31750" y="309245"/>
                  </a:moveTo>
                  <a:cubicBezTo>
                    <a:pt x="32766" y="310261"/>
                    <a:pt x="33401" y="311531"/>
                    <a:pt x="33528" y="312801"/>
                  </a:cubicBezTo>
                  <a:lnTo>
                    <a:pt x="46609" y="294386"/>
                  </a:lnTo>
                  <a:cubicBezTo>
                    <a:pt x="31623" y="283210"/>
                    <a:pt x="28194" y="261874"/>
                    <a:pt x="39116" y="246507"/>
                  </a:cubicBezTo>
                  <a:lnTo>
                    <a:pt x="201295" y="15621"/>
                  </a:lnTo>
                  <a:lnTo>
                    <a:pt x="178181" y="0"/>
                  </a:lnTo>
                  <a:lnTo>
                    <a:pt x="15494" y="229362"/>
                  </a:lnTo>
                  <a:cubicBezTo>
                    <a:pt x="4953" y="244221"/>
                    <a:pt x="0" y="279019"/>
                    <a:pt x="31623" y="309245"/>
                  </a:cubicBezTo>
                </a:path>
              </a:pathLst>
            </a:custGeom>
            <a:solidFill>
              <a:srgbClr val="FFFFFF"/>
            </a:solidFill>
          </p:spPr>
        </p:sp>
        <p:sp>
          <p:nvSpPr>
            <p:cNvPr id="47" name="Freeform 47"/>
            <p:cNvSpPr/>
            <p:nvPr/>
          </p:nvSpPr>
          <p:spPr>
            <a:xfrm>
              <a:off x="563245" y="194183"/>
              <a:ext cx="97536" cy="87884"/>
            </a:xfrm>
            <a:custGeom>
              <a:avLst/>
              <a:gdLst/>
              <a:ahLst/>
              <a:cxnLst/>
              <a:rect l="l" t="t" r="r" b="b"/>
              <a:pathLst>
                <a:path w="97536" h="87884">
                  <a:moveTo>
                    <a:pt x="97536" y="39624"/>
                  </a:moveTo>
                  <a:lnTo>
                    <a:pt x="38735" y="0"/>
                  </a:lnTo>
                  <a:lnTo>
                    <a:pt x="0" y="47244"/>
                  </a:lnTo>
                  <a:lnTo>
                    <a:pt x="57404" y="87884"/>
                  </a:lnTo>
                  <a:close/>
                </a:path>
              </a:pathLst>
            </a:custGeom>
            <a:solidFill>
              <a:srgbClr val="FFFFFF"/>
            </a:solidFill>
          </p:spPr>
        </p:sp>
        <p:sp>
          <p:nvSpPr>
            <p:cNvPr id="48" name="Freeform 48"/>
            <p:cNvSpPr/>
            <p:nvPr/>
          </p:nvSpPr>
          <p:spPr>
            <a:xfrm>
              <a:off x="458216" y="203073"/>
              <a:ext cx="230124" cy="179324"/>
            </a:xfrm>
            <a:custGeom>
              <a:avLst/>
              <a:gdLst/>
              <a:ahLst/>
              <a:cxnLst/>
              <a:rect l="l" t="t" r="r" b="b"/>
              <a:pathLst>
                <a:path w="230124" h="179324">
                  <a:moveTo>
                    <a:pt x="5080" y="40132"/>
                  </a:moveTo>
                  <a:lnTo>
                    <a:pt x="198755" y="177419"/>
                  </a:lnTo>
                  <a:cubicBezTo>
                    <a:pt x="200660" y="178816"/>
                    <a:pt x="203073" y="179324"/>
                    <a:pt x="205486" y="178943"/>
                  </a:cubicBezTo>
                  <a:cubicBezTo>
                    <a:pt x="207899" y="178562"/>
                    <a:pt x="209931" y="177165"/>
                    <a:pt x="211328" y="175260"/>
                  </a:cubicBezTo>
                  <a:lnTo>
                    <a:pt x="228219" y="151511"/>
                  </a:lnTo>
                  <a:cubicBezTo>
                    <a:pt x="229616" y="149606"/>
                    <a:pt x="230124" y="147193"/>
                    <a:pt x="229743" y="144780"/>
                  </a:cubicBezTo>
                  <a:cubicBezTo>
                    <a:pt x="229362" y="142367"/>
                    <a:pt x="227965" y="140335"/>
                    <a:pt x="226060" y="138938"/>
                  </a:cubicBezTo>
                  <a:lnTo>
                    <a:pt x="32385" y="1651"/>
                  </a:lnTo>
                  <a:cubicBezTo>
                    <a:pt x="30861" y="635"/>
                    <a:pt x="29083" y="0"/>
                    <a:pt x="27178" y="0"/>
                  </a:cubicBezTo>
                  <a:cubicBezTo>
                    <a:pt x="26670" y="0"/>
                    <a:pt x="26162" y="0"/>
                    <a:pt x="25654" y="127"/>
                  </a:cubicBezTo>
                  <a:cubicBezTo>
                    <a:pt x="23241" y="508"/>
                    <a:pt x="21209" y="1905"/>
                    <a:pt x="19812" y="3810"/>
                  </a:cubicBezTo>
                  <a:lnTo>
                    <a:pt x="2921" y="27559"/>
                  </a:lnTo>
                  <a:cubicBezTo>
                    <a:pt x="0" y="31623"/>
                    <a:pt x="1016" y="37338"/>
                    <a:pt x="5080" y="40259"/>
                  </a:cubicBezTo>
                </a:path>
              </a:pathLst>
            </a:custGeom>
            <a:solidFill>
              <a:srgbClr val="FFFFFF"/>
            </a:solidFill>
          </p:spPr>
        </p:sp>
        <p:sp>
          <p:nvSpPr>
            <p:cNvPr id="49" name="Freeform 49"/>
            <p:cNvSpPr/>
            <p:nvPr/>
          </p:nvSpPr>
          <p:spPr>
            <a:xfrm>
              <a:off x="590169" y="148336"/>
              <a:ext cx="114554" cy="91567"/>
            </a:xfrm>
            <a:custGeom>
              <a:avLst/>
              <a:gdLst/>
              <a:ahLst/>
              <a:cxnLst/>
              <a:rect l="l" t="t" r="r" b="b"/>
              <a:pathLst>
                <a:path w="114554" h="91567">
                  <a:moveTo>
                    <a:pt x="3810" y="25019"/>
                  </a:moveTo>
                  <a:lnTo>
                    <a:pt x="94488" y="89281"/>
                  </a:lnTo>
                  <a:cubicBezTo>
                    <a:pt x="97663" y="91567"/>
                    <a:pt x="102108" y="90805"/>
                    <a:pt x="104394" y="87630"/>
                  </a:cubicBezTo>
                  <a:lnTo>
                    <a:pt x="112268" y="76454"/>
                  </a:lnTo>
                  <a:cubicBezTo>
                    <a:pt x="114554" y="73279"/>
                    <a:pt x="113792" y="68834"/>
                    <a:pt x="110617" y="66548"/>
                  </a:cubicBezTo>
                  <a:lnTo>
                    <a:pt x="19939" y="2286"/>
                  </a:lnTo>
                  <a:cubicBezTo>
                    <a:pt x="16764" y="0"/>
                    <a:pt x="12319" y="762"/>
                    <a:pt x="10160" y="3937"/>
                  </a:cubicBezTo>
                  <a:lnTo>
                    <a:pt x="2286" y="15113"/>
                  </a:lnTo>
                  <a:cubicBezTo>
                    <a:pt x="0" y="18288"/>
                    <a:pt x="762" y="22733"/>
                    <a:pt x="3937" y="24892"/>
                  </a:cubicBezTo>
                </a:path>
              </a:pathLst>
            </a:custGeom>
            <a:solidFill>
              <a:srgbClr val="FFFFFF"/>
            </a:solidFill>
          </p:spPr>
        </p:sp>
        <p:sp>
          <p:nvSpPr>
            <p:cNvPr id="50" name="Freeform 50"/>
            <p:cNvSpPr/>
            <p:nvPr/>
          </p:nvSpPr>
          <p:spPr>
            <a:xfrm>
              <a:off x="211836" y="288544"/>
              <a:ext cx="385699" cy="508635"/>
            </a:xfrm>
            <a:custGeom>
              <a:avLst/>
              <a:gdLst/>
              <a:ahLst/>
              <a:cxnLst/>
              <a:rect l="l" t="t" r="r" b="b"/>
              <a:pathLst>
                <a:path w="385699" h="508635">
                  <a:moveTo>
                    <a:pt x="164084" y="204470"/>
                  </a:moveTo>
                  <a:cubicBezTo>
                    <a:pt x="164084" y="201168"/>
                    <a:pt x="166751" y="198501"/>
                    <a:pt x="170053" y="198501"/>
                  </a:cubicBezTo>
                  <a:lnTo>
                    <a:pt x="279781" y="198501"/>
                  </a:lnTo>
                  <a:cubicBezTo>
                    <a:pt x="283083" y="198501"/>
                    <a:pt x="285750" y="201168"/>
                    <a:pt x="285750" y="204470"/>
                  </a:cubicBezTo>
                  <a:cubicBezTo>
                    <a:pt x="285750" y="207772"/>
                    <a:pt x="283083" y="210439"/>
                    <a:pt x="279781" y="210439"/>
                  </a:cubicBezTo>
                  <a:lnTo>
                    <a:pt x="170053" y="210439"/>
                  </a:lnTo>
                  <a:cubicBezTo>
                    <a:pt x="166751" y="210439"/>
                    <a:pt x="164084" y="207772"/>
                    <a:pt x="164084" y="204470"/>
                  </a:cubicBezTo>
                  <a:moveTo>
                    <a:pt x="197866" y="152146"/>
                  </a:moveTo>
                  <a:lnTo>
                    <a:pt x="307594" y="152146"/>
                  </a:lnTo>
                  <a:cubicBezTo>
                    <a:pt x="310896" y="152146"/>
                    <a:pt x="313563" y="154813"/>
                    <a:pt x="313563" y="158115"/>
                  </a:cubicBezTo>
                  <a:cubicBezTo>
                    <a:pt x="313563" y="161417"/>
                    <a:pt x="310896" y="164084"/>
                    <a:pt x="307594" y="164084"/>
                  </a:cubicBezTo>
                  <a:lnTo>
                    <a:pt x="197866" y="164084"/>
                  </a:lnTo>
                  <a:cubicBezTo>
                    <a:pt x="194564" y="164084"/>
                    <a:pt x="191897" y="161417"/>
                    <a:pt x="191897" y="158115"/>
                  </a:cubicBezTo>
                  <a:cubicBezTo>
                    <a:pt x="191897" y="154813"/>
                    <a:pt x="194564" y="152146"/>
                    <a:pt x="197866" y="152146"/>
                  </a:cubicBezTo>
                  <a:moveTo>
                    <a:pt x="224917" y="105918"/>
                  </a:moveTo>
                  <a:lnTo>
                    <a:pt x="334645" y="105918"/>
                  </a:lnTo>
                  <a:cubicBezTo>
                    <a:pt x="337947" y="105918"/>
                    <a:pt x="340614" y="108585"/>
                    <a:pt x="340614" y="111887"/>
                  </a:cubicBezTo>
                  <a:cubicBezTo>
                    <a:pt x="340614" y="115189"/>
                    <a:pt x="337947" y="117856"/>
                    <a:pt x="334645" y="117856"/>
                  </a:cubicBezTo>
                  <a:lnTo>
                    <a:pt x="224917" y="117856"/>
                  </a:lnTo>
                  <a:cubicBezTo>
                    <a:pt x="221615" y="117856"/>
                    <a:pt x="218948" y="115189"/>
                    <a:pt x="218948" y="111887"/>
                  </a:cubicBezTo>
                  <a:cubicBezTo>
                    <a:pt x="218948" y="108585"/>
                    <a:pt x="221615" y="105918"/>
                    <a:pt x="224917" y="105918"/>
                  </a:cubicBezTo>
                  <a:moveTo>
                    <a:pt x="175133" y="318770"/>
                  </a:moveTo>
                  <a:lnTo>
                    <a:pt x="179324" y="321691"/>
                  </a:lnTo>
                  <a:cubicBezTo>
                    <a:pt x="189611" y="328930"/>
                    <a:pt x="203708" y="326517"/>
                    <a:pt x="211074" y="316357"/>
                  </a:cubicBezTo>
                  <a:lnTo>
                    <a:pt x="375031" y="82931"/>
                  </a:lnTo>
                  <a:lnTo>
                    <a:pt x="378460" y="77978"/>
                  </a:lnTo>
                  <a:lnTo>
                    <a:pt x="381889" y="73025"/>
                  </a:lnTo>
                  <a:lnTo>
                    <a:pt x="385699" y="67564"/>
                  </a:lnTo>
                  <a:lnTo>
                    <a:pt x="292735" y="0"/>
                  </a:lnTo>
                  <a:lnTo>
                    <a:pt x="286385" y="8890"/>
                  </a:lnTo>
                  <a:lnTo>
                    <a:pt x="282956" y="13843"/>
                  </a:lnTo>
                  <a:lnTo>
                    <a:pt x="279527" y="18796"/>
                  </a:lnTo>
                  <a:lnTo>
                    <a:pt x="117221" y="249936"/>
                  </a:lnTo>
                  <a:cubicBezTo>
                    <a:pt x="109982" y="260223"/>
                    <a:pt x="112395" y="274447"/>
                    <a:pt x="122555" y="281686"/>
                  </a:cubicBezTo>
                  <a:lnTo>
                    <a:pt x="126746" y="284607"/>
                  </a:lnTo>
                  <a:cubicBezTo>
                    <a:pt x="128016" y="285496"/>
                    <a:pt x="128905" y="286893"/>
                    <a:pt x="129159" y="288544"/>
                  </a:cubicBezTo>
                  <a:cubicBezTo>
                    <a:pt x="129413" y="290195"/>
                    <a:pt x="129032" y="291719"/>
                    <a:pt x="128143" y="292989"/>
                  </a:cubicBezTo>
                  <a:lnTo>
                    <a:pt x="109728" y="318897"/>
                  </a:lnTo>
                  <a:lnTo>
                    <a:pt x="101854" y="329946"/>
                  </a:lnTo>
                  <a:cubicBezTo>
                    <a:pt x="101981" y="331216"/>
                    <a:pt x="102743" y="333629"/>
                    <a:pt x="103759" y="335915"/>
                  </a:cubicBezTo>
                  <a:cubicBezTo>
                    <a:pt x="105156" y="337058"/>
                    <a:pt x="107188" y="338582"/>
                    <a:pt x="109601" y="340106"/>
                  </a:cubicBezTo>
                  <a:lnTo>
                    <a:pt x="106172" y="345059"/>
                  </a:lnTo>
                  <a:lnTo>
                    <a:pt x="102743" y="350012"/>
                  </a:lnTo>
                  <a:lnTo>
                    <a:pt x="3556" y="491236"/>
                  </a:lnTo>
                  <a:cubicBezTo>
                    <a:pt x="0" y="496189"/>
                    <a:pt x="1270" y="503047"/>
                    <a:pt x="6223" y="506603"/>
                  </a:cubicBezTo>
                  <a:cubicBezTo>
                    <a:pt x="8128" y="508000"/>
                    <a:pt x="10414" y="508635"/>
                    <a:pt x="12573" y="508635"/>
                  </a:cubicBezTo>
                  <a:cubicBezTo>
                    <a:pt x="16002" y="508635"/>
                    <a:pt x="19431" y="506984"/>
                    <a:pt x="21590" y="503936"/>
                  </a:cubicBezTo>
                  <a:lnTo>
                    <a:pt x="121285" y="362077"/>
                  </a:lnTo>
                  <a:lnTo>
                    <a:pt x="124714" y="357124"/>
                  </a:lnTo>
                  <a:lnTo>
                    <a:pt x="128143" y="352171"/>
                  </a:lnTo>
                  <a:cubicBezTo>
                    <a:pt x="132080" y="354584"/>
                    <a:pt x="135636" y="356743"/>
                    <a:pt x="137922" y="358140"/>
                  </a:cubicBezTo>
                  <a:cubicBezTo>
                    <a:pt x="138049" y="358267"/>
                    <a:pt x="138176" y="358267"/>
                    <a:pt x="138303" y="358394"/>
                  </a:cubicBezTo>
                  <a:cubicBezTo>
                    <a:pt x="138811" y="358775"/>
                    <a:pt x="139573" y="358648"/>
                    <a:pt x="139827" y="358140"/>
                  </a:cubicBezTo>
                  <a:lnTo>
                    <a:pt x="149606" y="344297"/>
                  </a:lnTo>
                  <a:lnTo>
                    <a:pt x="166497" y="320421"/>
                  </a:lnTo>
                  <a:cubicBezTo>
                    <a:pt x="168402" y="317754"/>
                    <a:pt x="172212" y="317119"/>
                    <a:pt x="174879" y="319024"/>
                  </a:cubicBezTo>
                </a:path>
              </a:pathLst>
            </a:custGeom>
            <a:solidFill>
              <a:srgbClr val="FFFFFF"/>
            </a:solidFill>
          </p:spPr>
        </p:sp>
        <p:sp>
          <p:nvSpPr>
            <p:cNvPr id="51" name="Freeform 51"/>
            <p:cNvSpPr/>
            <p:nvPr/>
          </p:nvSpPr>
          <p:spPr>
            <a:xfrm>
              <a:off x="635381" y="596646"/>
              <a:ext cx="243332" cy="278511"/>
            </a:xfrm>
            <a:custGeom>
              <a:avLst/>
              <a:gdLst/>
              <a:ahLst/>
              <a:cxnLst/>
              <a:rect l="l" t="t" r="r" b="b"/>
              <a:pathLst>
                <a:path w="243332" h="278511">
                  <a:moveTo>
                    <a:pt x="221361" y="0"/>
                  </a:moveTo>
                  <a:lnTo>
                    <a:pt x="57150" y="233680"/>
                  </a:lnTo>
                  <a:cubicBezTo>
                    <a:pt x="46228" y="249047"/>
                    <a:pt x="25019" y="252857"/>
                    <a:pt x="9525" y="242443"/>
                  </a:cubicBezTo>
                  <a:lnTo>
                    <a:pt x="0" y="255905"/>
                  </a:lnTo>
                  <a:cubicBezTo>
                    <a:pt x="40894" y="278511"/>
                    <a:pt x="68072" y="261874"/>
                    <a:pt x="77851" y="248031"/>
                  </a:cubicBezTo>
                  <a:lnTo>
                    <a:pt x="243332" y="14732"/>
                  </a:lnTo>
                  <a:close/>
                </a:path>
              </a:pathLst>
            </a:custGeom>
            <a:solidFill>
              <a:srgbClr val="FFFFFF"/>
            </a:solidFill>
          </p:spPr>
        </p:sp>
        <p:sp>
          <p:nvSpPr>
            <p:cNvPr id="52" name="Freeform 52"/>
            <p:cNvSpPr/>
            <p:nvPr/>
          </p:nvSpPr>
          <p:spPr>
            <a:xfrm>
              <a:off x="540258" y="503555"/>
              <a:ext cx="201168" cy="312801"/>
            </a:xfrm>
            <a:custGeom>
              <a:avLst/>
              <a:gdLst/>
              <a:ahLst/>
              <a:cxnLst/>
              <a:rect l="l" t="t" r="r" b="b"/>
              <a:pathLst>
                <a:path w="201168" h="312801">
                  <a:moveTo>
                    <a:pt x="31623" y="309245"/>
                  </a:moveTo>
                  <a:cubicBezTo>
                    <a:pt x="32639" y="310261"/>
                    <a:pt x="33274" y="311531"/>
                    <a:pt x="33401" y="312801"/>
                  </a:cubicBezTo>
                  <a:lnTo>
                    <a:pt x="46482" y="294386"/>
                  </a:lnTo>
                  <a:cubicBezTo>
                    <a:pt x="31496" y="283210"/>
                    <a:pt x="28067" y="261874"/>
                    <a:pt x="38989" y="246507"/>
                  </a:cubicBezTo>
                  <a:lnTo>
                    <a:pt x="201168" y="15621"/>
                  </a:lnTo>
                  <a:lnTo>
                    <a:pt x="178054" y="0"/>
                  </a:lnTo>
                  <a:lnTo>
                    <a:pt x="15494" y="229362"/>
                  </a:lnTo>
                  <a:cubicBezTo>
                    <a:pt x="4953" y="244221"/>
                    <a:pt x="0" y="279019"/>
                    <a:pt x="31623" y="309245"/>
                  </a:cubicBezTo>
                </a:path>
              </a:pathLst>
            </a:custGeom>
            <a:solidFill>
              <a:srgbClr val="FFFFFF"/>
            </a:solidFill>
          </p:spPr>
        </p:sp>
        <p:sp>
          <p:nvSpPr>
            <p:cNvPr id="53" name="Freeform 53"/>
            <p:cNvSpPr/>
            <p:nvPr/>
          </p:nvSpPr>
          <p:spPr>
            <a:xfrm>
              <a:off x="823087" y="412750"/>
              <a:ext cx="97536" cy="87884"/>
            </a:xfrm>
            <a:custGeom>
              <a:avLst/>
              <a:gdLst/>
              <a:ahLst/>
              <a:cxnLst/>
              <a:rect l="l" t="t" r="r" b="b"/>
              <a:pathLst>
                <a:path w="97536" h="87884">
                  <a:moveTo>
                    <a:pt x="97536" y="39624"/>
                  </a:moveTo>
                  <a:lnTo>
                    <a:pt x="38735" y="0"/>
                  </a:lnTo>
                  <a:lnTo>
                    <a:pt x="0" y="47244"/>
                  </a:lnTo>
                  <a:lnTo>
                    <a:pt x="57404" y="87884"/>
                  </a:lnTo>
                  <a:close/>
                </a:path>
              </a:pathLst>
            </a:custGeom>
            <a:solidFill>
              <a:srgbClr val="FFFFFF"/>
            </a:solidFill>
          </p:spPr>
        </p:sp>
        <p:sp>
          <p:nvSpPr>
            <p:cNvPr id="54" name="Freeform 54"/>
            <p:cNvSpPr/>
            <p:nvPr/>
          </p:nvSpPr>
          <p:spPr>
            <a:xfrm>
              <a:off x="718185" y="421513"/>
              <a:ext cx="230124" cy="179451"/>
            </a:xfrm>
            <a:custGeom>
              <a:avLst/>
              <a:gdLst/>
              <a:ahLst/>
              <a:cxnLst/>
              <a:rect l="l" t="t" r="r" b="b"/>
              <a:pathLst>
                <a:path w="230124" h="179451">
                  <a:moveTo>
                    <a:pt x="5080" y="40259"/>
                  </a:moveTo>
                  <a:lnTo>
                    <a:pt x="198755" y="177546"/>
                  </a:lnTo>
                  <a:cubicBezTo>
                    <a:pt x="200660" y="178943"/>
                    <a:pt x="203073" y="179451"/>
                    <a:pt x="205486" y="179070"/>
                  </a:cubicBezTo>
                  <a:cubicBezTo>
                    <a:pt x="207899" y="178689"/>
                    <a:pt x="209931" y="177292"/>
                    <a:pt x="211328" y="175387"/>
                  </a:cubicBezTo>
                  <a:lnTo>
                    <a:pt x="228219" y="151638"/>
                  </a:lnTo>
                  <a:cubicBezTo>
                    <a:pt x="229616" y="149733"/>
                    <a:pt x="230124" y="147320"/>
                    <a:pt x="229743" y="144907"/>
                  </a:cubicBezTo>
                  <a:cubicBezTo>
                    <a:pt x="229362" y="142494"/>
                    <a:pt x="227965" y="140462"/>
                    <a:pt x="226060" y="139065"/>
                  </a:cubicBezTo>
                  <a:lnTo>
                    <a:pt x="32385" y="1651"/>
                  </a:lnTo>
                  <a:cubicBezTo>
                    <a:pt x="30861" y="635"/>
                    <a:pt x="29083" y="0"/>
                    <a:pt x="27178" y="0"/>
                  </a:cubicBezTo>
                  <a:cubicBezTo>
                    <a:pt x="26670" y="0"/>
                    <a:pt x="26162" y="0"/>
                    <a:pt x="25654" y="127"/>
                  </a:cubicBezTo>
                  <a:cubicBezTo>
                    <a:pt x="23241" y="508"/>
                    <a:pt x="21209" y="1905"/>
                    <a:pt x="19812" y="3810"/>
                  </a:cubicBezTo>
                  <a:lnTo>
                    <a:pt x="2921" y="27559"/>
                  </a:lnTo>
                  <a:cubicBezTo>
                    <a:pt x="0" y="31623"/>
                    <a:pt x="1016" y="37338"/>
                    <a:pt x="5080" y="40259"/>
                  </a:cubicBezTo>
                </a:path>
              </a:pathLst>
            </a:custGeom>
            <a:solidFill>
              <a:srgbClr val="FFFFFF"/>
            </a:solidFill>
          </p:spPr>
        </p:sp>
        <p:sp>
          <p:nvSpPr>
            <p:cNvPr id="55" name="Freeform 55"/>
            <p:cNvSpPr/>
            <p:nvPr/>
          </p:nvSpPr>
          <p:spPr>
            <a:xfrm>
              <a:off x="850011" y="366903"/>
              <a:ext cx="114681" cy="91440"/>
            </a:xfrm>
            <a:custGeom>
              <a:avLst/>
              <a:gdLst/>
              <a:ahLst/>
              <a:cxnLst/>
              <a:rect l="l" t="t" r="r" b="b"/>
              <a:pathLst>
                <a:path w="114681" h="91440">
                  <a:moveTo>
                    <a:pt x="3937" y="24892"/>
                  </a:moveTo>
                  <a:lnTo>
                    <a:pt x="94615" y="89154"/>
                  </a:lnTo>
                  <a:cubicBezTo>
                    <a:pt x="97790" y="91440"/>
                    <a:pt x="102235" y="90678"/>
                    <a:pt x="104521" y="87503"/>
                  </a:cubicBezTo>
                  <a:lnTo>
                    <a:pt x="112395" y="76327"/>
                  </a:lnTo>
                  <a:cubicBezTo>
                    <a:pt x="114681" y="73152"/>
                    <a:pt x="113919" y="68707"/>
                    <a:pt x="110744" y="66421"/>
                  </a:cubicBezTo>
                  <a:lnTo>
                    <a:pt x="19939" y="2286"/>
                  </a:lnTo>
                  <a:cubicBezTo>
                    <a:pt x="16764" y="0"/>
                    <a:pt x="12319" y="762"/>
                    <a:pt x="10160" y="3937"/>
                  </a:cubicBezTo>
                  <a:lnTo>
                    <a:pt x="2286" y="15113"/>
                  </a:lnTo>
                  <a:cubicBezTo>
                    <a:pt x="0" y="18288"/>
                    <a:pt x="762" y="22733"/>
                    <a:pt x="3937" y="24892"/>
                  </a:cubicBezTo>
                </a:path>
              </a:pathLst>
            </a:custGeom>
            <a:solidFill>
              <a:srgbClr val="FFFFFF"/>
            </a:solidFill>
          </p:spPr>
        </p:sp>
        <p:sp>
          <p:nvSpPr>
            <p:cNvPr id="56" name="Freeform 56"/>
            <p:cNvSpPr/>
            <p:nvPr/>
          </p:nvSpPr>
          <p:spPr>
            <a:xfrm>
              <a:off x="471932" y="506984"/>
              <a:ext cx="385572" cy="508635"/>
            </a:xfrm>
            <a:custGeom>
              <a:avLst/>
              <a:gdLst/>
              <a:ahLst/>
              <a:cxnLst/>
              <a:rect l="l" t="t" r="r" b="b"/>
              <a:pathLst>
                <a:path w="385572" h="508635">
                  <a:moveTo>
                    <a:pt x="163830" y="204597"/>
                  </a:moveTo>
                  <a:cubicBezTo>
                    <a:pt x="163830" y="201295"/>
                    <a:pt x="166497" y="198628"/>
                    <a:pt x="169799" y="198628"/>
                  </a:cubicBezTo>
                  <a:lnTo>
                    <a:pt x="279527" y="198628"/>
                  </a:lnTo>
                  <a:cubicBezTo>
                    <a:pt x="282829" y="198628"/>
                    <a:pt x="285496" y="201295"/>
                    <a:pt x="285496" y="204597"/>
                  </a:cubicBezTo>
                  <a:cubicBezTo>
                    <a:pt x="285496" y="207899"/>
                    <a:pt x="282829" y="210566"/>
                    <a:pt x="279527" y="210566"/>
                  </a:cubicBezTo>
                  <a:lnTo>
                    <a:pt x="169926" y="210566"/>
                  </a:lnTo>
                  <a:cubicBezTo>
                    <a:pt x="166624" y="210566"/>
                    <a:pt x="163957" y="207899"/>
                    <a:pt x="163957" y="204597"/>
                  </a:cubicBezTo>
                  <a:moveTo>
                    <a:pt x="197739" y="152273"/>
                  </a:moveTo>
                  <a:lnTo>
                    <a:pt x="307467" y="152273"/>
                  </a:lnTo>
                  <a:cubicBezTo>
                    <a:pt x="310769" y="152273"/>
                    <a:pt x="313436" y="154940"/>
                    <a:pt x="313436" y="158242"/>
                  </a:cubicBezTo>
                  <a:cubicBezTo>
                    <a:pt x="313436" y="161544"/>
                    <a:pt x="310769" y="164211"/>
                    <a:pt x="307467" y="164211"/>
                  </a:cubicBezTo>
                  <a:lnTo>
                    <a:pt x="197739" y="164211"/>
                  </a:lnTo>
                  <a:cubicBezTo>
                    <a:pt x="194437" y="164211"/>
                    <a:pt x="191770" y="161544"/>
                    <a:pt x="191770" y="158242"/>
                  </a:cubicBezTo>
                  <a:cubicBezTo>
                    <a:pt x="191770" y="154940"/>
                    <a:pt x="194437" y="152273"/>
                    <a:pt x="197739" y="152273"/>
                  </a:cubicBezTo>
                  <a:moveTo>
                    <a:pt x="224790" y="106045"/>
                  </a:moveTo>
                  <a:lnTo>
                    <a:pt x="334518" y="106045"/>
                  </a:lnTo>
                  <a:cubicBezTo>
                    <a:pt x="337820" y="106045"/>
                    <a:pt x="340487" y="108712"/>
                    <a:pt x="340487" y="112014"/>
                  </a:cubicBezTo>
                  <a:cubicBezTo>
                    <a:pt x="340487" y="115316"/>
                    <a:pt x="337820" y="117983"/>
                    <a:pt x="334518" y="117983"/>
                  </a:cubicBezTo>
                  <a:lnTo>
                    <a:pt x="224663" y="117983"/>
                  </a:lnTo>
                  <a:cubicBezTo>
                    <a:pt x="221361" y="117983"/>
                    <a:pt x="218694" y="115316"/>
                    <a:pt x="218694" y="112014"/>
                  </a:cubicBezTo>
                  <a:cubicBezTo>
                    <a:pt x="218694" y="108712"/>
                    <a:pt x="221361" y="106045"/>
                    <a:pt x="224663" y="106045"/>
                  </a:cubicBezTo>
                  <a:moveTo>
                    <a:pt x="175006" y="318897"/>
                  </a:moveTo>
                  <a:lnTo>
                    <a:pt x="179197" y="321818"/>
                  </a:lnTo>
                  <a:cubicBezTo>
                    <a:pt x="189484" y="329057"/>
                    <a:pt x="203581" y="326644"/>
                    <a:pt x="210947" y="316484"/>
                  </a:cubicBezTo>
                  <a:lnTo>
                    <a:pt x="374904" y="82931"/>
                  </a:lnTo>
                  <a:lnTo>
                    <a:pt x="378333" y="77978"/>
                  </a:lnTo>
                  <a:lnTo>
                    <a:pt x="381762" y="73025"/>
                  </a:lnTo>
                  <a:lnTo>
                    <a:pt x="385572" y="67564"/>
                  </a:lnTo>
                  <a:lnTo>
                    <a:pt x="292608" y="0"/>
                  </a:lnTo>
                  <a:lnTo>
                    <a:pt x="286258" y="8890"/>
                  </a:lnTo>
                  <a:lnTo>
                    <a:pt x="282829" y="13843"/>
                  </a:lnTo>
                  <a:lnTo>
                    <a:pt x="279400" y="18796"/>
                  </a:lnTo>
                  <a:lnTo>
                    <a:pt x="117094" y="249936"/>
                  </a:lnTo>
                  <a:cubicBezTo>
                    <a:pt x="109855" y="260223"/>
                    <a:pt x="112268" y="274447"/>
                    <a:pt x="122428" y="281686"/>
                  </a:cubicBezTo>
                  <a:lnTo>
                    <a:pt x="126619" y="284607"/>
                  </a:lnTo>
                  <a:cubicBezTo>
                    <a:pt x="127889" y="285496"/>
                    <a:pt x="128778" y="286893"/>
                    <a:pt x="129032" y="288544"/>
                  </a:cubicBezTo>
                  <a:cubicBezTo>
                    <a:pt x="129286" y="290195"/>
                    <a:pt x="128905" y="291719"/>
                    <a:pt x="128016" y="292989"/>
                  </a:cubicBezTo>
                  <a:lnTo>
                    <a:pt x="109728" y="318897"/>
                  </a:lnTo>
                  <a:lnTo>
                    <a:pt x="101854" y="329946"/>
                  </a:lnTo>
                  <a:cubicBezTo>
                    <a:pt x="101981" y="331216"/>
                    <a:pt x="102743" y="333629"/>
                    <a:pt x="103759" y="335915"/>
                  </a:cubicBezTo>
                  <a:cubicBezTo>
                    <a:pt x="105156" y="337058"/>
                    <a:pt x="107188" y="338582"/>
                    <a:pt x="109601" y="340106"/>
                  </a:cubicBezTo>
                  <a:lnTo>
                    <a:pt x="106172" y="345059"/>
                  </a:lnTo>
                  <a:lnTo>
                    <a:pt x="102743" y="350012"/>
                  </a:lnTo>
                  <a:lnTo>
                    <a:pt x="3556" y="491236"/>
                  </a:lnTo>
                  <a:cubicBezTo>
                    <a:pt x="0" y="496189"/>
                    <a:pt x="1270" y="503047"/>
                    <a:pt x="6223" y="506603"/>
                  </a:cubicBezTo>
                  <a:cubicBezTo>
                    <a:pt x="8128" y="508000"/>
                    <a:pt x="10414" y="508635"/>
                    <a:pt x="12573" y="508635"/>
                  </a:cubicBezTo>
                  <a:cubicBezTo>
                    <a:pt x="16002" y="508635"/>
                    <a:pt x="19431" y="506984"/>
                    <a:pt x="21590" y="503936"/>
                  </a:cubicBezTo>
                  <a:lnTo>
                    <a:pt x="121158" y="361950"/>
                  </a:lnTo>
                  <a:lnTo>
                    <a:pt x="124587" y="356997"/>
                  </a:lnTo>
                  <a:lnTo>
                    <a:pt x="128016" y="352044"/>
                  </a:lnTo>
                  <a:cubicBezTo>
                    <a:pt x="131953" y="354457"/>
                    <a:pt x="135509" y="356616"/>
                    <a:pt x="137795" y="358013"/>
                  </a:cubicBezTo>
                  <a:cubicBezTo>
                    <a:pt x="137922" y="358140"/>
                    <a:pt x="138049" y="358140"/>
                    <a:pt x="138176" y="358267"/>
                  </a:cubicBezTo>
                  <a:cubicBezTo>
                    <a:pt x="138684" y="358648"/>
                    <a:pt x="139446" y="358521"/>
                    <a:pt x="139700" y="358013"/>
                  </a:cubicBezTo>
                  <a:lnTo>
                    <a:pt x="149479" y="344170"/>
                  </a:lnTo>
                  <a:lnTo>
                    <a:pt x="166370" y="320294"/>
                  </a:lnTo>
                  <a:cubicBezTo>
                    <a:pt x="168275" y="317627"/>
                    <a:pt x="172085" y="316992"/>
                    <a:pt x="174752" y="318897"/>
                  </a:cubicBezTo>
                </a:path>
              </a:pathLst>
            </a:custGeom>
            <a:solidFill>
              <a:srgbClr val="FFFFFF"/>
            </a:solidFill>
          </p:spPr>
        </p:sp>
      </p:grpSp>
      <p:pic>
        <p:nvPicPr>
          <p:cNvPr id="57" name="Picture 5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26785" y="4923315"/>
            <a:ext cx="599923" cy="599923"/>
          </a:xfrm>
          <a:prstGeom prst="rect">
            <a:avLst/>
          </a:prstGeom>
        </p:spPr>
      </p:pic>
      <p:grpSp>
        <p:nvGrpSpPr>
          <p:cNvPr id="58" name="Group 58"/>
          <p:cNvGrpSpPr>
            <a:grpSpLocks noChangeAspect="1"/>
          </p:cNvGrpSpPr>
          <p:nvPr/>
        </p:nvGrpSpPr>
        <p:grpSpPr>
          <a:xfrm>
            <a:off x="3806129" y="2382464"/>
            <a:ext cx="599923" cy="599922"/>
            <a:chOff x="0" y="0"/>
            <a:chExt cx="1199845" cy="1199845"/>
          </a:xfrm>
        </p:grpSpPr>
        <p:sp>
          <p:nvSpPr>
            <p:cNvPr id="59" name="Freeform 59"/>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97139"/>
            </a:solidFill>
          </p:spPr>
        </p:sp>
        <p:sp>
          <p:nvSpPr>
            <p:cNvPr id="60" name="Freeform 60"/>
            <p:cNvSpPr/>
            <p:nvPr/>
          </p:nvSpPr>
          <p:spPr>
            <a:xfrm>
              <a:off x="500761" y="719455"/>
              <a:ext cx="81026" cy="206248"/>
            </a:xfrm>
            <a:custGeom>
              <a:avLst/>
              <a:gdLst/>
              <a:ahLst/>
              <a:cxnLst/>
              <a:rect l="l" t="t" r="r" b="b"/>
              <a:pathLst>
                <a:path w="81026" h="206248">
                  <a:moveTo>
                    <a:pt x="79756" y="75565"/>
                  </a:moveTo>
                  <a:cubicBezTo>
                    <a:pt x="73533" y="51816"/>
                    <a:pt x="57785" y="29591"/>
                    <a:pt x="36449" y="14732"/>
                  </a:cubicBezTo>
                  <a:cubicBezTo>
                    <a:pt x="26416" y="7747"/>
                    <a:pt x="15748" y="2794"/>
                    <a:pt x="4826" y="0"/>
                  </a:cubicBezTo>
                  <a:lnTo>
                    <a:pt x="4572" y="15494"/>
                  </a:lnTo>
                  <a:cubicBezTo>
                    <a:pt x="0" y="52197"/>
                    <a:pt x="10668" y="148971"/>
                    <a:pt x="15494" y="188849"/>
                  </a:cubicBezTo>
                  <a:cubicBezTo>
                    <a:pt x="16637" y="198755"/>
                    <a:pt x="25146" y="206248"/>
                    <a:pt x="35179" y="206248"/>
                  </a:cubicBezTo>
                  <a:lnTo>
                    <a:pt x="44577" y="206248"/>
                  </a:lnTo>
                  <a:cubicBezTo>
                    <a:pt x="54737" y="206248"/>
                    <a:pt x="63246" y="198501"/>
                    <a:pt x="64262" y="188341"/>
                  </a:cubicBezTo>
                  <a:cubicBezTo>
                    <a:pt x="69215" y="137795"/>
                    <a:pt x="80264" y="83185"/>
                    <a:pt x="80264" y="83185"/>
                  </a:cubicBezTo>
                  <a:lnTo>
                    <a:pt x="81026" y="83185"/>
                  </a:lnTo>
                  <a:cubicBezTo>
                    <a:pt x="80645" y="79756"/>
                    <a:pt x="80264" y="77470"/>
                    <a:pt x="79756" y="75565"/>
                  </a:cubicBezTo>
                </a:path>
              </a:pathLst>
            </a:custGeom>
            <a:solidFill>
              <a:srgbClr val="FFFFFF"/>
            </a:solidFill>
          </p:spPr>
        </p:sp>
        <p:sp>
          <p:nvSpPr>
            <p:cNvPr id="61" name="Freeform 61"/>
            <p:cNvSpPr/>
            <p:nvPr/>
          </p:nvSpPr>
          <p:spPr>
            <a:xfrm>
              <a:off x="438658" y="433578"/>
              <a:ext cx="320294" cy="257048"/>
            </a:xfrm>
            <a:custGeom>
              <a:avLst/>
              <a:gdLst/>
              <a:ahLst/>
              <a:cxnLst/>
              <a:rect l="l" t="t" r="r" b="b"/>
              <a:pathLst>
                <a:path w="320294" h="257048">
                  <a:moveTo>
                    <a:pt x="320294" y="180340"/>
                  </a:moveTo>
                  <a:cubicBezTo>
                    <a:pt x="320294" y="188976"/>
                    <a:pt x="314579" y="196850"/>
                    <a:pt x="305943" y="199390"/>
                  </a:cubicBezTo>
                  <a:cubicBezTo>
                    <a:pt x="296545" y="202057"/>
                    <a:pt x="286639" y="197485"/>
                    <a:pt x="282448" y="188595"/>
                  </a:cubicBezTo>
                  <a:lnTo>
                    <a:pt x="251587" y="116586"/>
                  </a:lnTo>
                  <a:lnTo>
                    <a:pt x="254254" y="249809"/>
                  </a:lnTo>
                  <a:lnTo>
                    <a:pt x="254254" y="250317"/>
                  </a:lnTo>
                  <a:cubicBezTo>
                    <a:pt x="224028" y="253619"/>
                    <a:pt x="184531" y="257048"/>
                    <a:pt x="161036" y="254889"/>
                  </a:cubicBezTo>
                  <a:cubicBezTo>
                    <a:pt x="137541" y="257048"/>
                    <a:pt x="98044" y="253746"/>
                    <a:pt x="67818" y="250317"/>
                  </a:cubicBezTo>
                  <a:lnTo>
                    <a:pt x="67818" y="249809"/>
                  </a:lnTo>
                  <a:lnTo>
                    <a:pt x="67818" y="249809"/>
                  </a:lnTo>
                  <a:lnTo>
                    <a:pt x="70485" y="116586"/>
                  </a:lnTo>
                  <a:lnTo>
                    <a:pt x="40259" y="187960"/>
                  </a:lnTo>
                  <a:cubicBezTo>
                    <a:pt x="36195" y="196850"/>
                    <a:pt x="26162" y="201422"/>
                    <a:pt x="16764" y="198755"/>
                  </a:cubicBezTo>
                  <a:lnTo>
                    <a:pt x="16764" y="198755"/>
                  </a:lnTo>
                  <a:cubicBezTo>
                    <a:pt x="6096" y="195707"/>
                    <a:pt x="0" y="184531"/>
                    <a:pt x="3175" y="173990"/>
                  </a:cubicBezTo>
                  <a:lnTo>
                    <a:pt x="36830" y="66294"/>
                  </a:lnTo>
                  <a:cubicBezTo>
                    <a:pt x="36830" y="66294"/>
                    <a:pt x="47879" y="27940"/>
                    <a:pt x="82169" y="6477"/>
                  </a:cubicBezTo>
                  <a:cubicBezTo>
                    <a:pt x="91948" y="381"/>
                    <a:pt x="104013" y="0"/>
                    <a:pt x="114427" y="4699"/>
                  </a:cubicBezTo>
                  <a:cubicBezTo>
                    <a:pt x="128651" y="11176"/>
                    <a:pt x="144399" y="14732"/>
                    <a:pt x="160909" y="14732"/>
                  </a:cubicBezTo>
                  <a:cubicBezTo>
                    <a:pt x="177419" y="14732"/>
                    <a:pt x="193294" y="11176"/>
                    <a:pt x="207391" y="4699"/>
                  </a:cubicBezTo>
                  <a:cubicBezTo>
                    <a:pt x="217805" y="0"/>
                    <a:pt x="229997" y="381"/>
                    <a:pt x="239649" y="6477"/>
                  </a:cubicBezTo>
                  <a:cubicBezTo>
                    <a:pt x="273939" y="27940"/>
                    <a:pt x="284988" y="66294"/>
                    <a:pt x="284988" y="66294"/>
                  </a:cubicBezTo>
                  <a:lnTo>
                    <a:pt x="319278" y="174498"/>
                  </a:lnTo>
                  <a:cubicBezTo>
                    <a:pt x="319913" y="176403"/>
                    <a:pt x="320167" y="178308"/>
                    <a:pt x="320167" y="180213"/>
                  </a:cubicBezTo>
                </a:path>
              </a:pathLst>
            </a:custGeom>
            <a:solidFill>
              <a:srgbClr val="FFFFFF"/>
            </a:solidFill>
          </p:spPr>
        </p:sp>
        <p:sp>
          <p:nvSpPr>
            <p:cNvPr id="62" name="Freeform 62"/>
            <p:cNvSpPr/>
            <p:nvPr/>
          </p:nvSpPr>
          <p:spPr>
            <a:xfrm>
              <a:off x="617347" y="719455"/>
              <a:ext cx="81026" cy="206375"/>
            </a:xfrm>
            <a:custGeom>
              <a:avLst/>
              <a:gdLst/>
              <a:ahLst/>
              <a:cxnLst/>
              <a:rect l="l" t="t" r="r" b="b"/>
              <a:pathLst>
                <a:path w="81026" h="206375">
                  <a:moveTo>
                    <a:pt x="76200" y="0"/>
                  </a:moveTo>
                  <a:cubicBezTo>
                    <a:pt x="65278" y="2794"/>
                    <a:pt x="54610" y="7620"/>
                    <a:pt x="44577" y="14732"/>
                  </a:cubicBezTo>
                  <a:cubicBezTo>
                    <a:pt x="23368" y="29591"/>
                    <a:pt x="7620" y="51816"/>
                    <a:pt x="1270" y="75565"/>
                  </a:cubicBezTo>
                  <a:cubicBezTo>
                    <a:pt x="762" y="77597"/>
                    <a:pt x="381" y="79883"/>
                    <a:pt x="0" y="83312"/>
                  </a:cubicBezTo>
                  <a:lnTo>
                    <a:pt x="762" y="83312"/>
                  </a:lnTo>
                  <a:cubicBezTo>
                    <a:pt x="762" y="83312"/>
                    <a:pt x="11811" y="137922"/>
                    <a:pt x="16764" y="188468"/>
                  </a:cubicBezTo>
                  <a:cubicBezTo>
                    <a:pt x="17780" y="198628"/>
                    <a:pt x="26289" y="206375"/>
                    <a:pt x="36449" y="206375"/>
                  </a:cubicBezTo>
                  <a:lnTo>
                    <a:pt x="45847" y="206375"/>
                  </a:lnTo>
                  <a:cubicBezTo>
                    <a:pt x="55880" y="206375"/>
                    <a:pt x="64262" y="198882"/>
                    <a:pt x="65532" y="188976"/>
                  </a:cubicBezTo>
                  <a:cubicBezTo>
                    <a:pt x="70358" y="149225"/>
                    <a:pt x="81026" y="52324"/>
                    <a:pt x="76454" y="15748"/>
                  </a:cubicBezTo>
                  <a:close/>
                </a:path>
              </a:pathLst>
            </a:custGeom>
            <a:solidFill>
              <a:srgbClr val="FFFFFF"/>
            </a:solidFill>
          </p:spPr>
        </p:sp>
        <p:sp>
          <p:nvSpPr>
            <p:cNvPr id="63" name="Freeform 63"/>
            <p:cNvSpPr/>
            <p:nvPr/>
          </p:nvSpPr>
          <p:spPr>
            <a:xfrm>
              <a:off x="519557" y="253619"/>
              <a:ext cx="160147" cy="161163"/>
            </a:xfrm>
            <a:custGeom>
              <a:avLst/>
              <a:gdLst/>
              <a:ahLst/>
              <a:cxnLst/>
              <a:rect l="l" t="t" r="r" b="b"/>
              <a:pathLst>
                <a:path w="160147" h="161163">
                  <a:moveTo>
                    <a:pt x="37719" y="148844"/>
                  </a:moveTo>
                  <a:cubicBezTo>
                    <a:pt x="50038" y="156591"/>
                    <a:pt x="64516" y="161163"/>
                    <a:pt x="80010" y="161163"/>
                  </a:cubicBezTo>
                  <a:cubicBezTo>
                    <a:pt x="95758" y="161163"/>
                    <a:pt x="110363" y="156591"/>
                    <a:pt x="122809" y="148717"/>
                  </a:cubicBezTo>
                  <a:cubicBezTo>
                    <a:pt x="145161" y="134620"/>
                    <a:pt x="160147" y="109855"/>
                    <a:pt x="160147" y="81153"/>
                  </a:cubicBezTo>
                  <a:cubicBezTo>
                    <a:pt x="160147" y="37465"/>
                    <a:pt x="123698" y="0"/>
                    <a:pt x="77978" y="1016"/>
                  </a:cubicBezTo>
                  <a:cubicBezTo>
                    <a:pt x="35306" y="1016"/>
                    <a:pt x="0" y="37465"/>
                    <a:pt x="0" y="81153"/>
                  </a:cubicBezTo>
                  <a:cubicBezTo>
                    <a:pt x="0" y="110109"/>
                    <a:pt x="15240" y="135001"/>
                    <a:pt x="37719" y="148971"/>
                  </a:cubicBezTo>
                </a:path>
              </a:pathLst>
            </a:custGeom>
            <a:solidFill>
              <a:srgbClr val="FFFFFF"/>
            </a:solidFill>
          </p:spPr>
        </p:sp>
      </p:grpSp>
      <p:grpSp>
        <p:nvGrpSpPr>
          <p:cNvPr id="64" name="Group 64"/>
          <p:cNvGrpSpPr>
            <a:grpSpLocks noChangeAspect="1"/>
          </p:cNvGrpSpPr>
          <p:nvPr/>
        </p:nvGrpSpPr>
        <p:grpSpPr>
          <a:xfrm>
            <a:off x="3802615" y="4117204"/>
            <a:ext cx="599923" cy="599923"/>
            <a:chOff x="0" y="0"/>
            <a:chExt cx="1199845" cy="1199845"/>
          </a:xfrm>
        </p:grpSpPr>
        <p:sp>
          <p:nvSpPr>
            <p:cNvPr id="65" name="Freeform 6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2BB46"/>
            </a:solidFill>
          </p:spPr>
        </p:sp>
        <p:sp>
          <p:nvSpPr>
            <p:cNvPr id="66" name="Freeform 66"/>
            <p:cNvSpPr/>
            <p:nvPr/>
          </p:nvSpPr>
          <p:spPr>
            <a:xfrm>
              <a:off x="335280" y="435737"/>
              <a:ext cx="521589" cy="574294"/>
            </a:xfrm>
            <a:custGeom>
              <a:avLst/>
              <a:gdLst/>
              <a:ahLst/>
              <a:cxnLst/>
              <a:rect l="l" t="t" r="r" b="b"/>
              <a:pathLst>
                <a:path w="521589" h="574294">
                  <a:moveTo>
                    <a:pt x="521462" y="361569"/>
                  </a:moveTo>
                  <a:cubicBezTo>
                    <a:pt x="520954" y="313817"/>
                    <a:pt x="516128" y="266065"/>
                    <a:pt x="506476" y="219329"/>
                  </a:cubicBezTo>
                  <a:cubicBezTo>
                    <a:pt x="497078" y="174117"/>
                    <a:pt x="486918" y="128143"/>
                    <a:pt x="470916" y="84709"/>
                  </a:cubicBezTo>
                  <a:cubicBezTo>
                    <a:pt x="463423" y="64389"/>
                    <a:pt x="453644" y="42164"/>
                    <a:pt x="436499" y="27305"/>
                  </a:cubicBezTo>
                  <a:cubicBezTo>
                    <a:pt x="415798" y="9398"/>
                    <a:pt x="387858" y="6731"/>
                    <a:pt x="362331" y="508"/>
                  </a:cubicBezTo>
                  <a:cubicBezTo>
                    <a:pt x="360299" y="0"/>
                    <a:pt x="356743" y="1143"/>
                    <a:pt x="355346" y="2794"/>
                  </a:cubicBezTo>
                  <a:cubicBezTo>
                    <a:pt x="351536" y="6858"/>
                    <a:pt x="347726" y="11303"/>
                    <a:pt x="345440" y="16256"/>
                  </a:cubicBezTo>
                  <a:cubicBezTo>
                    <a:pt x="329565" y="51435"/>
                    <a:pt x="295656" y="67056"/>
                    <a:pt x="261747" y="66421"/>
                  </a:cubicBezTo>
                  <a:lnTo>
                    <a:pt x="261747" y="66421"/>
                  </a:lnTo>
                  <a:cubicBezTo>
                    <a:pt x="261493" y="66421"/>
                    <a:pt x="261112" y="66421"/>
                    <a:pt x="260858" y="66421"/>
                  </a:cubicBezTo>
                  <a:cubicBezTo>
                    <a:pt x="260604" y="66421"/>
                    <a:pt x="260223" y="66421"/>
                    <a:pt x="259969" y="66421"/>
                  </a:cubicBezTo>
                  <a:lnTo>
                    <a:pt x="259969" y="66421"/>
                  </a:lnTo>
                  <a:cubicBezTo>
                    <a:pt x="225933" y="67056"/>
                    <a:pt x="192151" y="51435"/>
                    <a:pt x="176276" y="16256"/>
                  </a:cubicBezTo>
                  <a:cubicBezTo>
                    <a:pt x="173990" y="11303"/>
                    <a:pt x="170180" y="6858"/>
                    <a:pt x="166370" y="2794"/>
                  </a:cubicBezTo>
                  <a:cubicBezTo>
                    <a:pt x="164846" y="1143"/>
                    <a:pt x="161417" y="0"/>
                    <a:pt x="159385" y="508"/>
                  </a:cubicBezTo>
                  <a:cubicBezTo>
                    <a:pt x="133858" y="6731"/>
                    <a:pt x="105791" y="9398"/>
                    <a:pt x="85217" y="27305"/>
                  </a:cubicBezTo>
                  <a:cubicBezTo>
                    <a:pt x="67945" y="42164"/>
                    <a:pt x="58166" y="64389"/>
                    <a:pt x="50800" y="84709"/>
                  </a:cubicBezTo>
                  <a:cubicBezTo>
                    <a:pt x="34925" y="128143"/>
                    <a:pt x="24638" y="174117"/>
                    <a:pt x="15240" y="219329"/>
                  </a:cubicBezTo>
                  <a:cubicBezTo>
                    <a:pt x="5588" y="266065"/>
                    <a:pt x="762" y="313817"/>
                    <a:pt x="254" y="361569"/>
                  </a:cubicBezTo>
                  <a:cubicBezTo>
                    <a:pt x="0" y="380238"/>
                    <a:pt x="508" y="399034"/>
                    <a:pt x="1524" y="417703"/>
                  </a:cubicBezTo>
                  <a:cubicBezTo>
                    <a:pt x="2413" y="434340"/>
                    <a:pt x="3683" y="451104"/>
                    <a:pt x="4826" y="467741"/>
                  </a:cubicBezTo>
                  <a:cubicBezTo>
                    <a:pt x="6096" y="485902"/>
                    <a:pt x="61341" y="479806"/>
                    <a:pt x="57785" y="461772"/>
                  </a:cubicBezTo>
                  <a:cubicBezTo>
                    <a:pt x="53086" y="438531"/>
                    <a:pt x="54483" y="414655"/>
                    <a:pt x="54737" y="391033"/>
                  </a:cubicBezTo>
                  <a:cubicBezTo>
                    <a:pt x="54864" y="369189"/>
                    <a:pt x="56007" y="347599"/>
                    <a:pt x="58801" y="325882"/>
                  </a:cubicBezTo>
                  <a:cubicBezTo>
                    <a:pt x="64389" y="281940"/>
                    <a:pt x="75438" y="238506"/>
                    <a:pt x="92710" y="197612"/>
                  </a:cubicBezTo>
                  <a:cubicBezTo>
                    <a:pt x="95123" y="192024"/>
                    <a:pt x="97663" y="186436"/>
                    <a:pt x="100203" y="180848"/>
                  </a:cubicBezTo>
                  <a:cubicBezTo>
                    <a:pt x="100838" y="179578"/>
                    <a:pt x="102489" y="175006"/>
                    <a:pt x="104140" y="175006"/>
                  </a:cubicBezTo>
                  <a:cubicBezTo>
                    <a:pt x="106045" y="175006"/>
                    <a:pt x="105283" y="178435"/>
                    <a:pt x="105029" y="179451"/>
                  </a:cubicBezTo>
                  <a:cubicBezTo>
                    <a:pt x="104521" y="182245"/>
                    <a:pt x="103759" y="184912"/>
                    <a:pt x="103251" y="187833"/>
                  </a:cubicBezTo>
                  <a:cubicBezTo>
                    <a:pt x="102235" y="194183"/>
                    <a:pt x="101854" y="200660"/>
                    <a:pt x="102108" y="207010"/>
                  </a:cubicBezTo>
                  <a:cubicBezTo>
                    <a:pt x="102362" y="211836"/>
                    <a:pt x="102870" y="216662"/>
                    <a:pt x="103886" y="221361"/>
                  </a:cubicBezTo>
                  <a:cubicBezTo>
                    <a:pt x="107442" y="238887"/>
                    <a:pt x="115951" y="255270"/>
                    <a:pt x="118110" y="273050"/>
                  </a:cubicBezTo>
                  <a:cubicBezTo>
                    <a:pt x="119761" y="287401"/>
                    <a:pt x="117221" y="301879"/>
                    <a:pt x="114681" y="316103"/>
                  </a:cubicBezTo>
                  <a:cubicBezTo>
                    <a:pt x="105029" y="369189"/>
                    <a:pt x="94488" y="480822"/>
                    <a:pt x="83566" y="548386"/>
                  </a:cubicBezTo>
                  <a:cubicBezTo>
                    <a:pt x="81407" y="561975"/>
                    <a:pt x="91821" y="574294"/>
                    <a:pt x="105537" y="574294"/>
                  </a:cubicBezTo>
                  <a:lnTo>
                    <a:pt x="259842" y="574294"/>
                  </a:lnTo>
                  <a:lnTo>
                    <a:pt x="261620" y="574294"/>
                  </a:lnTo>
                  <a:lnTo>
                    <a:pt x="415925" y="574294"/>
                  </a:lnTo>
                  <a:cubicBezTo>
                    <a:pt x="429768" y="574294"/>
                    <a:pt x="440182" y="561975"/>
                    <a:pt x="438023" y="548386"/>
                  </a:cubicBezTo>
                  <a:cubicBezTo>
                    <a:pt x="427101" y="480822"/>
                    <a:pt x="416560" y="369189"/>
                    <a:pt x="406908" y="316103"/>
                  </a:cubicBezTo>
                  <a:cubicBezTo>
                    <a:pt x="404368" y="301879"/>
                    <a:pt x="401828" y="287401"/>
                    <a:pt x="403479" y="273050"/>
                  </a:cubicBezTo>
                  <a:cubicBezTo>
                    <a:pt x="405638" y="255270"/>
                    <a:pt x="414147" y="238887"/>
                    <a:pt x="417703" y="221361"/>
                  </a:cubicBezTo>
                  <a:cubicBezTo>
                    <a:pt x="418719" y="216662"/>
                    <a:pt x="419227" y="211836"/>
                    <a:pt x="419481" y="207010"/>
                  </a:cubicBezTo>
                  <a:cubicBezTo>
                    <a:pt x="419735" y="200533"/>
                    <a:pt x="419354" y="194183"/>
                    <a:pt x="418465" y="187833"/>
                  </a:cubicBezTo>
                  <a:cubicBezTo>
                    <a:pt x="417957" y="185039"/>
                    <a:pt x="417322" y="182245"/>
                    <a:pt x="416687" y="179451"/>
                  </a:cubicBezTo>
                  <a:cubicBezTo>
                    <a:pt x="416433" y="178435"/>
                    <a:pt x="415671" y="175006"/>
                    <a:pt x="417576" y="175006"/>
                  </a:cubicBezTo>
                  <a:cubicBezTo>
                    <a:pt x="419227" y="175006"/>
                    <a:pt x="421005" y="179578"/>
                    <a:pt x="421513" y="180848"/>
                  </a:cubicBezTo>
                  <a:cubicBezTo>
                    <a:pt x="424180" y="186309"/>
                    <a:pt x="426593" y="191897"/>
                    <a:pt x="429006" y="197612"/>
                  </a:cubicBezTo>
                  <a:cubicBezTo>
                    <a:pt x="446278" y="238506"/>
                    <a:pt x="457327" y="281940"/>
                    <a:pt x="462915" y="325882"/>
                  </a:cubicBezTo>
                  <a:cubicBezTo>
                    <a:pt x="465709" y="347599"/>
                    <a:pt x="466725" y="369189"/>
                    <a:pt x="466979" y="391033"/>
                  </a:cubicBezTo>
                  <a:cubicBezTo>
                    <a:pt x="467233" y="414655"/>
                    <a:pt x="468630" y="438531"/>
                    <a:pt x="463931" y="461772"/>
                  </a:cubicBezTo>
                  <a:cubicBezTo>
                    <a:pt x="460248" y="479806"/>
                    <a:pt x="515493" y="485775"/>
                    <a:pt x="516763" y="467741"/>
                  </a:cubicBezTo>
                  <a:cubicBezTo>
                    <a:pt x="518033" y="451104"/>
                    <a:pt x="519176" y="434340"/>
                    <a:pt x="520065" y="417703"/>
                  </a:cubicBezTo>
                  <a:cubicBezTo>
                    <a:pt x="521081" y="399034"/>
                    <a:pt x="521589" y="380238"/>
                    <a:pt x="521335" y="361569"/>
                  </a:cubicBezTo>
                </a:path>
              </a:pathLst>
            </a:custGeom>
            <a:solidFill>
              <a:srgbClr val="FFFFFF"/>
            </a:solidFill>
          </p:spPr>
        </p:sp>
        <p:sp>
          <p:nvSpPr>
            <p:cNvPr id="67" name="Freeform 67"/>
            <p:cNvSpPr/>
            <p:nvPr/>
          </p:nvSpPr>
          <p:spPr>
            <a:xfrm>
              <a:off x="472821" y="114300"/>
              <a:ext cx="248920" cy="310007"/>
            </a:xfrm>
            <a:custGeom>
              <a:avLst/>
              <a:gdLst/>
              <a:ahLst/>
              <a:cxnLst/>
              <a:rect l="l" t="t" r="r" b="b"/>
              <a:pathLst>
                <a:path w="248920" h="310007">
                  <a:moveTo>
                    <a:pt x="105537" y="285623"/>
                  </a:moveTo>
                  <a:cubicBezTo>
                    <a:pt x="105410" y="285623"/>
                    <a:pt x="105283" y="285496"/>
                    <a:pt x="105029" y="285496"/>
                  </a:cubicBezTo>
                  <a:cubicBezTo>
                    <a:pt x="89154" y="279273"/>
                    <a:pt x="76962" y="266446"/>
                    <a:pt x="67310" y="252730"/>
                  </a:cubicBezTo>
                  <a:cubicBezTo>
                    <a:pt x="58928" y="240919"/>
                    <a:pt x="50546" y="228854"/>
                    <a:pt x="44958" y="215519"/>
                  </a:cubicBezTo>
                  <a:cubicBezTo>
                    <a:pt x="39370" y="202184"/>
                    <a:pt x="37973" y="187452"/>
                    <a:pt x="39497" y="173228"/>
                  </a:cubicBezTo>
                  <a:cubicBezTo>
                    <a:pt x="41275" y="157226"/>
                    <a:pt x="45212" y="142748"/>
                    <a:pt x="50927" y="130302"/>
                  </a:cubicBezTo>
                  <a:cubicBezTo>
                    <a:pt x="55499" y="120269"/>
                    <a:pt x="64389" y="128651"/>
                    <a:pt x="70358" y="132080"/>
                  </a:cubicBezTo>
                  <a:cubicBezTo>
                    <a:pt x="83058" y="139319"/>
                    <a:pt x="97663" y="144018"/>
                    <a:pt x="112141" y="148082"/>
                  </a:cubicBezTo>
                  <a:cubicBezTo>
                    <a:pt x="117348" y="149606"/>
                    <a:pt x="122555" y="150876"/>
                    <a:pt x="127635" y="152146"/>
                  </a:cubicBezTo>
                  <a:cubicBezTo>
                    <a:pt x="148209" y="157480"/>
                    <a:pt x="168910" y="161671"/>
                    <a:pt x="189611" y="166243"/>
                  </a:cubicBezTo>
                  <a:cubicBezTo>
                    <a:pt x="197104" y="167894"/>
                    <a:pt x="203708" y="171069"/>
                    <a:pt x="206756" y="177038"/>
                  </a:cubicBezTo>
                  <a:cubicBezTo>
                    <a:pt x="209804" y="183007"/>
                    <a:pt x="207010" y="194818"/>
                    <a:pt x="204978" y="200660"/>
                  </a:cubicBezTo>
                  <a:cubicBezTo>
                    <a:pt x="202438" y="208280"/>
                    <a:pt x="199136" y="215773"/>
                    <a:pt x="195834" y="223012"/>
                  </a:cubicBezTo>
                  <a:cubicBezTo>
                    <a:pt x="193675" y="227838"/>
                    <a:pt x="191262" y="232537"/>
                    <a:pt x="188722" y="237236"/>
                  </a:cubicBezTo>
                  <a:cubicBezTo>
                    <a:pt x="183515" y="246507"/>
                    <a:pt x="177546" y="255397"/>
                    <a:pt x="170561" y="263398"/>
                  </a:cubicBezTo>
                  <a:cubicBezTo>
                    <a:pt x="166370" y="268097"/>
                    <a:pt x="161925" y="272288"/>
                    <a:pt x="157353" y="275971"/>
                  </a:cubicBezTo>
                  <a:cubicBezTo>
                    <a:pt x="156464" y="276479"/>
                    <a:pt x="155829" y="276987"/>
                    <a:pt x="155067" y="277622"/>
                  </a:cubicBezTo>
                  <a:cubicBezTo>
                    <a:pt x="151003" y="280416"/>
                    <a:pt x="146812" y="282956"/>
                    <a:pt x="142240" y="284861"/>
                  </a:cubicBezTo>
                  <a:cubicBezTo>
                    <a:pt x="130810" y="289687"/>
                    <a:pt x="120015" y="290068"/>
                    <a:pt x="109982" y="287274"/>
                  </a:cubicBezTo>
                  <a:cubicBezTo>
                    <a:pt x="108458" y="286893"/>
                    <a:pt x="106807" y="286385"/>
                    <a:pt x="105283" y="285750"/>
                  </a:cubicBezTo>
                  <a:moveTo>
                    <a:pt x="0" y="164973"/>
                  </a:moveTo>
                  <a:cubicBezTo>
                    <a:pt x="1397" y="181229"/>
                    <a:pt x="2159" y="205740"/>
                    <a:pt x="13208" y="217043"/>
                  </a:cubicBezTo>
                  <a:cubicBezTo>
                    <a:pt x="16256" y="220853"/>
                    <a:pt x="22225" y="222123"/>
                    <a:pt x="26670" y="219964"/>
                  </a:cubicBezTo>
                  <a:cubicBezTo>
                    <a:pt x="30226" y="227965"/>
                    <a:pt x="34163" y="235712"/>
                    <a:pt x="38100" y="243586"/>
                  </a:cubicBezTo>
                  <a:cubicBezTo>
                    <a:pt x="52197" y="271907"/>
                    <a:pt x="72517" y="298704"/>
                    <a:pt x="104521" y="307340"/>
                  </a:cubicBezTo>
                  <a:cubicBezTo>
                    <a:pt x="112014" y="309372"/>
                    <a:pt x="119761" y="310007"/>
                    <a:pt x="127508" y="309372"/>
                  </a:cubicBezTo>
                  <a:cubicBezTo>
                    <a:pt x="160528" y="306451"/>
                    <a:pt x="186817" y="280924"/>
                    <a:pt x="203708" y="254254"/>
                  </a:cubicBezTo>
                  <a:cubicBezTo>
                    <a:pt x="205486" y="251333"/>
                    <a:pt x="223393" y="220853"/>
                    <a:pt x="221615" y="219964"/>
                  </a:cubicBezTo>
                  <a:cubicBezTo>
                    <a:pt x="225933" y="222250"/>
                    <a:pt x="231902" y="220980"/>
                    <a:pt x="235077" y="217297"/>
                  </a:cubicBezTo>
                  <a:cubicBezTo>
                    <a:pt x="244348" y="204978"/>
                    <a:pt x="247523" y="188214"/>
                    <a:pt x="248793" y="173482"/>
                  </a:cubicBezTo>
                  <a:cubicBezTo>
                    <a:pt x="248920" y="172847"/>
                    <a:pt x="248920" y="172212"/>
                    <a:pt x="248920" y="171450"/>
                  </a:cubicBezTo>
                  <a:cubicBezTo>
                    <a:pt x="248158" y="144907"/>
                    <a:pt x="247015" y="117221"/>
                    <a:pt x="236347" y="92456"/>
                  </a:cubicBezTo>
                  <a:cubicBezTo>
                    <a:pt x="206121" y="21590"/>
                    <a:pt x="82804" y="0"/>
                    <a:pt x="34036" y="62611"/>
                  </a:cubicBezTo>
                  <a:cubicBezTo>
                    <a:pt x="15367" y="86614"/>
                    <a:pt x="3302" y="120650"/>
                    <a:pt x="127" y="163195"/>
                  </a:cubicBezTo>
                  <a:cubicBezTo>
                    <a:pt x="0" y="163830"/>
                    <a:pt x="0" y="164465"/>
                    <a:pt x="0" y="165100"/>
                  </a:cubicBezTo>
                </a:path>
              </a:pathLst>
            </a:custGeom>
            <a:solidFill>
              <a:srgbClr val="FFFFFF"/>
            </a:solidFill>
          </p:spPr>
        </p:sp>
        <p:sp>
          <p:nvSpPr>
            <p:cNvPr id="68" name="Freeform 68"/>
            <p:cNvSpPr/>
            <p:nvPr/>
          </p:nvSpPr>
          <p:spPr>
            <a:xfrm>
              <a:off x="674116" y="139319"/>
              <a:ext cx="112649" cy="183642"/>
            </a:xfrm>
            <a:custGeom>
              <a:avLst/>
              <a:gdLst/>
              <a:ahLst/>
              <a:cxnLst/>
              <a:rect l="l" t="t" r="r" b="b"/>
              <a:pathLst>
                <a:path w="112649" h="183642">
                  <a:moveTo>
                    <a:pt x="111379" y="179070"/>
                  </a:moveTo>
                  <a:cubicBezTo>
                    <a:pt x="112649" y="181102"/>
                    <a:pt x="111252" y="183642"/>
                    <a:pt x="108839" y="183642"/>
                  </a:cubicBezTo>
                  <a:cubicBezTo>
                    <a:pt x="88392" y="183007"/>
                    <a:pt x="73406" y="181483"/>
                    <a:pt x="55499" y="171704"/>
                  </a:cubicBezTo>
                  <a:cubicBezTo>
                    <a:pt x="54229" y="171069"/>
                    <a:pt x="53340" y="168529"/>
                    <a:pt x="53213" y="166497"/>
                  </a:cubicBezTo>
                  <a:cubicBezTo>
                    <a:pt x="58801" y="148717"/>
                    <a:pt x="58166" y="130810"/>
                    <a:pt x="56896" y="112522"/>
                  </a:cubicBezTo>
                  <a:cubicBezTo>
                    <a:pt x="55499" y="94615"/>
                    <a:pt x="52705" y="76581"/>
                    <a:pt x="45593" y="60071"/>
                  </a:cubicBezTo>
                  <a:cubicBezTo>
                    <a:pt x="37465" y="41021"/>
                    <a:pt x="20320" y="21336"/>
                    <a:pt x="0" y="10287"/>
                  </a:cubicBezTo>
                  <a:cubicBezTo>
                    <a:pt x="16383" y="0"/>
                    <a:pt x="61595" y="4318"/>
                    <a:pt x="78867" y="27940"/>
                  </a:cubicBezTo>
                  <a:cubicBezTo>
                    <a:pt x="91059" y="44577"/>
                    <a:pt x="92837" y="64135"/>
                    <a:pt x="94742" y="83566"/>
                  </a:cubicBezTo>
                  <a:cubicBezTo>
                    <a:pt x="96012" y="97663"/>
                    <a:pt x="96266" y="111887"/>
                    <a:pt x="96901" y="126111"/>
                  </a:cubicBezTo>
                  <a:cubicBezTo>
                    <a:pt x="97790" y="144653"/>
                    <a:pt x="100330" y="162687"/>
                    <a:pt x="111379" y="179070"/>
                  </a:cubicBezTo>
                </a:path>
              </a:pathLst>
            </a:custGeom>
            <a:solidFill>
              <a:srgbClr val="FFFFFF"/>
            </a:solidFill>
          </p:spPr>
        </p:sp>
      </p:grpSp>
      <p:grpSp>
        <p:nvGrpSpPr>
          <p:cNvPr id="69" name="Group 69"/>
          <p:cNvGrpSpPr>
            <a:grpSpLocks noChangeAspect="1"/>
          </p:cNvGrpSpPr>
          <p:nvPr/>
        </p:nvGrpSpPr>
        <p:grpSpPr>
          <a:xfrm>
            <a:off x="3802615" y="3189636"/>
            <a:ext cx="599923" cy="599922"/>
            <a:chOff x="0" y="0"/>
            <a:chExt cx="1199845" cy="1199845"/>
          </a:xfrm>
        </p:grpSpPr>
        <p:sp>
          <p:nvSpPr>
            <p:cNvPr id="70" name="Freeform 70"/>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2C9946"/>
            </a:solidFill>
          </p:spPr>
        </p:sp>
        <p:sp>
          <p:nvSpPr>
            <p:cNvPr id="71" name="Freeform 71"/>
            <p:cNvSpPr/>
            <p:nvPr/>
          </p:nvSpPr>
          <p:spPr>
            <a:xfrm>
              <a:off x="462915" y="236855"/>
              <a:ext cx="186309" cy="186436"/>
            </a:xfrm>
            <a:custGeom>
              <a:avLst/>
              <a:gdLst/>
              <a:ahLst/>
              <a:cxnLst/>
              <a:rect l="l" t="t" r="r" b="b"/>
              <a:pathLst>
                <a:path w="186309" h="186436">
                  <a:moveTo>
                    <a:pt x="93218" y="186436"/>
                  </a:moveTo>
                  <a:cubicBezTo>
                    <a:pt x="144399" y="186436"/>
                    <a:pt x="186309" y="144907"/>
                    <a:pt x="186182" y="93853"/>
                  </a:cubicBezTo>
                  <a:cubicBezTo>
                    <a:pt x="186182" y="42672"/>
                    <a:pt x="144907" y="0"/>
                    <a:pt x="91186" y="762"/>
                  </a:cubicBezTo>
                  <a:cubicBezTo>
                    <a:pt x="41529" y="1397"/>
                    <a:pt x="0" y="43434"/>
                    <a:pt x="127" y="93853"/>
                  </a:cubicBezTo>
                  <a:cubicBezTo>
                    <a:pt x="254" y="145034"/>
                    <a:pt x="41910" y="186436"/>
                    <a:pt x="93218" y="186436"/>
                  </a:cubicBezTo>
                </a:path>
              </a:pathLst>
            </a:custGeom>
            <a:solidFill>
              <a:srgbClr val="FFFFFF"/>
            </a:solidFill>
          </p:spPr>
        </p:sp>
        <p:sp>
          <p:nvSpPr>
            <p:cNvPr id="72" name="Freeform 72"/>
            <p:cNvSpPr/>
            <p:nvPr/>
          </p:nvSpPr>
          <p:spPr>
            <a:xfrm>
              <a:off x="757301" y="221361"/>
              <a:ext cx="197485" cy="452882"/>
            </a:xfrm>
            <a:custGeom>
              <a:avLst/>
              <a:gdLst/>
              <a:ahLst/>
              <a:cxnLst/>
              <a:rect l="l" t="t" r="r" b="b"/>
              <a:pathLst>
                <a:path w="197485" h="452882">
                  <a:moveTo>
                    <a:pt x="185928" y="135001"/>
                  </a:moveTo>
                  <a:cubicBezTo>
                    <a:pt x="176911" y="158623"/>
                    <a:pt x="158750" y="186690"/>
                    <a:pt x="137160" y="208915"/>
                  </a:cubicBezTo>
                  <a:cubicBezTo>
                    <a:pt x="115570" y="231394"/>
                    <a:pt x="90424" y="247650"/>
                    <a:pt x="66802" y="247650"/>
                  </a:cubicBezTo>
                  <a:cubicBezTo>
                    <a:pt x="63881" y="247650"/>
                    <a:pt x="61087" y="247396"/>
                    <a:pt x="58166" y="246888"/>
                  </a:cubicBezTo>
                  <a:cubicBezTo>
                    <a:pt x="40132" y="267716"/>
                    <a:pt x="38481" y="314706"/>
                    <a:pt x="38481" y="334137"/>
                  </a:cubicBezTo>
                  <a:lnTo>
                    <a:pt x="38608" y="338836"/>
                  </a:lnTo>
                  <a:cubicBezTo>
                    <a:pt x="38989" y="375031"/>
                    <a:pt x="39243" y="419862"/>
                    <a:pt x="20320" y="452882"/>
                  </a:cubicBezTo>
                  <a:cubicBezTo>
                    <a:pt x="20066" y="450723"/>
                    <a:pt x="19939" y="448691"/>
                    <a:pt x="19558" y="446532"/>
                  </a:cubicBezTo>
                  <a:lnTo>
                    <a:pt x="19558" y="446151"/>
                  </a:lnTo>
                  <a:cubicBezTo>
                    <a:pt x="18034" y="436753"/>
                    <a:pt x="16002" y="427482"/>
                    <a:pt x="14097" y="418592"/>
                  </a:cubicBezTo>
                  <a:cubicBezTo>
                    <a:pt x="20574" y="393573"/>
                    <a:pt x="20447" y="364744"/>
                    <a:pt x="20193" y="338963"/>
                  </a:cubicBezTo>
                  <a:lnTo>
                    <a:pt x="20193" y="334264"/>
                  </a:lnTo>
                  <a:cubicBezTo>
                    <a:pt x="19939" y="309753"/>
                    <a:pt x="22606" y="265684"/>
                    <a:pt x="40640" y="239776"/>
                  </a:cubicBezTo>
                  <a:cubicBezTo>
                    <a:pt x="0" y="212598"/>
                    <a:pt x="1778" y="123571"/>
                    <a:pt x="21590" y="72136"/>
                  </a:cubicBezTo>
                  <a:cubicBezTo>
                    <a:pt x="38354" y="28321"/>
                    <a:pt x="73660" y="0"/>
                    <a:pt x="111633" y="0"/>
                  </a:cubicBezTo>
                  <a:cubicBezTo>
                    <a:pt x="121666" y="0"/>
                    <a:pt x="131445" y="2032"/>
                    <a:pt x="141097" y="5715"/>
                  </a:cubicBezTo>
                  <a:cubicBezTo>
                    <a:pt x="164846" y="14732"/>
                    <a:pt x="182118" y="33274"/>
                    <a:pt x="189992" y="57531"/>
                  </a:cubicBezTo>
                  <a:cubicBezTo>
                    <a:pt x="197485" y="80899"/>
                    <a:pt x="196088" y="108458"/>
                    <a:pt x="185928" y="135001"/>
                  </a:cubicBezTo>
                </a:path>
              </a:pathLst>
            </a:custGeom>
            <a:solidFill>
              <a:srgbClr val="FFFFFF"/>
            </a:solidFill>
          </p:spPr>
        </p:sp>
        <p:sp>
          <p:nvSpPr>
            <p:cNvPr id="73" name="Freeform 73"/>
            <p:cNvSpPr/>
            <p:nvPr/>
          </p:nvSpPr>
          <p:spPr>
            <a:xfrm>
              <a:off x="350520" y="450850"/>
              <a:ext cx="409194" cy="527558"/>
            </a:xfrm>
            <a:custGeom>
              <a:avLst/>
              <a:gdLst/>
              <a:ahLst/>
              <a:cxnLst/>
              <a:rect l="l" t="t" r="r" b="b"/>
              <a:pathLst>
                <a:path w="409194" h="527558">
                  <a:moveTo>
                    <a:pt x="407162" y="220218"/>
                  </a:moveTo>
                  <a:cubicBezTo>
                    <a:pt x="407162" y="220091"/>
                    <a:pt x="407162" y="219964"/>
                    <a:pt x="407162" y="219837"/>
                  </a:cubicBezTo>
                  <a:cubicBezTo>
                    <a:pt x="403225" y="196342"/>
                    <a:pt x="397891" y="173355"/>
                    <a:pt x="390779" y="150876"/>
                  </a:cubicBezTo>
                  <a:cubicBezTo>
                    <a:pt x="389890" y="148082"/>
                    <a:pt x="389001" y="145161"/>
                    <a:pt x="387985" y="142367"/>
                  </a:cubicBezTo>
                  <a:cubicBezTo>
                    <a:pt x="382016" y="124841"/>
                    <a:pt x="374904" y="107569"/>
                    <a:pt x="366395" y="90932"/>
                  </a:cubicBezTo>
                  <a:cubicBezTo>
                    <a:pt x="351917" y="62484"/>
                    <a:pt x="333629" y="36830"/>
                    <a:pt x="306578" y="18669"/>
                  </a:cubicBezTo>
                  <a:cubicBezTo>
                    <a:pt x="289560" y="7112"/>
                    <a:pt x="270764" y="1143"/>
                    <a:pt x="250571" y="127"/>
                  </a:cubicBezTo>
                  <a:cubicBezTo>
                    <a:pt x="248920" y="0"/>
                    <a:pt x="247269" y="0"/>
                    <a:pt x="245491" y="0"/>
                  </a:cubicBezTo>
                  <a:cubicBezTo>
                    <a:pt x="242570" y="127"/>
                    <a:pt x="239649" y="889"/>
                    <a:pt x="236601" y="2286"/>
                  </a:cubicBezTo>
                  <a:cubicBezTo>
                    <a:pt x="217043" y="11176"/>
                    <a:pt x="197231" y="11176"/>
                    <a:pt x="177546" y="2032"/>
                  </a:cubicBezTo>
                  <a:cubicBezTo>
                    <a:pt x="174879" y="762"/>
                    <a:pt x="171577" y="0"/>
                    <a:pt x="168529" y="0"/>
                  </a:cubicBezTo>
                  <a:lnTo>
                    <a:pt x="166751" y="0"/>
                  </a:lnTo>
                  <a:cubicBezTo>
                    <a:pt x="144272" y="0"/>
                    <a:pt x="123571" y="6096"/>
                    <a:pt x="104902" y="18669"/>
                  </a:cubicBezTo>
                  <a:cubicBezTo>
                    <a:pt x="77851" y="36830"/>
                    <a:pt x="59563" y="62484"/>
                    <a:pt x="45085" y="90932"/>
                  </a:cubicBezTo>
                  <a:cubicBezTo>
                    <a:pt x="36449" y="107950"/>
                    <a:pt x="29210" y="125476"/>
                    <a:pt x="23241" y="143383"/>
                  </a:cubicBezTo>
                  <a:cubicBezTo>
                    <a:pt x="22352" y="146177"/>
                    <a:pt x="21336" y="149098"/>
                    <a:pt x="20447" y="151892"/>
                  </a:cubicBezTo>
                  <a:cubicBezTo>
                    <a:pt x="13589" y="173990"/>
                    <a:pt x="8382" y="196596"/>
                    <a:pt x="4445" y="219583"/>
                  </a:cubicBezTo>
                  <a:cubicBezTo>
                    <a:pt x="4191" y="220980"/>
                    <a:pt x="3937" y="222377"/>
                    <a:pt x="3810" y="223774"/>
                  </a:cubicBezTo>
                  <a:cubicBezTo>
                    <a:pt x="3429" y="226187"/>
                    <a:pt x="3048" y="228473"/>
                    <a:pt x="2667" y="230886"/>
                  </a:cubicBezTo>
                  <a:cubicBezTo>
                    <a:pt x="0" y="248539"/>
                    <a:pt x="10668" y="263398"/>
                    <a:pt x="28702" y="266319"/>
                  </a:cubicBezTo>
                  <a:cubicBezTo>
                    <a:pt x="43942" y="268859"/>
                    <a:pt x="59563" y="256794"/>
                    <a:pt x="62357" y="240538"/>
                  </a:cubicBezTo>
                  <a:cubicBezTo>
                    <a:pt x="62611" y="238887"/>
                    <a:pt x="62865" y="237363"/>
                    <a:pt x="63246" y="235712"/>
                  </a:cubicBezTo>
                  <a:cubicBezTo>
                    <a:pt x="63627" y="233299"/>
                    <a:pt x="64008" y="231013"/>
                    <a:pt x="64516" y="228600"/>
                  </a:cubicBezTo>
                  <a:cubicBezTo>
                    <a:pt x="66167" y="219075"/>
                    <a:pt x="67945" y="209550"/>
                    <a:pt x="70231" y="200279"/>
                  </a:cubicBezTo>
                  <a:cubicBezTo>
                    <a:pt x="70358" y="199771"/>
                    <a:pt x="70485" y="199136"/>
                    <a:pt x="70612" y="198628"/>
                  </a:cubicBezTo>
                  <a:cubicBezTo>
                    <a:pt x="71882" y="193548"/>
                    <a:pt x="73152" y="188468"/>
                    <a:pt x="74549" y="183388"/>
                  </a:cubicBezTo>
                  <a:cubicBezTo>
                    <a:pt x="75311" y="180467"/>
                    <a:pt x="76073" y="177673"/>
                    <a:pt x="76962" y="174879"/>
                  </a:cubicBezTo>
                  <a:cubicBezTo>
                    <a:pt x="84074" y="151003"/>
                    <a:pt x="93091" y="127889"/>
                    <a:pt x="105664" y="106172"/>
                  </a:cubicBezTo>
                  <a:cubicBezTo>
                    <a:pt x="106045" y="105410"/>
                    <a:pt x="106553" y="104775"/>
                    <a:pt x="107061" y="104013"/>
                  </a:cubicBezTo>
                  <a:cubicBezTo>
                    <a:pt x="107823" y="102743"/>
                    <a:pt x="108712" y="101600"/>
                    <a:pt x="109474" y="100330"/>
                  </a:cubicBezTo>
                  <a:cubicBezTo>
                    <a:pt x="109855" y="100584"/>
                    <a:pt x="110236" y="100838"/>
                    <a:pt x="110617" y="101092"/>
                  </a:cubicBezTo>
                  <a:lnTo>
                    <a:pt x="110617" y="122174"/>
                  </a:lnTo>
                  <a:lnTo>
                    <a:pt x="110617" y="145415"/>
                  </a:lnTo>
                  <a:cubicBezTo>
                    <a:pt x="110617" y="150622"/>
                    <a:pt x="110617" y="155956"/>
                    <a:pt x="110617" y="161163"/>
                  </a:cubicBezTo>
                  <a:cubicBezTo>
                    <a:pt x="110998" y="233426"/>
                    <a:pt x="104902" y="303530"/>
                    <a:pt x="96266" y="375158"/>
                  </a:cubicBezTo>
                  <a:cubicBezTo>
                    <a:pt x="94742" y="388239"/>
                    <a:pt x="93218" y="401193"/>
                    <a:pt x="91694" y="414274"/>
                  </a:cubicBezTo>
                  <a:cubicBezTo>
                    <a:pt x="88773" y="438912"/>
                    <a:pt x="85852" y="464439"/>
                    <a:pt x="82677" y="489458"/>
                  </a:cubicBezTo>
                  <a:cubicBezTo>
                    <a:pt x="80264" y="508762"/>
                    <a:pt x="88900" y="523367"/>
                    <a:pt x="104775" y="526796"/>
                  </a:cubicBezTo>
                  <a:cubicBezTo>
                    <a:pt x="107061" y="527304"/>
                    <a:pt x="109474" y="527558"/>
                    <a:pt x="111760" y="527558"/>
                  </a:cubicBezTo>
                  <a:cubicBezTo>
                    <a:pt x="126238" y="527558"/>
                    <a:pt x="137922" y="518033"/>
                    <a:pt x="141605" y="503174"/>
                  </a:cubicBezTo>
                  <a:lnTo>
                    <a:pt x="142240" y="500634"/>
                  </a:lnTo>
                  <a:cubicBezTo>
                    <a:pt x="154559" y="451993"/>
                    <a:pt x="166751" y="402717"/>
                    <a:pt x="178689" y="354330"/>
                  </a:cubicBezTo>
                  <a:cubicBezTo>
                    <a:pt x="181610" y="342265"/>
                    <a:pt x="192659" y="333883"/>
                    <a:pt x="205486" y="333883"/>
                  </a:cubicBezTo>
                  <a:lnTo>
                    <a:pt x="207391" y="333883"/>
                  </a:lnTo>
                  <a:cubicBezTo>
                    <a:pt x="220218" y="333883"/>
                    <a:pt x="231140" y="342265"/>
                    <a:pt x="234061" y="354330"/>
                  </a:cubicBezTo>
                  <a:cubicBezTo>
                    <a:pt x="246253" y="403606"/>
                    <a:pt x="258699" y="453517"/>
                    <a:pt x="271018" y="502539"/>
                  </a:cubicBezTo>
                  <a:lnTo>
                    <a:pt x="271145" y="503174"/>
                  </a:lnTo>
                  <a:cubicBezTo>
                    <a:pt x="274828" y="518033"/>
                    <a:pt x="286639" y="527558"/>
                    <a:pt x="300990" y="527558"/>
                  </a:cubicBezTo>
                  <a:cubicBezTo>
                    <a:pt x="303276" y="527558"/>
                    <a:pt x="305562" y="527304"/>
                    <a:pt x="307975" y="526796"/>
                  </a:cubicBezTo>
                  <a:cubicBezTo>
                    <a:pt x="323850" y="523494"/>
                    <a:pt x="332486" y="508762"/>
                    <a:pt x="330073" y="489458"/>
                  </a:cubicBezTo>
                  <a:cubicBezTo>
                    <a:pt x="326898" y="464439"/>
                    <a:pt x="323977" y="439039"/>
                    <a:pt x="321056" y="414274"/>
                  </a:cubicBezTo>
                  <a:cubicBezTo>
                    <a:pt x="319532" y="401193"/>
                    <a:pt x="318008" y="388239"/>
                    <a:pt x="316484" y="375158"/>
                  </a:cubicBezTo>
                  <a:cubicBezTo>
                    <a:pt x="313563" y="351282"/>
                    <a:pt x="310642" y="327406"/>
                    <a:pt x="307721" y="303149"/>
                  </a:cubicBezTo>
                  <a:cubicBezTo>
                    <a:pt x="301752" y="254000"/>
                    <a:pt x="301371" y="205613"/>
                    <a:pt x="301371" y="156083"/>
                  </a:cubicBezTo>
                  <a:lnTo>
                    <a:pt x="301371" y="152146"/>
                  </a:lnTo>
                  <a:cubicBezTo>
                    <a:pt x="301371" y="141732"/>
                    <a:pt x="301371" y="131318"/>
                    <a:pt x="301371" y="121031"/>
                  </a:cubicBezTo>
                  <a:lnTo>
                    <a:pt x="301371" y="101219"/>
                  </a:lnTo>
                  <a:cubicBezTo>
                    <a:pt x="301752" y="100965"/>
                    <a:pt x="302133" y="100711"/>
                    <a:pt x="302514" y="100457"/>
                  </a:cubicBezTo>
                  <a:cubicBezTo>
                    <a:pt x="303784" y="102362"/>
                    <a:pt x="305054" y="104267"/>
                    <a:pt x="306197" y="106299"/>
                  </a:cubicBezTo>
                  <a:cubicBezTo>
                    <a:pt x="318643" y="127762"/>
                    <a:pt x="327533" y="150495"/>
                    <a:pt x="334518" y="173990"/>
                  </a:cubicBezTo>
                  <a:cubicBezTo>
                    <a:pt x="335407" y="176784"/>
                    <a:pt x="336169" y="179705"/>
                    <a:pt x="337058" y="182499"/>
                  </a:cubicBezTo>
                  <a:cubicBezTo>
                    <a:pt x="338455" y="187452"/>
                    <a:pt x="339725" y="192532"/>
                    <a:pt x="340995" y="197612"/>
                  </a:cubicBezTo>
                  <a:cubicBezTo>
                    <a:pt x="341249" y="198501"/>
                    <a:pt x="341503" y="199517"/>
                    <a:pt x="341630" y="200406"/>
                  </a:cubicBezTo>
                  <a:cubicBezTo>
                    <a:pt x="344424" y="211709"/>
                    <a:pt x="346456" y="223266"/>
                    <a:pt x="348488" y="234696"/>
                  </a:cubicBezTo>
                  <a:cubicBezTo>
                    <a:pt x="348869" y="236601"/>
                    <a:pt x="349123" y="238633"/>
                    <a:pt x="349504" y="240538"/>
                  </a:cubicBezTo>
                  <a:cubicBezTo>
                    <a:pt x="352298" y="256794"/>
                    <a:pt x="367919" y="268859"/>
                    <a:pt x="383159" y="266319"/>
                  </a:cubicBezTo>
                  <a:cubicBezTo>
                    <a:pt x="395097" y="264287"/>
                    <a:pt x="403733" y="257048"/>
                    <a:pt x="407416" y="247269"/>
                  </a:cubicBezTo>
                  <a:cubicBezTo>
                    <a:pt x="409194" y="238760"/>
                    <a:pt x="409067" y="229616"/>
                    <a:pt x="407416" y="220091"/>
                  </a:cubicBezTo>
                </a:path>
              </a:pathLst>
            </a:custGeom>
            <a:solidFill>
              <a:srgbClr val="FFFFFF"/>
            </a:solidFill>
          </p:spPr>
        </p:sp>
      </p:grpSp>
      <p:pic>
        <p:nvPicPr>
          <p:cNvPr id="74" name="Picture 7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30725" y="127533"/>
            <a:ext cx="1034449" cy="1221024"/>
          </a:xfrm>
          <a:prstGeom prst="rect">
            <a:avLst/>
          </a:prstGeom>
        </p:spPr>
      </p:pic>
      <p:grpSp>
        <p:nvGrpSpPr>
          <p:cNvPr id="75" name="Group 75"/>
          <p:cNvGrpSpPr>
            <a:grpSpLocks noChangeAspect="1"/>
          </p:cNvGrpSpPr>
          <p:nvPr/>
        </p:nvGrpSpPr>
        <p:grpSpPr>
          <a:xfrm>
            <a:off x="7098592" y="5357369"/>
            <a:ext cx="3598808" cy="2207298"/>
            <a:chOff x="0" y="0"/>
            <a:chExt cx="7197616" cy="4414596"/>
          </a:xfrm>
        </p:grpSpPr>
        <p:sp>
          <p:nvSpPr>
            <p:cNvPr id="76" name="Freeform 76"/>
            <p:cNvSpPr/>
            <p:nvPr/>
          </p:nvSpPr>
          <p:spPr>
            <a:xfrm>
              <a:off x="0" y="2159"/>
              <a:ext cx="7186803" cy="4403090"/>
            </a:xfrm>
            <a:custGeom>
              <a:avLst/>
              <a:gdLst/>
              <a:ahLst/>
              <a:cxnLst/>
              <a:rect l="l" t="t" r="r" b="b"/>
              <a:pathLst>
                <a:path w="7186803" h="4403090">
                  <a:moveTo>
                    <a:pt x="7186803" y="0"/>
                  </a:moveTo>
                  <a:lnTo>
                    <a:pt x="0" y="1470787"/>
                  </a:lnTo>
                  <a:lnTo>
                    <a:pt x="0" y="4403090"/>
                  </a:lnTo>
                  <a:lnTo>
                    <a:pt x="7186803" y="4403090"/>
                  </a:lnTo>
                  <a:lnTo>
                    <a:pt x="7186803" y="0"/>
                  </a:lnTo>
                  <a:close/>
                </a:path>
              </a:pathLst>
            </a:custGeom>
            <a:solidFill>
              <a:srgbClr val="B5D4E2"/>
            </a:solidFill>
          </p:spPr>
        </p:sp>
      </p:grpSp>
      <p:grpSp>
        <p:nvGrpSpPr>
          <p:cNvPr id="77" name="Group 77"/>
          <p:cNvGrpSpPr>
            <a:grpSpLocks noChangeAspect="1"/>
          </p:cNvGrpSpPr>
          <p:nvPr/>
        </p:nvGrpSpPr>
        <p:grpSpPr>
          <a:xfrm>
            <a:off x="781" y="6831884"/>
            <a:ext cx="3561646" cy="732790"/>
            <a:chOff x="0" y="0"/>
            <a:chExt cx="7123292" cy="1465580"/>
          </a:xfrm>
        </p:grpSpPr>
        <p:sp>
          <p:nvSpPr>
            <p:cNvPr id="78" name="Freeform 78"/>
            <p:cNvSpPr/>
            <p:nvPr/>
          </p:nvSpPr>
          <p:spPr>
            <a:xfrm>
              <a:off x="45339" y="0"/>
              <a:ext cx="7077964" cy="1456182"/>
            </a:xfrm>
            <a:custGeom>
              <a:avLst/>
              <a:gdLst/>
              <a:ahLst/>
              <a:cxnLst/>
              <a:rect l="l" t="t" r="r" b="b"/>
              <a:pathLst>
                <a:path w="7077964" h="1456182">
                  <a:moveTo>
                    <a:pt x="7077964" y="0"/>
                  </a:moveTo>
                  <a:lnTo>
                    <a:pt x="0" y="1456182"/>
                  </a:lnTo>
                  <a:lnTo>
                    <a:pt x="7077964" y="1456182"/>
                  </a:lnTo>
                  <a:lnTo>
                    <a:pt x="7077964" y="0"/>
                  </a:lnTo>
                  <a:close/>
                </a:path>
              </a:pathLst>
            </a:custGeom>
            <a:solidFill>
              <a:srgbClr val="B5D4E2"/>
            </a:solidFill>
          </p:spPr>
        </p:sp>
      </p:grpSp>
      <p:grpSp>
        <p:nvGrpSpPr>
          <p:cNvPr id="79" name="Group 79"/>
          <p:cNvGrpSpPr>
            <a:grpSpLocks noChangeAspect="1"/>
          </p:cNvGrpSpPr>
          <p:nvPr/>
        </p:nvGrpSpPr>
        <p:grpSpPr>
          <a:xfrm>
            <a:off x="7267599" y="6683883"/>
            <a:ext cx="1210602" cy="866508"/>
            <a:chOff x="0" y="0"/>
            <a:chExt cx="2421204" cy="1733017"/>
          </a:xfrm>
        </p:grpSpPr>
        <p:sp>
          <p:nvSpPr>
            <p:cNvPr id="80" name="Freeform 80"/>
            <p:cNvSpPr/>
            <p:nvPr/>
          </p:nvSpPr>
          <p:spPr>
            <a:xfrm>
              <a:off x="0" y="0"/>
              <a:ext cx="2421255" cy="1733042"/>
            </a:xfrm>
            <a:custGeom>
              <a:avLst/>
              <a:gdLst/>
              <a:ahLst/>
              <a:cxnLst/>
              <a:rect l="l" t="t" r="r" b="b"/>
              <a:pathLst>
                <a:path w="2421255" h="1733042">
                  <a:moveTo>
                    <a:pt x="2421255" y="1733042"/>
                  </a:moveTo>
                  <a:lnTo>
                    <a:pt x="2416302" y="1281811"/>
                  </a:lnTo>
                  <a:cubicBezTo>
                    <a:pt x="2410206" y="736219"/>
                    <a:pt x="2272792" y="438277"/>
                    <a:pt x="2093468" y="267970"/>
                  </a:cubicBezTo>
                  <a:cubicBezTo>
                    <a:pt x="1906524" y="67818"/>
                    <a:pt x="1581023" y="0"/>
                    <a:pt x="1210564" y="0"/>
                  </a:cubicBezTo>
                  <a:cubicBezTo>
                    <a:pt x="840105" y="0"/>
                    <a:pt x="514731" y="67818"/>
                    <a:pt x="327787" y="267843"/>
                  </a:cubicBezTo>
                  <a:cubicBezTo>
                    <a:pt x="148463" y="438277"/>
                    <a:pt x="11049" y="736092"/>
                    <a:pt x="4953" y="1281684"/>
                  </a:cubicBezTo>
                  <a:lnTo>
                    <a:pt x="0" y="1733042"/>
                  </a:lnTo>
                  <a:close/>
                </a:path>
              </a:pathLst>
            </a:custGeom>
            <a:solidFill>
              <a:srgbClr val="FFFFFF"/>
            </a:solidFill>
          </p:spPr>
        </p:sp>
      </p:grpSp>
      <p:grpSp>
        <p:nvGrpSpPr>
          <p:cNvPr id="86" name="Group 86"/>
          <p:cNvGrpSpPr>
            <a:grpSpLocks noChangeAspect="1"/>
          </p:cNvGrpSpPr>
          <p:nvPr/>
        </p:nvGrpSpPr>
        <p:grpSpPr>
          <a:xfrm>
            <a:off x="7541647" y="2169245"/>
            <a:ext cx="599922" cy="599922"/>
            <a:chOff x="0" y="0"/>
            <a:chExt cx="1199845" cy="1199845"/>
          </a:xfrm>
        </p:grpSpPr>
        <p:sp>
          <p:nvSpPr>
            <p:cNvPr id="87" name="Freeform 87"/>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97139"/>
            </a:solidFill>
          </p:spPr>
        </p:sp>
        <p:sp>
          <p:nvSpPr>
            <p:cNvPr id="88" name="Freeform 88"/>
            <p:cNvSpPr/>
            <p:nvPr/>
          </p:nvSpPr>
          <p:spPr>
            <a:xfrm>
              <a:off x="441198" y="423545"/>
              <a:ext cx="281813" cy="322453"/>
            </a:xfrm>
            <a:custGeom>
              <a:avLst/>
              <a:gdLst/>
              <a:ahLst/>
              <a:cxnLst/>
              <a:rect l="l" t="t" r="r" b="b"/>
              <a:pathLst>
                <a:path w="281813" h="322453">
                  <a:moveTo>
                    <a:pt x="256413" y="0"/>
                  </a:moveTo>
                  <a:lnTo>
                    <a:pt x="66294" y="270510"/>
                  </a:lnTo>
                  <a:cubicBezTo>
                    <a:pt x="53721" y="288290"/>
                    <a:pt x="29083" y="292735"/>
                    <a:pt x="11049" y="280670"/>
                  </a:cubicBezTo>
                  <a:lnTo>
                    <a:pt x="0" y="296291"/>
                  </a:lnTo>
                  <a:cubicBezTo>
                    <a:pt x="47371" y="322453"/>
                    <a:pt x="78867" y="303276"/>
                    <a:pt x="90170" y="287274"/>
                  </a:cubicBezTo>
                  <a:lnTo>
                    <a:pt x="281813" y="17018"/>
                  </a:lnTo>
                  <a:close/>
                </a:path>
              </a:pathLst>
            </a:custGeom>
            <a:solidFill>
              <a:srgbClr val="FFFFFF"/>
            </a:solidFill>
          </p:spPr>
        </p:sp>
        <p:sp>
          <p:nvSpPr>
            <p:cNvPr id="89" name="Freeform 89"/>
            <p:cNvSpPr/>
            <p:nvPr/>
          </p:nvSpPr>
          <p:spPr>
            <a:xfrm>
              <a:off x="331216" y="315722"/>
              <a:ext cx="232918" cy="362204"/>
            </a:xfrm>
            <a:custGeom>
              <a:avLst/>
              <a:gdLst/>
              <a:ahLst/>
              <a:cxnLst/>
              <a:rect l="l" t="t" r="r" b="b"/>
              <a:pathLst>
                <a:path w="232918" h="362204">
                  <a:moveTo>
                    <a:pt x="36576" y="358013"/>
                  </a:moveTo>
                  <a:cubicBezTo>
                    <a:pt x="37719" y="359156"/>
                    <a:pt x="38481" y="360680"/>
                    <a:pt x="38608" y="362204"/>
                  </a:cubicBezTo>
                  <a:lnTo>
                    <a:pt x="53721" y="340868"/>
                  </a:lnTo>
                  <a:cubicBezTo>
                    <a:pt x="36322" y="327914"/>
                    <a:pt x="32385" y="303276"/>
                    <a:pt x="45085" y="285369"/>
                  </a:cubicBezTo>
                  <a:lnTo>
                    <a:pt x="232918" y="18034"/>
                  </a:lnTo>
                  <a:lnTo>
                    <a:pt x="206121" y="0"/>
                  </a:lnTo>
                  <a:lnTo>
                    <a:pt x="17907" y="265557"/>
                  </a:lnTo>
                  <a:cubicBezTo>
                    <a:pt x="5715" y="282702"/>
                    <a:pt x="0" y="323088"/>
                    <a:pt x="36576" y="358013"/>
                  </a:cubicBezTo>
                </a:path>
              </a:pathLst>
            </a:custGeom>
            <a:solidFill>
              <a:srgbClr val="FFFFFF"/>
            </a:solidFill>
          </p:spPr>
        </p:sp>
        <p:sp>
          <p:nvSpPr>
            <p:cNvPr id="90" name="Freeform 90"/>
            <p:cNvSpPr/>
            <p:nvPr/>
          </p:nvSpPr>
          <p:spPr>
            <a:xfrm>
              <a:off x="658749" y="210566"/>
              <a:ext cx="112903" cy="101854"/>
            </a:xfrm>
            <a:custGeom>
              <a:avLst/>
              <a:gdLst/>
              <a:ahLst/>
              <a:cxnLst/>
              <a:rect l="l" t="t" r="r" b="b"/>
              <a:pathLst>
                <a:path w="112903" h="101854">
                  <a:moveTo>
                    <a:pt x="112903" y="45847"/>
                  </a:moveTo>
                  <a:lnTo>
                    <a:pt x="44831" y="0"/>
                  </a:lnTo>
                  <a:lnTo>
                    <a:pt x="0" y="54737"/>
                  </a:lnTo>
                  <a:lnTo>
                    <a:pt x="66421" y="101854"/>
                  </a:lnTo>
                  <a:close/>
                </a:path>
              </a:pathLst>
            </a:custGeom>
            <a:solidFill>
              <a:srgbClr val="FFFFFF"/>
            </a:solidFill>
          </p:spPr>
        </p:sp>
        <p:sp>
          <p:nvSpPr>
            <p:cNvPr id="91" name="Freeform 91"/>
            <p:cNvSpPr/>
            <p:nvPr/>
          </p:nvSpPr>
          <p:spPr>
            <a:xfrm>
              <a:off x="537210" y="220853"/>
              <a:ext cx="266446" cy="207772"/>
            </a:xfrm>
            <a:custGeom>
              <a:avLst/>
              <a:gdLst/>
              <a:ahLst/>
              <a:cxnLst/>
              <a:rect l="l" t="t" r="r" b="b"/>
              <a:pathLst>
                <a:path w="266446" h="207772">
                  <a:moveTo>
                    <a:pt x="5842" y="46482"/>
                  </a:moveTo>
                  <a:lnTo>
                    <a:pt x="229997" y="205486"/>
                  </a:lnTo>
                  <a:cubicBezTo>
                    <a:pt x="232283" y="207137"/>
                    <a:pt x="235077" y="207772"/>
                    <a:pt x="237871" y="207264"/>
                  </a:cubicBezTo>
                  <a:cubicBezTo>
                    <a:pt x="240665" y="206756"/>
                    <a:pt x="243078" y="205232"/>
                    <a:pt x="244729" y="203073"/>
                  </a:cubicBezTo>
                  <a:lnTo>
                    <a:pt x="264160" y="175514"/>
                  </a:lnTo>
                  <a:cubicBezTo>
                    <a:pt x="265811" y="173228"/>
                    <a:pt x="266446" y="170434"/>
                    <a:pt x="265938" y="167640"/>
                  </a:cubicBezTo>
                  <a:cubicBezTo>
                    <a:pt x="265430" y="164846"/>
                    <a:pt x="263906" y="162433"/>
                    <a:pt x="261747" y="160782"/>
                  </a:cubicBezTo>
                  <a:lnTo>
                    <a:pt x="37465" y="1905"/>
                  </a:lnTo>
                  <a:cubicBezTo>
                    <a:pt x="35687" y="635"/>
                    <a:pt x="33655" y="0"/>
                    <a:pt x="31496" y="0"/>
                  </a:cubicBezTo>
                  <a:cubicBezTo>
                    <a:pt x="30861" y="0"/>
                    <a:pt x="30353" y="0"/>
                    <a:pt x="29718" y="127"/>
                  </a:cubicBezTo>
                  <a:cubicBezTo>
                    <a:pt x="26924" y="635"/>
                    <a:pt x="24511" y="2159"/>
                    <a:pt x="22860" y="4318"/>
                  </a:cubicBezTo>
                  <a:lnTo>
                    <a:pt x="3302" y="31877"/>
                  </a:lnTo>
                  <a:cubicBezTo>
                    <a:pt x="0" y="36576"/>
                    <a:pt x="1016" y="43180"/>
                    <a:pt x="5842" y="46482"/>
                  </a:cubicBezTo>
                </a:path>
              </a:pathLst>
            </a:custGeom>
            <a:solidFill>
              <a:srgbClr val="FFFFFF"/>
            </a:solidFill>
          </p:spPr>
        </p:sp>
        <p:sp>
          <p:nvSpPr>
            <p:cNvPr id="92" name="Freeform 92"/>
            <p:cNvSpPr/>
            <p:nvPr/>
          </p:nvSpPr>
          <p:spPr>
            <a:xfrm>
              <a:off x="689737" y="157607"/>
              <a:ext cx="132715" cy="105791"/>
            </a:xfrm>
            <a:custGeom>
              <a:avLst/>
              <a:gdLst/>
              <a:ahLst/>
              <a:cxnLst/>
              <a:rect l="l" t="t" r="r" b="b"/>
              <a:pathLst>
                <a:path w="132715" h="105791">
                  <a:moveTo>
                    <a:pt x="4572" y="28829"/>
                  </a:moveTo>
                  <a:lnTo>
                    <a:pt x="109601" y="103251"/>
                  </a:lnTo>
                  <a:cubicBezTo>
                    <a:pt x="113284" y="105791"/>
                    <a:pt x="118364" y="105029"/>
                    <a:pt x="121031" y="101346"/>
                  </a:cubicBezTo>
                  <a:lnTo>
                    <a:pt x="130175" y="88519"/>
                  </a:lnTo>
                  <a:cubicBezTo>
                    <a:pt x="132715" y="84836"/>
                    <a:pt x="131953" y="79756"/>
                    <a:pt x="128270" y="77089"/>
                  </a:cubicBezTo>
                  <a:lnTo>
                    <a:pt x="23241" y="2667"/>
                  </a:lnTo>
                  <a:cubicBezTo>
                    <a:pt x="19558" y="0"/>
                    <a:pt x="14478" y="889"/>
                    <a:pt x="11811" y="4572"/>
                  </a:cubicBezTo>
                  <a:lnTo>
                    <a:pt x="2667" y="17399"/>
                  </a:lnTo>
                  <a:cubicBezTo>
                    <a:pt x="0" y="21082"/>
                    <a:pt x="889" y="26162"/>
                    <a:pt x="4572" y="28829"/>
                  </a:cubicBezTo>
                </a:path>
              </a:pathLst>
            </a:custGeom>
            <a:solidFill>
              <a:srgbClr val="FFFFFF"/>
            </a:solidFill>
          </p:spPr>
        </p:sp>
        <p:sp>
          <p:nvSpPr>
            <p:cNvPr id="93" name="Freeform 93"/>
            <p:cNvSpPr/>
            <p:nvPr/>
          </p:nvSpPr>
          <p:spPr>
            <a:xfrm>
              <a:off x="252095" y="319786"/>
              <a:ext cx="446405" cy="588899"/>
            </a:xfrm>
            <a:custGeom>
              <a:avLst/>
              <a:gdLst/>
              <a:ahLst/>
              <a:cxnLst/>
              <a:rect l="l" t="t" r="r" b="b"/>
              <a:pathLst>
                <a:path w="446405" h="588899">
                  <a:moveTo>
                    <a:pt x="189738" y="236728"/>
                  </a:moveTo>
                  <a:cubicBezTo>
                    <a:pt x="189738" y="232918"/>
                    <a:pt x="192913" y="229743"/>
                    <a:pt x="196723" y="229743"/>
                  </a:cubicBezTo>
                  <a:lnTo>
                    <a:pt x="323723" y="229743"/>
                  </a:lnTo>
                  <a:cubicBezTo>
                    <a:pt x="327533" y="229743"/>
                    <a:pt x="330708" y="232918"/>
                    <a:pt x="330708" y="236728"/>
                  </a:cubicBezTo>
                  <a:cubicBezTo>
                    <a:pt x="330708" y="240538"/>
                    <a:pt x="327533" y="243713"/>
                    <a:pt x="323723" y="243713"/>
                  </a:cubicBezTo>
                  <a:lnTo>
                    <a:pt x="196723" y="243713"/>
                  </a:lnTo>
                  <a:cubicBezTo>
                    <a:pt x="192913" y="243713"/>
                    <a:pt x="189738" y="240538"/>
                    <a:pt x="189738" y="236728"/>
                  </a:cubicBezTo>
                  <a:moveTo>
                    <a:pt x="228854" y="176149"/>
                  </a:moveTo>
                  <a:lnTo>
                    <a:pt x="355854" y="176149"/>
                  </a:lnTo>
                  <a:cubicBezTo>
                    <a:pt x="359664" y="176149"/>
                    <a:pt x="362839" y="179324"/>
                    <a:pt x="362839" y="183134"/>
                  </a:cubicBezTo>
                  <a:cubicBezTo>
                    <a:pt x="362839" y="186944"/>
                    <a:pt x="359664" y="190119"/>
                    <a:pt x="355854" y="190119"/>
                  </a:cubicBezTo>
                  <a:lnTo>
                    <a:pt x="228854" y="190119"/>
                  </a:lnTo>
                  <a:cubicBezTo>
                    <a:pt x="225044" y="190119"/>
                    <a:pt x="221869" y="186944"/>
                    <a:pt x="221869" y="183134"/>
                  </a:cubicBezTo>
                  <a:cubicBezTo>
                    <a:pt x="221869" y="179324"/>
                    <a:pt x="224917" y="176149"/>
                    <a:pt x="228854" y="176149"/>
                  </a:cubicBezTo>
                  <a:moveTo>
                    <a:pt x="260096" y="122555"/>
                  </a:moveTo>
                  <a:lnTo>
                    <a:pt x="387096" y="122555"/>
                  </a:lnTo>
                  <a:cubicBezTo>
                    <a:pt x="390906" y="122555"/>
                    <a:pt x="394081" y="125730"/>
                    <a:pt x="394081" y="129540"/>
                  </a:cubicBezTo>
                  <a:cubicBezTo>
                    <a:pt x="394081" y="133350"/>
                    <a:pt x="390906" y="136525"/>
                    <a:pt x="387096" y="136525"/>
                  </a:cubicBezTo>
                  <a:lnTo>
                    <a:pt x="260096" y="136525"/>
                  </a:lnTo>
                  <a:cubicBezTo>
                    <a:pt x="256286" y="136525"/>
                    <a:pt x="253111" y="133350"/>
                    <a:pt x="253111" y="129540"/>
                  </a:cubicBezTo>
                  <a:cubicBezTo>
                    <a:pt x="253111" y="125730"/>
                    <a:pt x="256159" y="122555"/>
                    <a:pt x="260096" y="122555"/>
                  </a:cubicBezTo>
                  <a:moveTo>
                    <a:pt x="202565" y="369189"/>
                  </a:moveTo>
                  <a:lnTo>
                    <a:pt x="207391" y="372618"/>
                  </a:lnTo>
                  <a:cubicBezTo>
                    <a:pt x="219202" y="381000"/>
                    <a:pt x="235712" y="378206"/>
                    <a:pt x="244094" y="366395"/>
                  </a:cubicBezTo>
                  <a:lnTo>
                    <a:pt x="433959" y="96012"/>
                  </a:lnTo>
                  <a:lnTo>
                    <a:pt x="438023" y="90297"/>
                  </a:lnTo>
                  <a:lnTo>
                    <a:pt x="441960" y="84582"/>
                  </a:lnTo>
                  <a:lnTo>
                    <a:pt x="446405" y="78232"/>
                  </a:lnTo>
                  <a:lnTo>
                    <a:pt x="338836" y="0"/>
                  </a:lnTo>
                  <a:lnTo>
                    <a:pt x="331597" y="10414"/>
                  </a:lnTo>
                  <a:lnTo>
                    <a:pt x="327533" y="16129"/>
                  </a:lnTo>
                  <a:lnTo>
                    <a:pt x="323596" y="21844"/>
                  </a:lnTo>
                  <a:lnTo>
                    <a:pt x="135636" y="289433"/>
                  </a:lnTo>
                  <a:cubicBezTo>
                    <a:pt x="127254" y="301244"/>
                    <a:pt x="130048" y="317754"/>
                    <a:pt x="141859" y="326136"/>
                  </a:cubicBezTo>
                  <a:lnTo>
                    <a:pt x="146685" y="329565"/>
                  </a:lnTo>
                  <a:cubicBezTo>
                    <a:pt x="148209" y="330581"/>
                    <a:pt x="149225" y="332232"/>
                    <a:pt x="149479" y="334137"/>
                  </a:cubicBezTo>
                  <a:cubicBezTo>
                    <a:pt x="149733" y="336042"/>
                    <a:pt x="149352" y="337820"/>
                    <a:pt x="148336" y="339344"/>
                  </a:cubicBezTo>
                  <a:lnTo>
                    <a:pt x="127000" y="369316"/>
                  </a:lnTo>
                  <a:lnTo>
                    <a:pt x="117856" y="382143"/>
                  </a:lnTo>
                  <a:cubicBezTo>
                    <a:pt x="117983" y="383540"/>
                    <a:pt x="118872" y="386461"/>
                    <a:pt x="120142" y="389001"/>
                  </a:cubicBezTo>
                  <a:cubicBezTo>
                    <a:pt x="121793" y="390398"/>
                    <a:pt x="124079" y="392049"/>
                    <a:pt x="126873" y="393954"/>
                  </a:cubicBezTo>
                  <a:lnTo>
                    <a:pt x="122809" y="399669"/>
                  </a:lnTo>
                  <a:lnTo>
                    <a:pt x="118872" y="405384"/>
                  </a:lnTo>
                  <a:lnTo>
                    <a:pt x="4064" y="568833"/>
                  </a:lnTo>
                  <a:cubicBezTo>
                    <a:pt x="0" y="574548"/>
                    <a:pt x="1397" y="582549"/>
                    <a:pt x="7112" y="586613"/>
                  </a:cubicBezTo>
                  <a:cubicBezTo>
                    <a:pt x="9398" y="588137"/>
                    <a:pt x="11938" y="588899"/>
                    <a:pt x="14478" y="588899"/>
                  </a:cubicBezTo>
                  <a:cubicBezTo>
                    <a:pt x="18542" y="588899"/>
                    <a:pt x="22479" y="586994"/>
                    <a:pt x="24892" y="583438"/>
                  </a:cubicBezTo>
                  <a:lnTo>
                    <a:pt x="140335" y="418973"/>
                  </a:lnTo>
                  <a:lnTo>
                    <a:pt x="144399" y="413258"/>
                  </a:lnTo>
                  <a:lnTo>
                    <a:pt x="148463" y="407543"/>
                  </a:lnTo>
                  <a:cubicBezTo>
                    <a:pt x="153035" y="410337"/>
                    <a:pt x="157099" y="412877"/>
                    <a:pt x="159766" y="414401"/>
                  </a:cubicBezTo>
                  <a:cubicBezTo>
                    <a:pt x="159893" y="414528"/>
                    <a:pt x="160020" y="414528"/>
                    <a:pt x="160274" y="414655"/>
                  </a:cubicBezTo>
                  <a:cubicBezTo>
                    <a:pt x="160909" y="415036"/>
                    <a:pt x="161671" y="414909"/>
                    <a:pt x="162179" y="414274"/>
                  </a:cubicBezTo>
                  <a:lnTo>
                    <a:pt x="173482" y="398272"/>
                  </a:lnTo>
                  <a:lnTo>
                    <a:pt x="193167" y="370586"/>
                  </a:lnTo>
                  <a:cubicBezTo>
                    <a:pt x="195326" y="367411"/>
                    <a:pt x="199771" y="366649"/>
                    <a:pt x="202819" y="368935"/>
                  </a:cubicBezTo>
                </a:path>
              </a:pathLst>
            </a:custGeom>
            <a:solidFill>
              <a:srgbClr val="FFFFFF"/>
            </a:solidFill>
          </p:spPr>
        </p:sp>
        <p:sp>
          <p:nvSpPr>
            <p:cNvPr id="94" name="Freeform 94"/>
            <p:cNvSpPr/>
            <p:nvPr/>
          </p:nvSpPr>
          <p:spPr>
            <a:xfrm>
              <a:off x="613156" y="519811"/>
              <a:ext cx="367157" cy="380746"/>
            </a:xfrm>
            <a:custGeom>
              <a:avLst/>
              <a:gdLst/>
              <a:ahLst/>
              <a:cxnLst/>
              <a:rect l="l" t="t" r="r" b="b"/>
              <a:pathLst>
                <a:path w="367157" h="380746">
                  <a:moveTo>
                    <a:pt x="215011" y="252222"/>
                  </a:moveTo>
                  <a:cubicBezTo>
                    <a:pt x="204978" y="249682"/>
                    <a:pt x="198882" y="239649"/>
                    <a:pt x="201422" y="229616"/>
                  </a:cubicBezTo>
                  <a:cubicBezTo>
                    <a:pt x="203962" y="219583"/>
                    <a:pt x="213995" y="213487"/>
                    <a:pt x="224028" y="216027"/>
                  </a:cubicBezTo>
                  <a:cubicBezTo>
                    <a:pt x="234061" y="218567"/>
                    <a:pt x="240157" y="228600"/>
                    <a:pt x="237617" y="238633"/>
                  </a:cubicBezTo>
                  <a:cubicBezTo>
                    <a:pt x="235077" y="248666"/>
                    <a:pt x="225044" y="254762"/>
                    <a:pt x="215011" y="252222"/>
                  </a:cubicBezTo>
                  <a:moveTo>
                    <a:pt x="130810" y="211836"/>
                  </a:moveTo>
                  <a:cubicBezTo>
                    <a:pt x="132715" y="203962"/>
                    <a:pt x="140843" y="199009"/>
                    <a:pt x="148717" y="201041"/>
                  </a:cubicBezTo>
                  <a:cubicBezTo>
                    <a:pt x="156591" y="203073"/>
                    <a:pt x="161544" y="211074"/>
                    <a:pt x="159512" y="218948"/>
                  </a:cubicBezTo>
                  <a:cubicBezTo>
                    <a:pt x="157480" y="226822"/>
                    <a:pt x="149479" y="231648"/>
                    <a:pt x="141605" y="229743"/>
                  </a:cubicBezTo>
                  <a:cubicBezTo>
                    <a:pt x="133731" y="227838"/>
                    <a:pt x="128905" y="219710"/>
                    <a:pt x="130810" y="211836"/>
                  </a:cubicBezTo>
                  <a:moveTo>
                    <a:pt x="161163" y="143129"/>
                  </a:moveTo>
                  <a:cubicBezTo>
                    <a:pt x="153289" y="141224"/>
                    <a:pt x="148463" y="133096"/>
                    <a:pt x="150368" y="125222"/>
                  </a:cubicBezTo>
                  <a:cubicBezTo>
                    <a:pt x="152273" y="117348"/>
                    <a:pt x="160401" y="112395"/>
                    <a:pt x="168275" y="114427"/>
                  </a:cubicBezTo>
                  <a:cubicBezTo>
                    <a:pt x="176149" y="116459"/>
                    <a:pt x="181102" y="124460"/>
                    <a:pt x="179070" y="132334"/>
                  </a:cubicBezTo>
                  <a:cubicBezTo>
                    <a:pt x="177038" y="140208"/>
                    <a:pt x="169037" y="145034"/>
                    <a:pt x="161163" y="143129"/>
                  </a:cubicBezTo>
                  <a:moveTo>
                    <a:pt x="190500" y="165100"/>
                  </a:moveTo>
                  <a:cubicBezTo>
                    <a:pt x="193040" y="155067"/>
                    <a:pt x="203073" y="148971"/>
                    <a:pt x="213106" y="151511"/>
                  </a:cubicBezTo>
                  <a:cubicBezTo>
                    <a:pt x="223139" y="154051"/>
                    <a:pt x="229235" y="164084"/>
                    <a:pt x="226695" y="174117"/>
                  </a:cubicBezTo>
                  <a:cubicBezTo>
                    <a:pt x="224155" y="184150"/>
                    <a:pt x="214122" y="190246"/>
                    <a:pt x="204089" y="187706"/>
                  </a:cubicBezTo>
                  <a:cubicBezTo>
                    <a:pt x="194056" y="185166"/>
                    <a:pt x="187960" y="175133"/>
                    <a:pt x="190500" y="165100"/>
                  </a:cubicBezTo>
                  <a:moveTo>
                    <a:pt x="364744" y="180975"/>
                  </a:moveTo>
                  <a:cubicBezTo>
                    <a:pt x="362331" y="174117"/>
                    <a:pt x="357505" y="168656"/>
                    <a:pt x="350901" y="165481"/>
                  </a:cubicBezTo>
                  <a:cubicBezTo>
                    <a:pt x="344297" y="162306"/>
                    <a:pt x="337058" y="161925"/>
                    <a:pt x="330200" y="164211"/>
                  </a:cubicBezTo>
                  <a:cubicBezTo>
                    <a:pt x="323850" y="166370"/>
                    <a:pt x="318770" y="170815"/>
                    <a:pt x="315722" y="176149"/>
                  </a:cubicBezTo>
                  <a:lnTo>
                    <a:pt x="293497" y="177165"/>
                  </a:lnTo>
                  <a:cubicBezTo>
                    <a:pt x="290957" y="159258"/>
                    <a:pt x="284226" y="142748"/>
                    <a:pt x="274447" y="128397"/>
                  </a:cubicBezTo>
                  <a:lnTo>
                    <a:pt x="278892" y="126111"/>
                  </a:lnTo>
                  <a:cubicBezTo>
                    <a:pt x="279019" y="126238"/>
                    <a:pt x="279019" y="126238"/>
                    <a:pt x="279146" y="126365"/>
                  </a:cubicBezTo>
                  <a:cubicBezTo>
                    <a:pt x="283718" y="130683"/>
                    <a:pt x="289687" y="133096"/>
                    <a:pt x="295910" y="133096"/>
                  </a:cubicBezTo>
                  <a:cubicBezTo>
                    <a:pt x="296037" y="133096"/>
                    <a:pt x="296164" y="133096"/>
                    <a:pt x="296291" y="133096"/>
                  </a:cubicBezTo>
                  <a:cubicBezTo>
                    <a:pt x="302768" y="132969"/>
                    <a:pt x="308737" y="130302"/>
                    <a:pt x="313309" y="125730"/>
                  </a:cubicBezTo>
                  <a:cubicBezTo>
                    <a:pt x="322580" y="116078"/>
                    <a:pt x="322326" y="100838"/>
                    <a:pt x="312674" y="91567"/>
                  </a:cubicBezTo>
                  <a:cubicBezTo>
                    <a:pt x="303022" y="82296"/>
                    <a:pt x="287655" y="82550"/>
                    <a:pt x="278511" y="92202"/>
                  </a:cubicBezTo>
                  <a:cubicBezTo>
                    <a:pt x="274701" y="96139"/>
                    <a:pt x="272542" y="100965"/>
                    <a:pt x="271907" y="106299"/>
                  </a:cubicBezTo>
                  <a:lnTo>
                    <a:pt x="260731" y="112014"/>
                  </a:lnTo>
                  <a:cubicBezTo>
                    <a:pt x="250952" y="102235"/>
                    <a:pt x="239268" y="94234"/>
                    <a:pt x="226441" y="88519"/>
                  </a:cubicBezTo>
                  <a:lnTo>
                    <a:pt x="236728" y="53594"/>
                  </a:lnTo>
                  <a:cubicBezTo>
                    <a:pt x="236728" y="53594"/>
                    <a:pt x="236728" y="53594"/>
                    <a:pt x="236855" y="53594"/>
                  </a:cubicBezTo>
                  <a:cubicBezTo>
                    <a:pt x="250190" y="53594"/>
                    <a:pt x="260985" y="42799"/>
                    <a:pt x="260985" y="29337"/>
                  </a:cubicBezTo>
                  <a:cubicBezTo>
                    <a:pt x="260985" y="15875"/>
                    <a:pt x="250190" y="5207"/>
                    <a:pt x="236855" y="5207"/>
                  </a:cubicBezTo>
                  <a:cubicBezTo>
                    <a:pt x="223520" y="5207"/>
                    <a:pt x="212598" y="16002"/>
                    <a:pt x="212598" y="29337"/>
                  </a:cubicBezTo>
                  <a:cubicBezTo>
                    <a:pt x="212598" y="34925"/>
                    <a:pt x="214503" y="40132"/>
                    <a:pt x="217678" y="44196"/>
                  </a:cubicBezTo>
                  <a:lnTo>
                    <a:pt x="206629" y="81661"/>
                  </a:lnTo>
                  <a:cubicBezTo>
                    <a:pt x="197866" y="79502"/>
                    <a:pt x="188722" y="78359"/>
                    <a:pt x="179451" y="78359"/>
                  </a:cubicBezTo>
                  <a:cubicBezTo>
                    <a:pt x="179324" y="78359"/>
                    <a:pt x="179070" y="78359"/>
                    <a:pt x="178943" y="78359"/>
                  </a:cubicBezTo>
                  <a:cubicBezTo>
                    <a:pt x="178816" y="78359"/>
                    <a:pt x="178689" y="78359"/>
                    <a:pt x="178562" y="78359"/>
                  </a:cubicBezTo>
                  <a:cubicBezTo>
                    <a:pt x="169926" y="78359"/>
                    <a:pt x="161544" y="79375"/>
                    <a:pt x="153289" y="81153"/>
                  </a:cubicBezTo>
                  <a:lnTo>
                    <a:pt x="136271" y="43053"/>
                  </a:lnTo>
                  <a:cubicBezTo>
                    <a:pt x="136271" y="43053"/>
                    <a:pt x="136271" y="43053"/>
                    <a:pt x="136398" y="43053"/>
                  </a:cubicBezTo>
                  <a:cubicBezTo>
                    <a:pt x="141351" y="38862"/>
                    <a:pt x="144272" y="33020"/>
                    <a:pt x="144780" y="26543"/>
                  </a:cubicBezTo>
                  <a:cubicBezTo>
                    <a:pt x="145288" y="20066"/>
                    <a:pt x="143256" y="13843"/>
                    <a:pt x="139065" y="8890"/>
                  </a:cubicBezTo>
                  <a:cubicBezTo>
                    <a:pt x="134874" y="3937"/>
                    <a:pt x="129032" y="1016"/>
                    <a:pt x="122555" y="508"/>
                  </a:cubicBezTo>
                  <a:cubicBezTo>
                    <a:pt x="116078" y="0"/>
                    <a:pt x="109855" y="2032"/>
                    <a:pt x="104902" y="6223"/>
                  </a:cubicBezTo>
                  <a:cubicBezTo>
                    <a:pt x="99949" y="10414"/>
                    <a:pt x="97028" y="16256"/>
                    <a:pt x="96520" y="22733"/>
                  </a:cubicBezTo>
                  <a:cubicBezTo>
                    <a:pt x="96012" y="29210"/>
                    <a:pt x="98044" y="35433"/>
                    <a:pt x="102235" y="40386"/>
                  </a:cubicBezTo>
                  <a:cubicBezTo>
                    <a:pt x="105918" y="44577"/>
                    <a:pt x="110617" y="47244"/>
                    <a:pt x="115697" y="48387"/>
                  </a:cubicBezTo>
                  <a:lnTo>
                    <a:pt x="133350" y="87757"/>
                  </a:lnTo>
                  <a:cubicBezTo>
                    <a:pt x="117348" y="94615"/>
                    <a:pt x="102997" y="105029"/>
                    <a:pt x="91313" y="118618"/>
                  </a:cubicBezTo>
                  <a:cubicBezTo>
                    <a:pt x="91313" y="118618"/>
                    <a:pt x="91313" y="118745"/>
                    <a:pt x="91186" y="118745"/>
                  </a:cubicBezTo>
                  <a:lnTo>
                    <a:pt x="81534" y="112141"/>
                  </a:lnTo>
                  <a:cubicBezTo>
                    <a:pt x="81534" y="112141"/>
                    <a:pt x="81534" y="112141"/>
                    <a:pt x="81534" y="112014"/>
                  </a:cubicBezTo>
                  <a:cubicBezTo>
                    <a:pt x="83566" y="105918"/>
                    <a:pt x="83058" y="99314"/>
                    <a:pt x="80137" y="93599"/>
                  </a:cubicBezTo>
                  <a:cubicBezTo>
                    <a:pt x="77216" y="87884"/>
                    <a:pt x="72263" y="83566"/>
                    <a:pt x="66040" y="81534"/>
                  </a:cubicBezTo>
                  <a:cubicBezTo>
                    <a:pt x="53340" y="77343"/>
                    <a:pt x="39624" y="84328"/>
                    <a:pt x="35560" y="97028"/>
                  </a:cubicBezTo>
                  <a:cubicBezTo>
                    <a:pt x="33528" y="103124"/>
                    <a:pt x="34036" y="109728"/>
                    <a:pt x="36957" y="115443"/>
                  </a:cubicBezTo>
                  <a:cubicBezTo>
                    <a:pt x="39878" y="121158"/>
                    <a:pt x="44831" y="125476"/>
                    <a:pt x="51054" y="127508"/>
                  </a:cubicBezTo>
                  <a:cubicBezTo>
                    <a:pt x="53594" y="128270"/>
                    <a:pt x="56134" y="128778"/>
                    <a:pt x="58674" y="128778"/>
                  </a:cubicBezTo>
                  <a:cubicBezTo>
                    <a:pt x="61468" y="128778"/>
                    <a:pt x="64135" y="128270"/>
                    <a:pt x="66802" y="127381"/>
                  </a:cubicBezTo>
                  <a:lnTo>
                    <a:pt x="79629" y="136271"/>
                  </a:lnTo>
                  <a:cubicBezTo>
                    <a:pt x="79248" y="136779"/>
                    <a:pt x="78994" y="137414"/>
                    <a:pt x="78613" y="137922"/>
                  </a:cubicBezTo>
                  <a:cubicBezTo>
                    <a:pt x="77851" y="138557"/>
                    <a:pt x="77216" y="139319"/>
                    <a:pt x="76708" y="140208"/>
                  </a:cubicBezTo>
                  <a:cubicBezTo>
                    <a:pt x="68580" y="155702"/>
                    <a:pt x="64135" y="173228"/>
                    <a:pt x="63754" y="190881"/>
                  </a:cubicBezTo>
                  <a:lnTo>
                    <a:pt x="49911" y="192151"/>
                  </a:lnTo>
                  <a:cubicBezTo>
                    <a:pt x="49911" y="192151"/>
                    <a:pt x="49911" y="192151"/>
                    <a:pt x="49911" y="192024"/>
                  </a:cubicBezTo>
                  <a:cubicBezTo>
                    <a:pt x="47498" y="186055"/>
                    <a:pt x="42926" y="181356"/>
                    <a:pt x="36957" y="178816"/>
                  </a:cubicBezTo>
                  <a:cubicBezTo>
                    <a:pt x="30988" y="176276"/>
                    <a:pt x="24384" y="176149"/>
                    <a:pt x="18415" y="178562"/>
                  </a:cubicBezTo>
                  <a:cubicBezTo>
                    <a:pt x="5969" y="183515"/>
                    <a:pt x="0" y="197612"/>
                    <a:pt x="4953" y="210058"/>
                  </a:cubicBezTo>
                  <a:cubicBezTo>
                    <a:pt x="7366" y="216027"/>
                    <a:pt x="11938" y="220726"/>
                    <a:pt x="17907" y="223266"/>
                  </a:cubicBezTo>
                  <a:cubicBezTo>
                    <a:pt x="20955" y="224536"/>
                    <a:pt x="24257" y="225171"/>
                    <a:pt x="27432" y="225171"/>
                  </a:cubicBezTo>
                  <a:cubicBezTo>
                    <a:pt x="30480" y="225171"/>
                    <a:pt x="33528" y="224536"/>
                    <a:pt x="36449" y="223393"/>
                  </a:cubicBezTo>
                  <a:cubicBezTo>
                    <a:pt x="41529" y="221361"/>
                    <a:pt x="45593" y="217805"/>
                    <a:pt x="48387" y="213106"/>
                  </a:cubicBezTo>
                  <a:lnTo>
                    <a:pt x="65151" y="211582"/>
                  </a:lnTo>
                  <a:cubicBezTo>
                    <a:pt x="67564" y="226441"/>
                    <a:pt x="72898" y="240792"/>
                    <a:pt x="80899" y="253746"/>
                  </a:cubicBezTo>
                  <a:cubicBezTo>
                    <a:pt x="81026" y="253873"/>
                    <a:pt x="81153" y="254127"/>
                    <a:pt x="81280" y="254254"/>
                  </a:cubicBezTo>
                  <a:cubicBezTo>
                    <a:pt x="82042" y="255397"/>
                    <a:pt x="82804" y="256667"/>
                    <a:pt x="83566" y="257810"/>
                  </a:cubicBezTo>
                  <a:lnTo>
                    <a:pt x="49784" y="290449"/>
                  </a:lnTo>
                  <a:cubicBezTo>
                    <a:pt x="49784" y="290449"/>
                    <a:pt x="49784" y="290449"/>
                    <a:pt x="49784" y="290449"/>
                  </a:cubicBezTo>
                  <a:cubicBezTo>
                    <a:pt x="38227" y="283845"/>
                    <a:pt x="23368" y="287909"/>
                    <a:pt x="16764" y="299466"/>
                  </a:cubicBezTo>
                  <a:cubicBezTo>
                    <a:pt x="13589" y="305054"/>
                    <a:pt x="12700" y="311658"/>
                    <a:pt x="14478" y="317881"/>
                  </a:cubicBezTo>
                  <a:cubicBezTo>
                    <a:pt x="16256" y="324104"/>
                    <a:pt x="20193" y="329311"/>
                    <a:pt x="25781" y="332486"/>
                  </a:cubicBezTo>
                  <a:cubicBezTo>
                    <a:pt x="29591" y="334645"/>
                    <a:pt x="33655" y="335661"/>
                    <a:pt x="37719" y="335661"/>
                  </a:cubicBezTo>
                  <a:cubicBezTo>
                    <a:pt x="46101" y="335661"/>
                    <a:pt x="54356" y="331216"/>
                    <a:pt x="58801" y="323469"/>
                  </a:cubicBezTo>
                  <a:cubicBezTo>
                    <a:pt x="61468" y="318770"/>
                    <a:pt x="62484" y="313309"/>
                    <a:pt x="61722" y="307975"/>
                  </a:cubicBezTo>
                  <a:lnTo>
                    <a:pt x="96901" y="274066"/>
                  </a:lnTo>
                  <a:cubicBezTo>
                    <a:pt x="110109" y="287655"/>
                    <a:pt x="126746" y="298069"/>
                    <a:pt x="145288" y="303784"/>
                  </a:cubicBezTo>
                  <a:lnTo>
                    <a:pt x="141605" y="320421"/>
                  </a:lnTo>
                  <a:cubicBezTo>
                    <a:pt x="141605" y="320421"/>
                    <a:pt x="141605" y="320421"/>
                    <a:pt x="141478" y="320421"/>
                  </a:cubicBezTo>
                  <a:cubicBezTo>
                    <a:pt x="128143" y="321310"/>
                    <a:pt x="117983" y="332740"/>
                    <a:pt x="118872" y="346075"/>
                  </a:cubicBezTo>
                  <a:cubicBezTo>
                    <a:pt x="119761" y="358902"/>
                    <a:pt x="130429" y="368681"/>
                    <a:pt x="143002" y="368681"/>
                  </a:cubicBezTo>
                  <a:cubicBezTo>
                    <a:pt x="143510" y="368681"/>
                    <a:pt x="144018" y="368681"/>
                    <a:pt x="144526" y="368681"/>
                  </a:cubicBezTo>
                  <a:cubicBezTo>
                    <a:pt x="157861" y="367792"/>
                    <a:pt x="168021" y="356362"/>
                    <a:pt x="167132" y="343027"/>
                  </a:cubicBezTo>
                  <a:cubicBezTo>
                    <a:pt x="166751" y="337439"/>
                    <a:pt x="164465" y="332486"/>
                    <a:pt x="161036" y="328549"/>
                  </a:cubicBezTo>
                  <a:lnTo>
                    <a:pt x="165608" y="308102"/>
                  </a:lnTo>
                  <a:cubicBezTo>
                    <a:pt x="170053" y="308610"/>
                    <a:pt x="174625" y="308991"/>
                    <a:pt x="179324" y="308991"/>
                  </a:cubicBezTo>
                  <a:cubicBezTo>
                    <a:pt x="190246" y="308991"/>
                    <a:pt x="200787" y="307467"/>
                    <a:pt x="210693" y="304546"/>
                  </a:cubicBezTo>
                  <a:lnTo>
                    <a:pt x="225679" y="338074"/>
                  </a:lnTo>
                  <a:cubicBezTo>
                    <a:pt x="225679" y="338074"/>
                    <a:pt x="225679" y="338074"/>
                    <a:pt x="225679" y="338074"/>
                  </a:cubicBezTo>
                  <a:cubicBezTo>
                    <a:pt x="220726" y="342265"/>
                    <a:pt x="217805" y="348107"/>
                    <a:pt x="217297" y="354584"/>
                  </a:cubicBezTo>
                  <a:cubicBezTo>
                    <a:pt x="216789" y="361061"/>
                    <a:pt x="218821" y="367284"/>
                    <a:pt x="223012" y="372237"/>
                  </a:cubicBezTo>
                  <a:cubicBezTo>
                    <a:pt x="227838" y="377825"/>
                    <a:pt x="234569" y="380746"/>
                    <a:pt x="241427" y="380746"/>
                  </a:cubicBezTo>
                  <a:cubicBezTo>
                    <a:pt x="247015" y="380746"/>
                    <a:pt x="252603" y="378841"/>
                    <a:pt x="257175" y="374904"/>
                  </a:cubicBezTo>
                  <a:cubicBezTo>
                    <a:pt x="262128" y="370713"/>
                    <a:pt x="265049" y="364871"/>
                    <a:pt x="265557" y="358394"/>
                  </a:cubicBezTo>
                  <a:cubicBezTo>
                    <a:pt x="266065" y="351917"/>
                    <a:pt x="264033" y="345694"/>
                    <a:pt x="259842" y="340741"/>
                  </a:cubicBezTo>
                  <a:cubicBezTo>
                    <a:pt x="256286" y="336550"/>
                    <a:pt x="251587" y="333883"/>
                    <a:pt x="246253" y="332740"/>
                  </a:cubicBezTo>
                  <a:lnTo>
                    <a:pt x="230251" y="296926"/>
                  </a:lnTo>
                  <a:cubicBezTo>
                    <a:pt x="246380" y="288925"/>
                    <a:pt x="260223" y="277368"/>
                    <a:pt x="271018" y="263271"/>
                  </a:cubicBezTo>
                  <a:lnTo>
                    <a:pt x="305308" y="283337"/>
                  </a:lnTo>
                  <a:cubicBezTo>
                    <a:pt x="305181" y="283845"/>
                    <a:pt x="304927" y="284353"/>
                    <a:pt x="304800" y="284861"/>
                  </a:cubicBezTo>
                  <a:cubicBezTo>
                    <a:pt x="301244" y="299339"/>
                    <a:pt x="310134" y="314071"/>
                    <a:pt x="324612" y="317754"/>
                  </a:cubicBezTo>
                  <a:cubicBezTo>
                    <a:pt x="326771" y="318262"/>
                    <a:pt x="328930" y="318516"/>
                    <a:pt x="331216" y="318516"/>
                  </a:cubicBezTo>
                  <a:cubicBezTo>
                    <a:pt x="336042" y="318516"/>
                    <a:pt x="340868" y="317246"/>
                    <a:pt x="345186" y="314579"/>
                  </a:cubicBezTo>
                  <a:cubicBezTo>
                    <a:pt x="351409" y="310769"/>
                    <a:pt x="355727" y="304927"/>
                    <a:pt x="357505" y="297815"/>
                  </a:cubicBezTo>
                  <a:cubicBezTo>
                    <a:pt x="359283" y="290703"/>
                    <a:pt x="358140" y="283464"/>
                    <a:pt x="354457" y="277241"/>
                  </a:cubicBezTo>
                  <a:cubicBezTo>
                    <a:pt x="350774" y="271018"/>
                    <a:pt x="344805" y="266700"/>
                    <a:pt x="337820" y="264922"/>
                  </a:cubicBezTo>
                  <a:cubicBezTo>
                    <a:pt x="331470" y="263398"/>
                    <a:pt x="324866" y="264160"/>
                    <a:pt x="319151" y="267081"/>
                  </a:cubicBezTo>
                  <a:lnTo>
                    <a:pt x="282321" y="245491"/>
                  </a:lnTo>
                  <a:cubicBezTo>
                    <a:pt x="289687" y="231140"/>
                    <a:pt x="294005" y="215011"/>
                    <a:pt x="294640" y="197866"/>
                  </a:cubicBezTo>
                  <a:lnTo>
                    <a:pt x="313182" y="196977"/>
                  </a:lnTo>
                  <a:cubicBezTo>
                    <a:pt x="313309" y="197485"/>
                    <a:pt x="313436" y="197993"/>
                    <a:pt x="313563" y="198501"/>
                  </a:cubicBezTo>
                  <a:cubicBezTo>
                    <a:pt x="317373" y="209677"/>
                    <a:pt x="327914" y="216789"/>
                    <a:pt x="339217" y="216789"/>
                  </a:cubicBezTo>
                  <a:cubicBezTo>
                    <a:pt x="342138" y="216789"/>
                    <a:pt x="345186" y="216281"/>
                    <a:pt x="348107" y="215265"/>
                  </a:cubicBezTo>
                  <a:cubicBezTo>
                    <a:pt x="354965" y="212852"/>
                    <a:pt x="360426" y="208026"/>
                    <a:pt x="363601" y="201549"/>
                  </a:cubicBezTo>
                  <a:cubicBezTo>
                    <a:pt x="366776" y="195072"/>
                    <a:pt x="367157" y="187706"/>
                    <a:pt x="364871" y="180848"/>
                  </a:cubicBezTo>
                </a:path>
              </a:pathLst>
            </a:custGeom>
            <a:solidFill>
              <a:srgbClr val="FFFFFF"/>
            </a:solidFill>
          </p:spPr>
        </p:sp>
      </p:grpSp>
      <p:grpSp>
        <p:nvGrpSpPr>
          <p:cNvPr id="95" name="Group 95"/>
          <p:cNvGrpSpPr>
            <a:grpSpLocks noChangeAspect="1"/>
          </p:cNvGrpSpPr>
          <p:nvPr/>
        </p:nvGrpSpPr>
        <p:grpSpPr>
          <a:xfrm>
            <a:off x="8120570" y="7239081"/>
            <a:ext cx="220104" cy="313063"/>
            <a:chOff x="0" y="0"/>
            <a:chExt cx="440207" cy="626125"/>
          </a:xfrm>
        </p:grpSpPr>
        <p:sp>
          <p:nvSpPr>
            <p:cNvPr id="96" name="Freeform 96"/>
            <p:cNvSpPr/>
            <p:nvPr/>
          </p:nvSpPr>
          <p:spPr>
            <a:xfrm>
              <a:off x="0" y="0"/>
              <a:ext cx="440182" cy="626110"/>
            </a:xfrm>
            <a:custGeom>
              <a:avLst/>
              <a:gdLst/>
              <a:ahLst/>
              <a:cxnLst/>
              <a:rect l="l" t="t" r="r" b="b"/>
              <a:pathLst>
                <a:path w="440182" h="626110">
                  <a:moveTo>
                    <a:pt x="0" y="0"/>
                  </a:moveTo>
                  <a:lnTo>
                    <a:pt x="0" y="626110"/>
                  </a:lnTo>
                  <a:lnTo>
                    <a:pt x="440182" y="626110"/>
                  </a:lnTo>
                  <a:lnTo>
                    <a:pt x="440182" y="0"/>
                  </a:lnTo>
                  <a:close/>
                </a:path>
              </a:pathLst>
            </a:custGeom>
            <a:solidFill>
              <a:srgbClr val="93C8D0">
                <a:alpha val="29804"/>
              </a:srgbClr>
            </a:solidFill>
          </p:spPr>
        </p:sp>
      </p:grpSp>
      <p:grpSp>
        <p:nvGrpSpPr>
          <p:cNvPr id="97" name="Group 97"/>
          <p:cNvGrpSpPr>
            <a:grpSpLocks noChangeAspect="1"/>
          </p:cNvGrpSpPr>
          <p:nvPr/>
        </p:nvGrpSpPr>
        <p:grpSpPr>
          <a:xfrm>
            <a:off x="7478440" y="6465476"/>
            <a:ext cx="719815" cy="1116665"/>
            <a:chOff x="0" y="0"/>
            <a:chExt cx="1439630" cy="2233331"/>
          </a:xfrm>
        </p:grpSpPr>
        <p:sp>
          <p:nvSpPr>
            <p:cNvPr id="98" name="Freeform 98"/>
            <p:cNvSpPr/>
            <p:nvPr/>
          </p:nvSpPr>
          <p:spPr>
            <a:xfrm>
              <a:off x="515366" y="523748"/>
              <a:ext cx="547116" cy="1646047"/>
            </a:xfrm>
            <a:custGeom>
              <a:avLst/>
              <a:gdLst/>
              <a:ahLst/>
              <a:cxnLst/>
              <a:rect l="l" t="t" r="r" b="b"/>
              <a:pathLst>
                <a:path w="547116" h="1646047">
                  <a:moveTo>
                    <a:pt x="547116" y="1646047"/>
                  </a:moveTo>
                  <a:lnTo>
                    <a:pt x="0" y="1646047"/>
                  </a:lnTo>
                  <a:lnTo>
                    <a:pt x="0" y="0"/>
                  </a:lnTo>
                  <a:lnTo>
                    <a:pt x="547116" y="0"/>
                  </a:lnTo>
                  <a:close/>
                </a:path>
              </a:pathLst>
            </a:custGeom>
            <a:solidFill>
              <a:srgbClr val="91CA68"/>
            </a:solidFill>
          </p:spPr>
        </p:sp>
        <p:sp>
          <p:nvSpPr>
            <p:cNvPr id="99" name="Freeform 99"/>
            <p:cNvSpPr/>
            <p:nvPr/>
          </p:nvSpPr>
          <p:spPr>
            <a:xfrm>
              <a:off x="274574" y="265557"/>
              <a:ext cx="1034542" cy="784606"/>
            </a:xfrm>
            <a:custGeom>
              <a:avLst/>
              <a:gdLst/>
              <a:ahLst/>
              <a:cxnLst/>
              <a:rect l="l" t="t" r="r" b="b"/>
              <a:pathLst>
                <a:path w="1034542" h="784606">
                  <a:moveTo>
                    <a:pt x="1000379" y="784479"/>
                  </a:moveTo>
                  <a:cubicBezTo>
                    <a:pt x="999109" y="784479"/>
                    <a:pt x="997966" y="784352"/>
                    <a:pt x="996696" y="784098"/>
                  </a:cubicBezTo>
                  <a:cubicBezTo>
                    <a:pt x="985139" y="782066"/>
                    <a:pt x="977392" y="771017"/>
                    <a:pt x="979424" y="759460"/>
                  </a:cubicBezTo>
                  <a:cubicBezTo>
                    <a:pt x="991743" y="688848"/>
                    <a:pt x="991489" y="616077"/>
                    <a:pt x="978535" y="543179"/>
                  </a:cubicBezTo>
                  <a:cubicBezTo>
                    <a:pt x="926719" y="249555"/>
                    <a:pt x="683514" y="46101"/>
                    <a:pt x="436245" y="89662"/>
                  </a:cubicBezTo>
                  <a:cubicBezTo>
                    <a:pt x="203073" y="130810"/>
                    <a:pt x="44831" y="381635"/>
                    <a:pt x="75946" y="660654"/>
                  </a:cubicBezTo>
                  <a:cubicBezTo>
                    <a:pt x="77216" y="672338"/>
                    <a:pt x="68834" y="682879"/>
                    <a:pt x="57150" y="684149"/>
                  </a:cubicBezTo>
                  <a:cubicBezTo>
                    <a:pt x="45466" y="685419"/>
                    <a:pt x="34925" y="677037"/>
                    <a:pt x="33655" y="665353"/>
                  </a:cubicBezTo>
                  <a:cubicBezTo>
                    <a:pt x="0" y="364109"/>
                    <a:pt x="173609" y="92710"/>
                    <a:pt x="428879" y="47752"/>
                  </a:cubicBezTo>
                  <a:cubicBezTo>
                    <a:pt x="699262" y="0"/>
                    <a:pt x="964692" y="219075"/>
                    <a:pt x="1020572" y="535940"/>
                  </a:cubicBezTo>
                  <a:cubicBezTo>
                    <a:pt x="1034288" y="613664"/>
                    <a:pt x="1034542" y="691388"/>
                    <a:pt x="1021461" y="766953"/>
                  </a:cubicBezTo>
                  <a:cubicBezTo>
                    <a:pt x="1019683" y="777367"/>
                    <a:pt x="1010666" y="784606"/>
                    <a:pt x="1000506" y="784606"/>
                  </a:cubicBezTo>
                </a:path>
              </a:pathLst>
            </a:custGeom>
            <a:solidFill>
              <a:srgbClr val="73747D"/>
            </a:solidFill>
          </p:spPr>
        </p:sp>
        <p:sp>
          <p:nvSpPr>
            <p:cNvPr id="100" name="Freeform 100"/>
            <p:cNvSpPr/>
            <p:nvPr/>
          </p:nvSpPr>
          <p:spPr>
            <a:xfrm>
              <a:off x="1148207" y="954913"/>
              <a:ext cx="227965" cy="227838"/>
            </a:xfrm>
            <a:custGeom>
              <a:avLst/>
              <a:gdLst/>
              <a:ahLst/>
              <a:cxnLst/>
              <a:rect l="l" t="t" r="r" b="b"/>
              <a:pathLst>
                <a:path w="227965" h="227838">
                  <a:moveTo>
                    <a:pt x="217805" y="95631"/>
                  </a:moveTo>
                  <a:cubicBezTo>
                    <a:pt x="207645" y="38227"/>
                    <a:pt x="153035" y="0"/>
                    <a:pt x="95631" y="10033"/>
                  </a:cubicBezTo>
                  <a:cubicBezTo>
                    <a:pt x="38227" y="20066"/>
                    <a:pt x="0" y="74803"/>
                    <a:pt x="10160" y="132207"/>
                  </a:cubicBezTo>
                  <a:cubicBezTo>
                    <a:pt x="20320" y="189611"/>
                    <a:pt x="74930" y="227838"/>
                    <a:pt x="132334" y="217805"/>
                  </a:cubicBezTo>
                  <a:cubicBezTo>
                    <a:pt x="189738" y="207772"/>
                    <a:pt x="227965" y="153035"/>
                    <a:pt x="217932" y="95631"/>
                  </a:cubicBezTo>
                </a:path>
              </a:pathLst>
            </a:custGeom>
            <a:solidFill>
              <a:srgbClr val="1A2733"/>
            </a:solidFill>
          </p:spPr>
        </p:sp>
        <p:sp>
          <p:nvSpPr>
            <p:cNvPr id="101" name="Freeform 101"/>
            <p:cNvSpPr/>
            <p:nvPr/>
          </p:nvSpPr>
          <p:spPr>
            <a:xfrm>
              <a:off x="63500" y="886841"/>
              <a:ext cx="824484" cy="1033145"/>
            </a:xfrm>
            <a:custGeom>
              <a:avLst/>
              <a:gdLst/>
              <a:ahLst/>
              <a:cxnLst/>
              <a:rect l="l" t="t" r="r" b="b"/>
              <a:pathLst>
                <a:path w="824484" h="1033145">
                  <a:moveTo>
                    <a:pt x="269367" y="1033145"/>
                  </a:moveTo>
                  <a:cubicBezTo>
                    <a:pt x="248285" y="1033145"/>
                    <a:pt x="227457" y="1027557"/>
                    <a:pt x="208661" y="1016762"/>
                  </a:cubicBezTo>
                  <a:cubicBezTo>
                    <a:pt x="180467" y="1000506"/>
                    <a:pt x="160274" y="974217"/>
                    <a:pt x="151892" y="942721"/>
                  </a:cubicBezTo>
                  <a:lnTo>
                    <a:pt x="24257" y="466344"/>
                  </a:lnTo>
                  <a:cubicBezTo>
                    <a:pt x="0" y="375793"/>
                    <a:pt x="13081" y="281686"/>
                    <a:pt x="60960" y="201295"/>
                  </a:cubicBezTo>
                  <a:cubicBezTo>
                    <a:pt x="108839" y="120904"/>
                    <a:pt x="185420" y="64643"/>
                    <a:pt x="276733" y="42799"/>
                  </a:cubicBezTo>
                  <a:cubicBezTo>
                    <a:pt x="456057" y="0"/>
                    <a:pt x="641477" y="113030"/>
                    <a:pt x="690245" y="294767"/>
                  </a:cubicBezTo>
                  <a:lnTo>
                    <a:pt x="816102" y="764667"/>
                  </a:lnTo>
                  <a:cubicBezTo>
                    <a:pt x="824484" y="796163"/>
                    <a:pt x="820166" y="828929"/>
                    <a:pt x="803910" y="857123"/>
                  </a:cubicBezTo>
                  <a:cubicBezTo>
                    <a:pt x="787654" y="885317"/>
                    <a:pt x="761365" y="905510"/>
                    <a:pt x="729869" y="913892"/>
                  </a:cubicBezTo>
                  <a:cubicBezTo>
                    <a:pt x="718566" y="916940"/>
                    <a:pt x="706755" y="910209"/>
                    <a:pt x="703707" y="898779"/>
                  </a:cubicBezTo>
                  <a:cubicBezTo>
                    <a:pt x="700659" y="887349"/>
                    <a:pt x="707390" y="875792"/>
                    <a:pt x="718820" y="872744"/>
                  </a:cubicBezTo>
                  <a:cubicBezTo>
                    <a:pt x="739267" y="867283"/>
                    <a:pt x="756412" y="854202"/>
                    <a:pt x="766953" y="835787"/>
                  </a:cubicBezTo>
                  <a:cubicBezTo>
                    <a:pt x="777494" y="817372"/>
                    <a:pt x="780415" y="796036"/>
                    <a:pt x="774827" y="775589"/>
                  </a:cubicBezTo>
                  <a:lnTo>
                    <a:pt x="648970" y="305689"/>
                  </a:lnTo>
                  <a:cubicBezTo>
                    <a:pt x="606171" y="146050"/>
                    <a:pt x="443611" y="46609"/>
                    <a:pt x="286512" y="84074"/>
                  </a:cubicBezTo>
                  <a:cubicBezTo>
                    <a:pt x="206629" y="103124"/>
                    <a:pt x="139446" y="152527"/>
                    <a:pt x="97536" y="222885"/>
                  </a:cubicBezTo>
                  <a:cubicBezTo>
                    <a:pt x="55626" y="293243"/>
                    <a:pt x="44069" y="375793"/>
                    <a:pt x="65278" y="455041"/>
                  </a:cubicBezTo>
                  <a:lnTo>
                    <a:pt x="193040" y="931672"/>
                  </a:lnTo>
                  <a:cubicBezTo>
                    <a:pt x="198501" y="952119"/>
                    <a:pt x="211709" y="969264"/>
                    <a:pt x="229997" y="979805"/>
                  </a:cubicBezTo>
                  <a:cubicBezTo>
                    <a:pt x="248285" y="990346"/>
                    <a:pt x="269748" y="993267"/>
                    <a:pt x="290195" y="987679"/>
                  </a:cubicBezTo>
                  <a:cubicBezTo>
                    <a:pt x="301625" y="984758"/>
                    <a:pt x="313182" y="991362"/>
                    <a:pt x="316230" y="1002792"/>
                  </a:cubicBezTo>
                  <a:cubicBezTo>
                    <a:pt x="319278" y="1014222"/>
                    <a:pt x="312547" y="1025779"/>
                    <a:pt x="301117" y="1028954"/>
                  </a:cubicBezTo>
                  <a:cubicBezTo>
                    <a:pt x="290576" y="1031748"/>
                    <a:pt x="279908" y="1033145"/>
                    <a:pt x="269367" y="1033145"/>
                  </a:cubicBezTo>
                </a:path>
              </a:pathLst>
            </a:custGeom>
            <a:solidFill>
              <a:srgbClr val="73747D"/>
            </a:solidFill>
          </p:spPr>
        </p:sp>
        <p:sp>
          <p:nvSpPr>
            <p:cNvPr id="102" name="Freeform 102"/>
            <p:cNvSpPr/>
            <p:nvPr/>
          </p:nvSpPr>
          <p:spPr>
            <a:xfrm>
              <a:off x="332994" y="1856740"/>
              <a:ext cx="71501" cy="71501"/>
            </a:xfrm>
            <a:custGeom>
              <a:avLst/>
              <a:gdLst/>
              <a:ahLst/>
              <a:cxnLst/>
              <a:rect l="l" t="t" r="r" b="b"/>
              <a:pathLst>
                <a:path w="71501" h="71501">
                  <a:moveTo>
                    <a:pt x="66929" y="27432"/>
                  </a:moveTo>
                  <a:cubicBezTo>
                    <a:pt x="71501" y="44704"/>
                    <a:pt x="61341" y="62357"/>
                    <a:pt x="44069" y="66929"/>
                  </a:cubicBezTo>
                  <a:cubicBezTo>
                    <a:pt x="26797" y="71501"/>
                    <a:pt x="9144" y="61341"/>
                    <a:pt x="4572" y="44069"/>
                  </a:cubicBezTo>
                  <a:cubicBezTo>
                    <a:pt x="0" y="26797"/>
                    <a:pt x="10160" y="9144"/>
                    <a:pt x="27432" y="4572"/>
                  </a:cubicBezTo>
                  <a:cubicBezTo>
                    <a:pt x="44704" y="0"/>
                    <a:pt x="62357" y="10160"/>
                    <a:pt x="66929" y="27432"/>
                  </a:cubicBezTo>
                </a:path>
              </a:pathLst>
            </a:custGeom>
            <a:solidFill>
              <a:srgbClr val="1A2733"/>
            </a:solidFill>
          </p:spPr>
        </p:sp>
        <p:sp>
          <p:nvSpPr>
            <p:cNvPr id="103" name="Freeform 103"/>
            <p:cNvSpPr/>
            <p:nvPr/>
          </p:nvSpPr>
          <p:spPr>
            <a:xfrm>
              <a:off x="742569" y="1747012"/>
              <a:ext cx="71501" cy="71501"/>
            </a:xfrm>
            <a:custGeom>
              <a:avLst/>
              <a:gdLst/>
              <a:ahLst/>
              <a:cxnLst/>
              <a:rect l="l" t="t" r="r" b="b"/>
              <a:pathLst>
                <a:path w="71501" h="71501">
                  <a:moveTo>
                    <a:pt x="66929" y="27432"/>
                  </a:moveTo>
                  <a:cubicBezTo>
                    <a:pt x="71501" y="44704"/>
                    <a:pt x="61341" y="62357"/>
                    <a:pt x="44069" y="66929"/>
                  </a:cubicBezTo>
                  <a:cubicBezTo>
                    <a:pt x="26797" y="71501"/>
                    <a:pt x="9144" y="61341"/>
                    <a:pt x="4572" y="44069"/>
                  </a:cubicBezTo>
                  <a:cubicBezTo>
                    <a:pt x="0" y="26797"/>
                    <a:pt x="10160" y="9144"/>
                    <a:pt x="27432" y="4572"/>
                  </a:cubicBezTo>
                  <a:cubicBezTo>
                    <a:pt x="44704" y="0"/>
                    <a:pt x="62357" y="10160"/>
                    <a:pt x="66929" y="27432"/>
                  </a:cubicBezTo>
                </a:path>
              </a:pathLst>
            </a:custGeom>
            <a:solidFill>
              <a:srgbClr val="1A2733"/>
            </a:solidFill>
          </p:spPr>
        </p:sp>
        <p:sp>
          <p:nvSpPr>
            <p:cNvPr id="104" name="Freeform 104"/>
            <p:cNvSpPr/>
            <p:nvPr/>
          </p:nvSpPr>
          <p:spPr>
            <a:xfrm>
              <a:off x="515366" y="63500"/>
              <a:ext cx="547116" cy="786003"/>
            </a:xfrm>
            <a:custGeom>
              <a:avLst/>
              <a:gdLst/>
              <a:ahLst/>
              <a:cxnLst/>
              <a:rect l="l" t="t" r="r" b="b"/>
              <a:pathLst>
                <a:path w="547116" h="786003">
                  <a:moveTo>
                    <a:pt x="273558" y="786003"/>
                  </a:moveTo>
                  <a:cubicBezTo>
                    <a:pt x="424688" y="786003"/>
                    <a:pt x="547116" y="663575"/>
                    <a:pt x="547116" y="512445"/>
                  </a:cubicBezTo>
                  <a:lnTo>
                    <a:pt x="547116" y="0"/>
                  </a:lnTo>
                  <a:lnTo>
                    <a:pt x="0" y="0"/>
                  </a:lnTo>
                  <a:lnTo>
                    <a:pt x="0" y="512445"/>
                  </a:lnTo>
                  <a:cubicBezTo>
                    <a:pt x="0" y="663575"/>
                    <a:pt x="122428" y="786003"/>
                    <a:pt x="273558" y="786003"/>
                  </a:cubicBezTo>
                </a:path>
              </a:pathLst>
            </a:custGeom>
            <a:solidFill>
              <a:srgbClr val="F0814E"/>
            </a:solidFill>
          </p:spPr>
        </p:sp>
      </p:grpSp>
      <p:grpSp>
        <p:nvGrpSpPr>
          <p:cNvPr id="105" name="Group 105"/>
          <p:cNvGrpSpPr>
            <a:grpSpLocks noChangeAspect="1"/>
          </p:cNvGrpSpPr>
          <p:nvPr/>
        </p:nvGrpSpPr>
        <p:grpSpPr>
          <a:xfrm>
            <a:off x="7736108" y="6362623"/>
            <a:ext cx="273579" cy="393023"/>
            <a:chOff x="0" y="0"/>
            <a:chExt cx="547159" cy="786046"/>
          </a:xfrm>
        </p:grpSpPr>
        <p:sp>
          <p:nvSpPr>
            <p:cNvPr id="106" name="Freeform 106"/>
            <p:cNvSpPr/>
            <p:nvPr/>
          </p:nvSpPr>
          <p:spPr>
            <a:xfrm>
              <a:off x="0" y="0"/>
              <a:ext cx="547116" cy="786003"/>
            </a:xfrm>
            <a:custGeom>
              <a:avLst/>
              <a:gdLst/>
              <a:ahLst/>
              <a:cxnLst/>
              <a:rect l="l" t="t" r="r" b="b"/>
              <a:pathLst>
                <a:path w="547116" h="786003">
                  <a:moveTo>
                    <a:pt x="0" y="0"/>
                  </a:moveTo>
                  <a:lnTo>
                    <a:pt x="0" y="512445"/>
                  </a:lnTo>
                  <a:cubicBezTo>
                    <a:pt x="0" y="663575"/>
                    <a:pt x="122428" y="786003"/>
                    <a:pt x="273558" y="786003"/>
                  </a:cubicBezTo>
                  <a:cubicBezTo>
                    <a:pt x="423926" y="786003"/>
                    <a:pt x="545973" y="664591"/>
                    <a:pt x="547116" y="514477"/>
                  </a:cubicBezTo>
                  <a:lnTo>
                    <a:pt x="547116" y="0"/>
                  </a:lnTo>
                  <a:close/>
                </a:path>
              </a:pathLst>
            </a:custGeom>
            <a:solidFill>
              <a:srgbClr val="4D2C13">
                <a:alpha val="29804"/>
              </a:srgbClr>
            </a:solidFill>
          </p:spPr>
        </p:sp>
      </p:grpSp>
      <p:grpSp>
        <p:nvGrpSpPr>
          <p:cNvPr id="107" name="Group 107"/>
          <p:cNvGrpSpPr>
            <a:grpSpLocks noChangeAspect="1"/>
          </p:cNvGrpSpPr>
          <p:nvPr/>
        </p:nvGrpSpPr>
        <p:grpSpPr>
          <a:xfrm>
            <a:off x="3561700" y="5"/>
            <a:ext cx="6350" cy="7551966"/>
            <a:chOff x="0" y="0"/>
            <a:chExt cx="12700" cy="15103932"/>
          </a:xfrm>
        </p:grpSpPr>
        <p:sp>
          <p:nvSpPr>
            <p:cNvPr id="108" name="Freeform 108"/>
            <p:cNvSpPr/>
            <p:nvPr/>
          </p:nvSpPr>
          <p:spPr>
            <a:xfrm>
              <a:off x="0" y="0"/>
              <a:ext cx="12700" cy="15103983"/>
            </a:xfrm>
            <a:custGeom>
              <a:avLst/>
              <a:gdLst/>
              <a:ahLst/>
              <a:cxnLst/>
              <a:rect l="l" t="t" r="r" b="b"/>
              <a:pathLst>
                <a:path w="12700" h="15103983">
                  <a:moveTo>
                    <a:pt x="12700" y="0"/>
                  </a:moveTo>
                  <a:lnTo>
                    <a:pt x="12700" y="15103983"/>
                  </a:lnTo>
                  <a:lnTo>
                    <a:pt x="0" y="15103983"/>
                  </a:lnTo>
                  <a:lnTo>
                    <a:pt x="0" y="0"/>
                  </a:lnTo>
                  <a:close/>
                </a:path>
              </a:pathLst>
            </a:custGeom>
            <a:solidFill>
              <a:srgbClr val="DAE1E9"/>
            </a:solidFill>
          </p:spPr>
        </p:sp>
      </p:grpSp>
      <p:grpSp>
        <p:nvGrpSpPr>
          <p:cNvPr id="109" name="Group 109"/>
          <p:cNvGrpSpPr>
            <a:grpSpLocks noChangeAspect="1"/>
          </p:cNvGrpSpPr>
          <p:nvPr/>
        </p:nvGrpSpPr>
        <p:grpSpPr>
          <a:xfrm>
            <a:off x="3814901" y="5984772"/>
            <a:ext cx="599923" cy="599923"/>
            <a:chOff x="0" y="0"/>
            <a:chExt cx="1199845" cy="1199845"/>
          </a:xfrm>
        </p:grpSpPr>
        <p:sp>
          <p:nvSpPr>
            <p:cNvPr id="110" name="Freeform 110"/>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91CA68"/>
            </a:solidFill>
          </p:spPr>
        </p:sp>
        <p:sp>
          <p:nvSpPr>
            <p:cNvPr id="111" name="Freeform 111"/>
            <p:cNvSpPr/>
            <p:nvPr/>
          </p:nvSpPr>
          <p:spPr>
            <a:xfrm>
              <a:off x="377444" y="536448"/>
              <a:ext cx="189992" cy="401447"/>
            </a:xfrm>
            <a:custGeom>
              <a:avLst/>
              <a:gdLst/>
              <a:ahLst/>
              <a:cxnLst/>
              <a:rect l="l" t="t" r="r" b="b"/>
              <a:pathLst>
                <a:path w="189992" h="401447">
                  <a:moveTo>
                    <a:pt x="150495" y="210439"/>
                  </a:moveTo>
                  <a:cubicBezTo>
                    <a:pt x="152146" y="227457"/>
                    <a:pt x="153543" y="243586"/>
                    <a:pt x="155194" y="259715"/>
                  </a:cubicBezTo>
                  <a:cubicBezTo>
                    <a:pt x="158623" y="294005"/>
                    <a:pt x="162306" y="328168"/>
                    <a:pt x="165608" y="362458"/>
                  </a:cubicBezTo>
                  <a:cubicBezTo>
                    <a:pt x="167640" y="382778"/>
                    <a:pt x="156083" y="398145"/>
                    <a:pt x="138176" y="399796"/>
                  </a:cubicBezTo>
                  <a:cubicBezTo>
                    <a:pt x="119507" y="401447"/>
                    <a:pt x="105410" y="388874"/>
                    <a:pt x="103124" y="368300"/>
                  </a:cubicBezTo>
                  <a:cubicBezTo>
                    <a:pt x="100711" y="346456"/>
                    <a:pt x="98425" y="324485"/>
                    <a:pt x="94869" y="302387"/>
                  </a:cubicBezTo>
                  <a:cubicBezTo>
                    <a:pt x="94361" y="303530"/>
                    <a:pt x="93599" y="304673"/>
                    <a:pt x="93472" y="305943"/>
                  </a:cubicBezTo>
                  <a:cubicBezTo>
                    <a:pt x="91186" y="326644"/>
                    <a:pt x="88900" y="347218"/>
                    <a:pt x="86868" y="367919"/>
                  </a:cubicBezTo>
                  <a:cubicBezTo>
                    <a:pt x="84836" y="387477"/>
                    <a:pt x="72771" y="399796"/>
                    <a:pt x="55372" y="400050"/>
                  </a:cubicBezTo>
                  <a:cubicBezTo>
                    <a:pt x="37084" y="400177"/>
                    <a:pt x="22733" y="385699"/>
                    <a:pt x="24130" y="367157"/>
                  </a:cubicBezTo>
                  <a:cubicBezTo>
                    <a:pt x="25908" y="343027"/>
                    <a:pt x="28829" y="319024"/>
                    <a:pt x="31115" y="294894"/>
                  </a:cubicBezTo>
                  <a:cubicBezTo>
                    <a:pt x="33909" y="267208"/>
                    <a:pt x="36576" y="239522"/>
                    <a:pt x="39497" y="210566"/>
                  </a:cubicBezTo>
                  <a:cubicBezTo>
                    <a:pt x="36576" y="210566"/>
                    <a:pt x="34036" y="210566"/>
                    <a:pt x="31623" y="210566"/>
                  </a:cubicBezTo>
                  <a:cubicBezTo>
                    <a:pt x="14478" y="210312"/>
                    <a:pt x="762" y="197358"/>
                    <a:pt x="635" y="180213"/>
                  </a:cubicBezTo>
                  <a:cubicBezTo>
                    <a:pt x="381" y="143637"/>
                    <a:pt x="0" y="107061"/>
                    <a:pt x="762" y="70612"/>
                  </a:cubicBezTo>
                  <a:cubicBezTo>
                    <a:pt x="1397" y="37084"/>
                    <a:pt x="27686" y="6223"/>
                    <a:pt x="60960" y="2540"/>
                  </a:cubicBezTo>
                  <a:cubicBezTo>
                    <a:pt x="83312" y="0"/>
                    <a:pt x="106299" y="0"/>
                    <a:pt x="128524" y="2413"/>
                  </a:cubicBezTo>
                  <a:cubicBezTo>
                    <a:pt x="162433" y="6223"/>
                    <a:pt x="188595" y="36576"/>
                    <a:pt x="189230" y="70739"/>
                  </a:cubicBezTo>
                  <a:cubicBezTo>
                    <a:pt x="189992" y="107315"/>
                    <a:pt x="189611" y="143891"/>
                    <a:pt x="189230" y="180467"/>
                  </a:cubicBezTo>
                  <a:cubicBezTo>
                    <a:pt x="189103" y="197104"/>
                    <a:pt x="175387" y="210185"/>
                    <a:pt x="158877" y="210566"/>
                  </a:cubicBezTo>
                  <a:cubicBezTo>
                    <a:pt x="156464" y="210566"/>
                    <a:pt x="154178" y="210566"/>
                    <a:pt x="150495" y="210566"/>
                  </a:cubicBezTo>
                </a:path>
              </a:pathLst>
            </a:custGeom>
            <a:solidFill>
              <a:srgbClr val="FFFFFF"/>
            </a:solidFill>
          </p:spPr>
        </p:sp>
        <p:sp>
          <p:nvSpPr>
            <p:cNvPr id="112" name="Freeform 112"/>
            <p:cNvSpPr/>
            <p:nvPr/>
          </p:nvSpPr>
          <p:spPr>
            <a:xfrm>
              <a:off x="630174" y="536067"/>
              <a:ext cx="190119" cy="406654"/>
            </a:xfrm>
            <a:custGeom>
              <a:avLst/>
              <a:gdLst/>
              <a:ahLst/>
              <a:cxnLst/>
              <a:rect l="l" t="t" r="r" b="b"/>
              <a:pathLst>
                <a:path w="190119" h="406654">
                  <a:moveTo>
                    <a:pt x="38735" y="211201"/>
                  </a:moveTo>
                  <a:cubicBezTo>
                    <a:pt x="33528" y="210820"/>
                    <a:pt x="28702" y="211201"/>
                    <a:pt x="24130" y="210058"/>
                  </a:cubicBezTo>
                  <a:cubicBezTo>
                    <a:pt x="10414" y="206883"/>
                    <a:pt x="508" y="194564"/>
                    <a:pt x="508" y="180213"/>
                  </a:cubicBezTo>
                  <a:cubicBezTo>
                    <a:pt x="254" y="144399"/>
                    <a:pt x="0" y="108712"/>
                    <a:pt x="508" y="72898"/>
                  </a:cubicBezTo>
                  <a:cubicBezTo>
                    <a:pt x="1016" y="33147"/>
                    <a:pt x="33782" y="1143"/>
                    <a:pt x="73533" y="1143"/>
                  </a:cubicBezTo>
                  <a:cubicBezTo>
                    <a:pt x="91186" y="1143"/>
                    <a:pt x="108966" y="0"/>
                    <a:pt x="126365" y="2286"/>
                  </a:cubicBezTo>
                  <a:cubicBezTo>
                    <a:pt x="163576" y="7112"/>
                    <a:pt x="189230" y="37846"/>
                    <a:pt x="189357" y="75438"/>
                  </a:cubicBezTo>
                  <a:cubicBezTo>
                    <a:pt x="189484" y="109093"/>
                    <a:pt x="188722" y="142748"/>
                    <a:pt x="189611" y="176403"/>
                  </a:cubicBezTo>
                  <a:cubicBezTo>
                    <a:pt x="190119" y="197485"/>
                    <a:pt x="173228" y="213360"/>
                    <a:pt x="154686" y="210820"/>
                  </a:cubicBezTo>
                  <a:cubicBezTo>
                    <a:pt x="153670" y="210693"/>
                    <a:pt x="152654" y="210947"/>
                    <a:pt x="150622" y="211074"/>
                  </a:cubicBezTo>
                  <a:cubicBezTo>
                    <a:pt x="151638" y="221996"/>
                    <a:pt x="152527" y="232537"/>
                    <a:pt x="153543" y="243205"/>
                  </a:cubicBezTo>
                  <a:cubicBezTo>
                    <a:pt x="157480" y="282702"/>
                    <a:pt x="161036" y="322199"/>
                    <a:pt x="165735" y="361696"/>
                  </a:cubicBezTo>
                  <a:cubicBezTo>
                    <a:pt x="169291" y="391541"/>
                    <a:pt x="143764" y="406654"/>
                    <a:pt x="123190" y="398272"/>
                  </a:cubicBezTo>
                  <a:cubicBezTo>
                    <a:pt x="110744" y="393192"/>
                    <a:pt x="104775" y="383159"/>
                    <a:pt x="103251" y="370205"/>
                  </a:cubicBezTo>
                  <a:cubicBezTo>
                    <a:pt x="100965" y="349885"/>
                    <a:pt x="98806" y="329438"/>
                    <a:pt x="96647" y="309118"/>
                  </a:cubicBezTo>
                  <a:cubicBezTo>
                    <a:pt x="96393" y="307086"/>
                    <a:pt x="96012" y="305181"/>
                    <a:pt x="93980" y="303022"/>
                  </a:cubicBezTo>
                  <a:cubicBezTo>
                    <a:pt x="92710" y="314198"/>
                    <a:pt x="91313" y="325374"/>
                    <a:pt x="90043" y="336550"/>
                  </a:cubicBezTo>
                  <a:cubicBezTo>
                    <a:pt x="88519" y="349631"/>
                    <a:pt x="87503" y="362712"/>
                    <a:pt x="85344" y="375666"/>
                  </a:cubicBezTo>
                  <a:cubicBezTo>
                    <a:pt x="83058" y="389001"/>
                    <a:pt x="71755" y="398907"/>
                    <a:pt x="58928" y="400304"/>
                  </a:cubicBezTo>
                  <a:cubicBezTo>
                    <a:pt x="44704" y="401828"/>
                    <a:pt x="31369" y="394970"/>
                    <a:pt x="26543" y="381762"/>
                  </a:cubicBezTo>
                  <a:cubicBezTo>
                    <a:pt x="24257" y="375412"/>
                    <a:pt x="23876" y="367792"/>
                    <a:pt x="24511" y="360934"/>
                  </a:cubicBezTo>
                  <a:cubicBezTo>
                    <a:pt x="29083" y="312039"/>
                    <a:pt x="34163" y="263144"/>
                    <a:pt x="39116" y="214122"/>
                  </a:cubicBezTo>
                  <a:cubicBezTo>
                    <a:pt x="39243" y="213360"/>
                    <a:pt x="38989" y="212598"/>
                    <a:pt x="38735" y="211201"/>
                  </a:cubicBezTo>
                </a:path>
              </a:pathLst>
            </a:custGeom>
            <a:solidFill>
              <a:srgbClr val="FFFFFF"/>
            </a:solidFill>
          </p:spPr>
        </p:sp>
        <p:sp>
          <p:nvSpPr>
            <p:cNvPr id="113" name="Freeform 113"/>
            <p:cNvSpPr/>
            <p:nvPr/>
          </p:nvSpPr>
          <p:spPr>
            <a:xfrm>
              <a:off x="776605" y="494030"/>
              <a:ext cx="169545" cy="401447"/>
            </a:xfrm>
            <a:custGeom>
              <a:avLst/>
              <a:gdLst/>
              <a:ahLst/>
              <a:cxnLst/>
              <a:rect l="l" t="t" r="r" b="b"/>
              <a:pathLst>
                <a:path w="169545" h="401447">
                  <a:moveTo>
                    <a:pt x="130429" y="210947"/>
                  </a:moveTo>
                  <a:cubicBezTo>
                    <a:pt x="132588" y="233172"/>
                    <a:pt x="134747" y="254889"/>
                    <a:pt x="136906" y="276479"/>
                  </a:cubicBezTo>
                  <a:cubicBezTo>
                    <a:pt x="139827" y="305562"/>
                    <a:pt x="143002" y="334518"/>
                    <a:pt x="145669" y="363601"/>
                  </a:cubicBezTo>
                  <a:cubicBezTo>
                    <a:pt x="147574" y="384175"/>
                    <a:pt x="135509" y="398907"/>
                    <a:pt x="116586" y="400177"/>
                  </a:cubicBezTo>
                  <a:cubicBezTo>
                    <a:pt x="98679" y="401447"/>
                    <a:pt x="84963" y="387985"/>
                    <a:pt x="83058" y="367919"/>
                  </a:cubicBezTo>
                  <a:cubicBezTo>
                    <a:pt x="81026" y="347218"/>
                    <a:pt x="78613" y="326644"/>
                    <a:pt x="76454" y="305943"/>
                  </a:cubicBezTo>
                  <a:cubicBezTo>
                    <a:pt x="76327" y="304927"/>
                    <a:pt x="75946" y="304038"/>
                    <a:pt x="74041" y="303022"/>
                  </a:cubicBezTo>
                  <a:cubicBezTo>
                    <a:pt x="72771" y="313690"/>
                    <a:pt x="71501" y="324358"/>
                    <a:pt x="70231" y="335026"/>
                  </a:cubicBezTo>
                  <a:cubicBezTo>
                    <a:pt x="68961" y="347091"/>
                    <a:pt x="67945" y="359029"/>
                    <a:pt x="66421" y="371094"/>
                  </a:cubicBezTo>
                  <a:cubicBezTo>
                    <a:pt x="64643" y="386461"/>
                    <a:pt x="54864" y="397002"/>
                    <a:pt x="40386" y="398907"/>
                  </a:cubicBezTo>
                  <a:cubicBezTo>
                    <a:pt x="37719" y="372237"/>
                    <a:pt x="35052" y="345567"/>
                    <a:pt x="32258" y="318897"/>
                  </a:cubicBezTo>
                  <a:cubicBezTo>
                    <a:pt x="30861" y="305562"/>
                    <a:pt x="29718" y="292227"/>
                    <a:pt x="28067" y="278892"/>
                  </a:cubicBezTo>
                  <a:cubicBezTo>
                    <a:pt x="27432" y="274320"/>
                    <a:pt x="28575" y="272034"/>
                    <a:pt x="33020" y="269875"/>
                  </a:cubicBezTo>
                  <a:cubicBezTo>
                    <a:pt x="53721" y="260096"/>
                    <a:pt x="64516" y="243459"/>
                    <a:pt x="64516" y="220345"/>
                  </a:cubicBezTo>
                  <a:cubicBezTo>
                    <a:pt x="64643" y="185674"/>
                    <a:pt x="64897" y="150876"/>
                    <a:pt x="64389" y="116205"/>
                  </a:cubicBezTo>
                  <a:cubicBezTo>
                    <a:pt x="63754" y="76073"/>
                    <a:pt x="44450" y="47498"/>
                    <a:pt x="8763" y="29718"/>
                  </a:cubicBezTo>
                  <a:cubicBezTo>
                    <a:pt x="381" y="25527"/>
                    <a:pt x="0" y="23368"/>
                    <a:pt x="7493" y="17399"/>
                  </a:cubicBezTo>
                  <a:cubicBezTo>
                    <a:pt x="19050" y="8001"/>
                    <a:pt x="32131" y="1905"/>
                    <a:pt x="46990" y="1397"/>
                  </a:cubicBezTo>
                  <a:cubicBezTo>
                    <a:pt x="65659" y="762"/>
                    <a:pt x="84455" y="0"/>
                    <a:pt x="102997" y="1524"/>
                  </a:cubicBezTo>
                  <a:cubicBezTo>
                    <a:pt x="140970" y="4445"/>
                    <a:pt x="169291" y="36068"/>
                    <a:pt x="169418" y="74041"/>
                  </a:cubicBezTo>
                  <a:cubicBezTo>
                    <a:pt x="169545" y="106680"/>
                    <a:pt x="169418" y="139319"/>
                    <a:pt x="169418" y="171831"/>
                  </a:cubicBezTo>
                  <a:cubicBezTo>
                    <a:pt x="169418" y="199390"/>
                    <a:pt x="159258" y="210058"/>
                    <a:pt x="130683" y="210820"/>
                  </a:cubicBezTo>
                </a:path>
              </a:pathLst>
            </a:custGeom>
            <a:solidFill>
              <a:srgbClr val="FFFFFF"/>
            </a:solidFill>
          </p:spPr>
        </p:sp>
        <p:sp>
          <p:nvSpPr>
            <p:cNvPr id="114" name="Freeform 114"/>
            <p:cNvSpPr/>
            <p:nvPr/>
          </p:nvSpPr>
          <p:spPr>
            <a:xfrm>
              <a:off x="251079" y="494411"/>
              <a:ext cx="169545" cy="401320"/>
            </a:xfrm>
            <a:custGeom>
              <a:avLst/>
              <a:gdLst/>
              <a:ahLst/>
              <a:cxnLst/>
              <a:rect l="l" t="t" r="r" b="b"/>
              <a:pathLst>
                <a:path w="169545" h="401320">
                  <a:moveTo>
                    <a:pt x="129032" y="398653"/>
                  </a:moveTo>
                  <a:cubicBezTo>
                    <a:pt x="114173" y="396494"/>
                    <a:pt x="104775" y="385572"/>
                    <a:pt x="103124" y="369189"/>
                  </a:cubicBezTo>
                  <a:cubicBezTo>
                    <a:pt x="100965" y="347980"/>
                    <a:pt x="98679" y="326771"/>
                    <a:pt x="96393" y="305689"/>
                  </a:cubicBezTo>
                  <a:cubicBezTo>
                    <a:pt x="96266" y="304800"/>
                    <a:pt x="95885" y="303911"/>
                    <a:pt x="93980" y="302895"/>
                  </a:cubicBezTo>
                  <a:cubicBezTo>
                    <a:pt x="92710" y="313309"/>
                    <a:pt x="91440" y="323723"/>
                    <a:pt x="90297" y="334137"/>
                  </a:cubicBezTo>
                  <a:cubicBezTo>
                    <a:pt x="89027" y="346202"/>
                    <a:pt x="87884" y="358267"/>
                    <a:pt x="86487" y="370205"/>
                  </a:cubicBezTo>
                  <a:cubicBezTo>
                    <a:pt x="84455" y="388620"/>
                    <a:pt x="70104" y="401320"/>
                    <a:pt x="53086" y="399923"/>
                  </a:cubicBezTo>
                  <a:cubicBezTo>
                    <a:pt x="34671" y="398526"/>
                    <a:pt x="22352" y="384302"/>
                    <a:pt x="24130" y="364744"/>
                  </a:cubicBezTo>
                  <a:cubicBezTo>
                    <a:pt x="28194" y="319913"/>
                    <a:pt x="33020" y="275209"/>
                    <a:pt x="37465" y="230505"/>
                  </a:cubicBezTo>
                  <a:cubicBezTo>
                    <a:pt x="38100" y="224282"/>
                    <a:pt x="38608" y="217932"/>
                    <a:pt x="39243" y="210820"/>
                  </a:cubicBezTo>
                  <a:cubicBezTo>
                    <a:pt x="36957" y="210693"/>
                    <a:pt x="35052" y="210439"/>
                    <a:pt x="33147" y="210439"/>
                  </a:cubicBezTo>
                  <a:cubicBezTo>
                    <a:pt x="15240" y="210820"/>
                    <a:pt x="762" y="197739"/>
                    <a:pt x="635" y="179959"/>
                  </a:cubicBezTo>
                  <a:cubicBezTo>
                    <a:pt x="381" y="143383"/>
                    <a:pt x="0" y="106807"/>
                    <a:pt x="635" y="70231"/>
                  </a:cubicBezTo>
                  <a:cubicBezTo>
                    <a:pt x="1270" y="35814"/>
                    <a:pt x="29845" y="4445"/>
                    <a:pt x="64135" y="1651"/>
                  </a:cubicBezTo>
                  <a:cubicBezTo>
                    <a:pt x="84455" y="0"/>
                    <a:pt x="105156" y="635"/>
                    <a:pt x="125603" y="1524"/>
                  </a:cubicBezTo>
                  <a:cubicBezTo>
                    <a:pt x="139573" y="2159"/>
                    <a:pt x="151892" y="8636"/>
                    <a:pt x="162687" y="17526"/>
                  </a:cubicBezTo>
                  <a:cubicBezTo>
                    <a:pt x="169545" y="23114"/>
                    <a:pt x="169037" y="25654"/>
                    <a:pt x="161290" y="29464"/>
                  </a:cubicBezTo>
                  <a:cubicBezTo>
                    <a:pt x="125222" y="47371"/>
                    <a:pt x="105791" y="76073"/>
                    <a:pt x="105283" y="116586"/>
                  </a:cubicBezTo>
                  <a:cubicBezTo>
                    <a:pt x="104902" y="150495"/>
                    <a:pt x="105283" y="184531"/>
                    <a:pt x="105029" y="218440"/>
                  </a:cubicBezTo>
                  <a:cubicBezTo>
                    <a:pt x="104902" y="242443"/>
                    <a:pt x="115443" y="259588"/>
                    <a:pt x="136906" y="270256"/>
                  </a:cubicBezTo>
                  <a:cubicBezTo>
                    <a:pt x="139065" y="271272"/>
                    <a:pt x="141351" y="274828"/>
                    <a:pt x="141224" y="277114"/>
                  </a:cubicBezTo>
                  <a:cubicBezTo>
                    <a:pt x="137541" y="316357"/>
                    <a:pt x="133477" y="355600"/>
                    <a:pt x="129540" y="394843"/>
                  </a:cubicBezTo>
                  <a:cubicBezTo>
                    <a:pt x="129413" y="396113"/>
                    <a:pt x="129159" y="397383"/>
                    <a:pt x="128905" y="398653"/>
                  </a:cubicBezTo>
                </a:path>
              </a:pathLst>
            </a:custGeom>
            <a:solidFill>
              <a:srgbClr val="FFFFFF"/>
            </a:solidFill>
          </p:spPr>
        </p:sp>
        <p:sp>
          <p:nvSpPr>
            <p:cNvPr id="115" name="Freeform 115"/>
            <p:cNvSpPr/>
            <p:nvPr/>
          </p:nvSpPr>
          <p:spPr>
            <a:xfrm>
              <a:off x="523621" y="494792"/>
              <a:ext cx="151130" cy="398399"/>
            </a:xfrm>
            <a:custGeom>
              <a:avLst/>
              <a:gdLst/>
              <a:ahLst/>
              <a:cxnLst/>
              <a:rect l="l" t="t" r="r" b="b"/>
              <a:pathLst>
                <a:path w="151130" h="398399">
                  <a:moveTo>
                    <a:pt x="151003" y="25019"/>
                  </a:moveTo>
                  <a:cubicBezTo>
                    <a:pt x="119761" y="36957"/>
                    <a:pt x="97917" y="57404"/>
                    <a:pt x="89789" y="88646"/>
                  </a:cubicBezTo>
                  <a:cubicBezTo>
                    <a:pt x="85598" y="104902"/>
                    <a:pt x="85598" y="122428"/>
                    <a:pt x="85090" y="139319"/>
                  </a:cubicBezTo>
                  <a:cubicBezTo>
                    <a:pt x="84455" y="165354"/>
                    <a:pt x="85471" y="191389"/>
                    <a:pt x="85344" y="217424"/>
                  </a:cubicBezTo>
                  <a:cubicBezTo>
                    <a:pt x="85217" y="241681"/>
                    <a:pt x="95631" y="259207"/>
                    <a:pt x="117602" y="269875"/>
                  </a:cubicBezTo>
                  <a:cubicBezTo>
                    <a:pt x="119507" y="270891"/>
                    <a:pt x="121793" y="274066"/>
                    <a:pt x="121666" y="276098"/>
                  </a:cubicBezTo>
                  <a:cubicBezTo>
                    <a:pt x="117856" y="316611"/>
                    <a:pt x="113665" y="357251"/>
                    <a:pt x="109601" y="397764"/>
                  </a:cubicBezTo>
                  <a:cubicBezTo>
                    <a:pt x="96012" y="397256"/>
                    <a:pt x="85344" y="385953"/>
                    <a:pt x="83566" y="369951"/>
                  </a:cubicBezTo>
                  <a:cubicBezTo>
                    <a:pt x="81661" y="353187"/>
                    <a:pt x="80010" y="336423"/>
                    <a:pt x="78232" y="319786"/>
                  </a:cubicBezTo>
                  <a:cubicBezTo>
                    <a:pt x="77597" y="313944"/>
                    <a:pt x="76835" y="308102"/>
                    <a:pt x="74168" y="302387"/>
                  </a:cubicBezTo>
                  <a:cubicBezTo>
                    <a:pt x="73025" y="311785"/>
                    <a:pt x="71882" y="321310"/>
                    <a:pt x="70866" y="330708"/>
                  </a:cubicBezTo>
                  <a:cubicBezTo>
                    <a:pt x="69469" y="343281"/>
                    <a:pt x="68199" y="355854"/>
                    <a:pt x="66929" y="368427"/>
                  </a:cubicBezTo>
                  <a:cubicBezTo>
                    <a:pt x="65278" y="384937"/>
                    <a:pt x="56388" y="395478"/>
                    <a:pt x="40767" y="398399"/>
                  </a:cubicBezTo>
                  <a:cubicBezTo>
                    <a:pt x="38608" y="377825"/>
                    <a:pt x="36449" y="357251"/>
                    <a:pt x="34417" y="336677"/>
                  </a:cubicBezTo>
                  <a:cubicBezTo>
                    <a:pt x="32385" y="317119"/>
                    <a:pt x="30607" y="297434"/>
                    <a:pt x="28321" y="277876"/>
                  </a:cubicBezTo>
                  <a:cubicBezTo>
                    <a:pt x="27813" y="272923"/>
                    <a:pt x="29718" y="271145"/>
                    <a:pt x="33782" y="269240"/>
                  </a:cubicBezTo>
                  <a:cubicBezTo>
                    <a:pt x="52832" y="259969"/>
                    <a:pt x="64262" y="244729"/>
                    <a:pt x="64643" y="223266"/>
                  </a:cubicBezTo>
                  <a:cubicBezTo>
                    <a:pt x="65278" y="185674"/>
                    <a:pt x="65786" y="148082"/>
                    <a:pt x="64389" y="110490"/>
                  </a:cubicBezTo>
                  <a:cubicBezTo>
                    <a:pt x="62992" y="73025"/>
                    <a:pt x="43180" y="46482"/>
                    <a:pt x="10033" y="29718"/>
                  </a:cubicBezTo>
                  <a:cubicBezTo>
                    <a:pt x="381" y="24892"/>
                    <a:pt x="0" y="22987"/>
                    <a:pt x="8763" y="16129"/>
                  </a:cubicBezTo>
                  <a:cubicBezTo>
                    <a:pt x="19812" y="7493"/>
                    <a:pt x="32258" y="1524"/>
                    <a:pt x="46228" y="1016"/>
                  </a:cubicBezTo>
                  <a:cubicBezTo>
                    <a:pt x="66167" y="381"/>
                    <a:pt x="86233" y="0"/>
                    <a:pt x="106172" y="1270"/>
                  </a:cubicBezTo>
                  <a:cubicBezTo>
                    <a:pt x="123825" y="2413"/>
                    <a:pt x="138430" y="11176"/>
                    <a:pt x="151130" y="25019"/>
                  </a:cubicBezTo>
                </a:path>
              </a:pathLst>
            </a:custGeom>
            <a:solidFill>
              <a:srgbClr val="FFFFFF"/>
            </a:solidFill>
          </p:spPr>
        </p:sp>
        <p:sp>
          <p:nvSpPr>
            <p:cNvPr id="116" name="Freeform 116"/>
            <p:cNvSpPr/>
            <p:nvPr/>
          </p:nvSpPr>
          <p:spPr>
            <a:xfrm>
              <a:off x="293624" y="347345"/>
              <a:ext cx="105664" cy="130175"/>
            </a:xfrm>
            <a:custGeom>
              <a:avLst/>
              <a:gdLst/>
              <a:ahLst/>
              <a:cxnLst/>
              <a:rect l="l" t="t" r="r" b="b"/>
              <a:pathLst>
                <a:path w="105664" h="130175">
                  <a:moveTo>
                    <a:pt x="104521" y="65024"/>
                  </a:moveTo>
                  <a:cubicBezTo>
                    <a:pt x="105664" y="78740"/>
                    <a:pt x="103505" y="93472"/>
                    <a:pt x="93345" y="106172"/>
                  </a:cubicBezTo>
                  <a:cubicBezTo>
                    <a:pt x="79756" y="123063"/>
                    <a:pt x="56896" y="130175"/>
                    <a:pt x="36576" y="123444"/>
                  </a:cubicBezTo>
                  <a:cubicBezTo>
                    <a:pt x="14986" y="116332"/>
                    <a:pt x="762" y="97409"/>
                    <a:pt x="254" y="75057"/>
                  </a:cubicBezTo>
                  <a:cubicBezTo>
                    <a:pt x="127" y="66929"/>
                    <a:pt x="0" y="58801"/>
                    <a:pt x="254" y="50546"/>
                  </a:cubicBezTo>
                  <a:cubicBezTo>
                    <a:pt x="1016" y="22606"/>
                    <a:pt x="24511" y="0"/>
                    <a:pt x="52705" y="254"/>
                  </a:cubicBezTo>
                  <a:cubicBezTo>
                    <a:pt x="80518" y="381"/>
                    <a:pt x="103632" y="22860"/>
                    <a:pt x="104521" y="50419"/>
                  </a:cubicBezTo>
                  <a:cubicBezTo>
                    <a:pt x="104648" y="54610"/>
                    <a:pt x="104521" y="58801"/>
                    <a:pt x="104521" y="65024"/>
                  </a:cubicBezTo>
                </a:path>
              </a:pathLst>
            </a:custGeom>
            <a:solidFill>
              <a:srgbClr val="FFFFFF"/>
            </a:solidFill>
          </p:spPr>
        </p:sp>
        <p:sp>
          <p:nvSpPr>
            <p:cNvPr id="117" name="Freeform 117"/>
            <p:cNvSpPr/>
            <p:nvPr/>
          </p:nvSpPr>
          <p:spPr>
            <a:xfrm>
              <a:off x="546481" y="347472"/>
              <a:ext cx="105537" cy="130175"/>
            </a:xfrm>
            <a:custGeom>
              <a:avLst/>
              <a:gdLst/>
              <a:ahLst/>
              <a:cxnLst/>
              <a:rect l="l" t="t" r="r" b="b"/>
              <a:pathLst>
                <a:path w="105537" h="130175">
                  <a:moveTo>
                    <a:pt x="104394" y="65405"/>
                  </a:moveTo>
                  <a:cubicBezTo>
                    <a:pt x="105537" y="79121"/>
                    <a:pt x="103251" y="93472"/>
                    <a:pt x="93218" y="106045"/>
                  </a:cubicBezTo>
                  <a:cubicBezTo>
                    <a:pt x="79629" y="122936"/>
                    <a:pt x="56896" y="130175"/>
                    <a:pt x="36576" y="123444"/>
                  </a:cubicBezTo>
                  <a:cubicBezTo>
                    <a:pt x="14986" y="116332"/>
                    <a:pt x="635" y="97409"/>
                    <a:pt x="254" y="75057"/>
                  </a:cubicBezTo>
                  <a:cubicBezTo>
                    <a:pt x="127" y="66929"/>
                    <a:pt x="0" y="58674"/>
                    <a:pt x="254" y="50546"/>
                  </a:cubicBezTo>
                  <a:cubicBezTo>
                    <a:pt x="1016" y="22479"/>
                    <a:pt x="24511" y="0"/>
                    <a:pt x="52578" y="127"/>
                  </a:cubicBezTo>
                  <a:cubicBezTo>
                    <a:pt x="80391" y="254"/>
                    <a:pt x="103632" y="22606"/>
                    <a:pt x="104394" y="50165"/>
                  </a:cubicBezTo>
                  <a:cubicBezTo>
                    <a:pt x="104521" y="54610"/>
                    <a:pt x="104394" y="59182"/>
                    <a:pt x="104394" y="65278"/>
                  </a:cubicBezTo>
                </a:path>
              </a:pathLst>
            </a:custGeom>
            <a:solidFill>
              <a:srgbClr val="FFFFFF"/>
            </a:solidFill>
          </p:spPr>
        </p:sp>
        <p:sp>
          <p:nvSpPr>
            <p:cNvPr id="118" name="Freeform 118"/>
            <p:cNvSpPr/>
            <p:nvPr/>
          </p:nvSpPr>
          <p:spPr>
            <a:xfrm>
              <a:off x="798068" y="343408"/>
              <a:ext cx="105664" cy="130048"/>
            </a:xfrm>
            <a:custGeom>
              <a:avLst/>
              <a:gdLst/>
              <a:ahLst/>
              <a:cxnLst/>
              <a:rect l="l" t="t" r="r" b="b"/>
              <a:pathLst>
                <a:path w="105664" h="130048">
                  <a:moveTo>
                    <a:pt x="1143" y="64516"/>
                  </a:moveTo>
                  <a:cubicBezTo>
                    <a:pt x="0" y="50927"/>
                    <a:pt x="2413" y="35941"/>
                    <a:pt x="13081" y="23114"/>
                  </a:cubicBezTo>
                  <a:cubicBezTo>
                    <a:pt x="26670" y="6731"/>
                    <a:pt x="49403" y="0"/>
                    <a:pt x="69342" y="6731"/>
                  </a:cubicBezTo>
                  <a:cubicBezTo>
                    <a:pt x="90678" y="13843"/>
                    <a:pt x="104775" y="32639"/>
                    <a:pt x="105410" y="54610"/>
                  </a:cubicBezTo>
                  <a:cubicBezTo>
                    <a:pt x="105664" y="62738"/>
                    <a:pt x="105664" y="70993"/>
                    <a:pt x="105410" y="79121"/>
                  </a:cubicBezTo>
                  <a:cubicBezTo>
                    <a:pt x="104775" y="107188"/>
                    <a:pt x="81534" y="129921"/>
                    <a:pt x="53467" y="129921"/>
                  </a:cubicBezTo>
                  <a:cubicBezTo>
                    <a:pt x="25019" y="130048"/>
                    <a:pt x="1778" y="107188"/>
                    <a:pt x="1143" y="78613"/>
                  </a:cubicBezTo>
                  <a:cubicBezTo>
                    <a:pt x="1016" y="74676"/>
                    <a:pt x="1143" y="70739"/>
                    <a:pt x="1143" y="64389"/>
                  </a:cubicBezTo>
                </a:path>
              </a:pathLst>
            </a:custGeom>
            <a:solidFill>
              <a:srgbClr val="FFFFFF"/>
            </a:solidFill>
          </p:spPr>
        </p:sp>
        <p:sp>
          <p:nvSpPr>
            <p:cNvPr id="119" name="Freeform 119"/>
            <p:cNvSpPr/>
            <p:nvPr/>
          </p:nvSpPr>
          <p:spPr>
            <a:xfrm>
              <a:off x="672211" y="387223"/>
              <a:ext cx="106807" cy="132080"/>
            </a:xfrm>
            <a:custGeom>
              <a:avLst/>
              <a:gdLst/>
              <a:ahLst/>
              <a:cxnLst/>
              <a:rect l="l" t="t" r="r" b="b"/>
              <a:pathLst>
                <a:path w="106807" h="132080">
                  <a:moveTo>
                    <a:pt x="104902" y="67691"/>
                  </a:moveTo>
                  <a:cubicBezTo>
                    <a:pt x="106807" y="85852"/>
                    <a:pt x="101854" y="103759"/>
                    <a:pt x="85090" y="116840"/>
                  </a:cubicBezTo>
                  <a:cubicBezTo>
                    <a:pt x="68199" y="129921"/>
                    <a:pt x="49403" y="132080"/>
                    <a:pt x="30226" y="122936"/>
                  </a:cubicBezTo>
                  <a:cubicBezTo>
                    <a:pt x="11557" y="114046"/>
                    <a:pt x="1397" y="98679"/>
                    <a:pt x="762" y="77978"/>
                  </a:cubicBezTo>
                  <a:cubicBezTo>
                    <a:pt x="381" y="65659"/>
                    <a:pt x="0" y="52959"/>
                    <a:pt x="2667" y="41148"/>
                  </a:cubicBezTo>
                  <a:cubicBezTo>
                    <a:pt x="8255" y="15875"/>
                    <a:pt x="33274" y="0"/>
                    <a:pt x="59563" y="3048"/>
                  </a:cubicBezTo>
                  <a:cubicBezTo>
                    <a:pt x="84709" y="5969"/>
                    <a:pt x="104521" y="28194"/>
                    <a:pt x="104902" y="53721"/>
                  </a:cubicBezTo>
                  <a:cubicBezTo>
                    <a:pt x="104902" y="57658"/>
                    <a:pt x="104902" y="61595"/>
                    <a:pt x="104902" y="67818"/>
                  </a:cubicBezTo>
                </a:path>
              </a:pathLst>
            </a:custGeom>
            <a:solidFill>
              <a:srgbClr val="FFFFFF"/>
            </a:solidFill>
          </p:spPr>
        </p:sp>
        <p:sp>
          <p:nvSpPr>
            <p:cNvPr id="120" name="Freeform 120"/>
            <p:cNvSpPr/>
            <p:nvPr/>
          </p:nvSpPr>
          <p:spPr>
            <a:xfrm>
              <a:off x="419862" y="387350"/>
              <a:ext cx="105283" cy="130683"/>
            </a:xfrm>
            <a:custGeom>
              <a:avLst/>
              <a:gdLst/>
              <a:ahLst/>
              <a:cxnLst/>
              <a:rect l="l" t="t" r="r" b="b"/>
              <a:pathLst>
                <a:path w="105283" h="130683">
                  <a:moveTo>
                    <a:pt x="105283" y="65278"/>
                  </a:moveTo>
                  <a:cubicBezTo>
                    <a:pt x="104648" y="72898"/>
                    <a:pt x="104902" y="80645"/>
                    <a:pt x="103251" y="88011"/>
                  </a:cubicBezTo>
                  <a:cubicBezTo>
                    <a:pt x="97409" y="113538"/>
                    <a:pt x="73025" y="130683"/>
                    <a:pt x="47498" y="127889"/>
                  </a:cubicBezTo>
                  <a:cubicBezTo>
                    <a:pt x="20320" y="124841"/>
                    <a:pt x="508" y="103632"/>
                    <a:pt x="508" y="76581"/>
                  </a:cubicBezTo>
                  <a:cubicBezTo>
                    <a:pt x="508" y="64770"/>
                    <a:pt x="0" y="52705"/>
                    <a:pt x="2413" y="41275"/>
                  </a:cubicBezTo>
                  <a:cubicBezTo>
                    <a:pt x="8001" y="16002"/>
                    <a:pt x="32893" y="0"/>
                    <a:pt x="59182" y="2921"/>
                  </a:cubicBezTo>
                  <a:cubicBezTo>
                    <a:pt x="84201" y="5715"/>
                    <a:pt x="104140" y="27813"/>
                    <a:pt x="104648" y="53467"/>
                  </a:cubicBezTo>
                  <a:cubicBezTo>
                    <a:pt x="104775" y="57404"/>
                    <a:pt x="104648" y="61341"/>
                    <a:pt x="104648" y="65278"/>
                  </a:cubicBezTo>
                  <a:cubicBezTo>
                    <a:pt x="104902" y="65278"/>
                    <a:pt x="105029" y="65278"/>
                    <a:pt x="105283" y="65278"/>
                  </a:cubicBezTo>
                </a:path>
              </a:pathLst>
            </a:custGeom>
            <a:solidFill>
              <a:srgbClr val="FFFFFF"/>
            </a:solidFill>
          </p:spPr>
        </p:sp>
        <p:sp>
          <p:nvSpPr>
            <p:cNvPr id="121" name="Freeform 121"/>
            <p:cNvSpPr/>
            <p:nvPr/>
          </p:nvSpPr>
          <p:spPr>
            <a:xfrm>
              <a:off x="672211" y="304038"/>
              <a:ext cx="105283" cy="84455"/>
            </a:xfrm>
            <a:custGeom>
              <a:avLst/>
              <a:gdLst/>
              <a:ahLst/>
              <a:cxnLst/>
              <a:rect l="l" t="t" r="r" b="b"/>
              <a:pathLst>
                <a:path w="105283" h="84455">
                  <a:moveTo>
                    <a:pt x="1143" y="84328"/>
                  </a:moveTo>
                  <a:cubicBezTo>
                    <a:pt x="1143" y="70231"/>
                    <a:pt x="0" y="57785"/>
                    <a:pt x="1397" y="45593"/>
                  </a:cubicBezTo>
                  <a:cubicBezTo>
                    <a:pt x="4445" y="19812"/>
                    <a:pt x="29083" y="0"/>
                    <a:pt x="54610" y="1397"/>
                  </a:cubicBezTo>
                  <a:cubicBezTo>
                    <a:pt x="82931" y="2921"/>
                    <a:pt x="104521" y="24638"/>
                    <a:pt x="105029" y="52070"/>
                  </a:cubicBezTo>
                  <a:cubicBezTo>
                    <a:pt x="105283" y="62230"/>
                    <a:pt x="105029" y="72390"/>
                    <a:pt x="105029" y="84455"/>
                  </a:cubicBezTo>
                  <a:cubicBezTo>
                    <a:pt x="69977" y="57150"/>
                    <a:pt x="36068" y="56896"/>
                    <a:pt x="1143" y="84201"/>
                  </a:cubicBezTo>
                </a:path>
              </a:pathLst>
            </a:custGeom>
            <a:solidFill>
              <a:srgbClr val="FFFFFF"/>
            </a:solidFill>
          </p:spPr>
        </p:sp>
        <p:sp>
          <p:nvSpPr>
            <p:cNvPr id="122" name="Freeform 122"/>
            <p:cNvSpPr/>
            <p:nvPr/>
          </p:nvSpPr>
          <p:spPr>
            <a:xfrm>
              <a:off x="419354" y="302641"/>
              <a:ext cx="105283" cy="86614"/>
            </a:xfrm>
            <a:custGeom>
              <a:avLst/>
              <a:gdLst/>
              <a:ahLst/>
              <a:cxnLst/>
              <a:rect l="l" t="t" r="r" b="b"/>
              <a:pathLst>
                <a:path w="105283" h="86614">
                  <a:moveTo>
                    <a:pt x="105156" y="85979"/>
                  </a:moveTo>
                  <a:cubicBezTo>
                    <a:pt x="69850" y="58420"/>
                    <a:pt x="35941" y="58547"/>
                    <a:pt x="0" y="86614"/>
                  </a:cubicBezTo>
                  <a:cubicBezTo>
                    <a:pt x="1016" y="69596"/>
                    <a:pt x="0" y="54610"/>
                    <a:pt x="3175" y="40640"/>
                  </a:cubicBezTo>
                  <a:cubicBezTo>
                    <a:pt x="9017" y="15113"/>
                    <a:pt x="34163" y="0"/>
                    <a:pt x="60452" y="3429"/>
                  </a:cubicBezTo>
                  <a:cubicBezTo>
                    <a:pt x="85471" y="6731"/>
                    <a:pt x="104648" y="28321"/>
                    <a:pt x="105156" y="53848"/>
                  </a:cubicBezTo>
                  <a:cubicBezTo>
                    <a:pt x="105283" y="64008"/>
                    <a:pt x="105156" y="74041"/>
                    <a:pt x="105156" y="85979"/>
                  </a:cubicBezTo>
                </a:path>
              </a:pathLst>
            </a:custGeom>
            <a:solidFill>
              <a:srgbClr val="FFFFFF"/>
            </a:solidFill>
          </p:spPr>
        </p:sp>
        <p:sp>
          <p:nvSpPr>
            <p:cNvPr id="123" name="Freeform 123"/>
            <p:cNvSpPr/>
            <p:nvPr/>
          </p:nvSpPr>
          <p:spPr>
            <a:xfrm>
              <a:off x="542163" y="259461"/>
              <a:ext cx="108839" cy="87122"/>
            </a:xfrm>
            <a:custGeom>
              <a:avLst/>
              <a:gdLst/>
              <a:ahLst/>
              <a:cxnLst/>
              <a:rect l="l" t="t" r="r" b="b"/>
              <a:pathLst>
                <a:path w="108839" h="87122">
                  <a:moveTo>
                    <a:pt x="108712" y="87122"/>
                  </a:moveTo>
                  <a:cubicBezTo>
                    <a:pt x="73406" y="59817"/>
                    <a:pt x="39878" y="59817"/>
                    <a:pt x="4953" y="86741"/>
                  </a:cubicBezTo>
                  <a:cubicBezTo>
                    <a:pt x="4445" y="62992"/>
                    <a:pt x="0" y="39624"/>
                    <a:pt x="18288" y="20701"/>
                  </a:cubicBezTo>
                  <a:cubicBezTo>
                    <a:pt x="34036" y="4445"/>
                    <a:pt x="53086" y="0"/>
                    <a:pt x="74549" y="7239"/>
                  </a:cubicBezTo>
                  <a:cubicBezTo>
                    <a:pt x="94361" y="13970"/>
                    <a:pt x="108204" y="33020"/>
                    <a:pt x="108585" y="53848"/>
                  </a:cubicBezTo>
                  <a:cubicBezTo>
                    <a:pt x="108839" y="64262"/>
                    <a:pt x="108585" y="74676"/>
                    <a:pt x="108585" y="86995"/>
                  </a:cubicBezTo>
                </a:path>
              </a:pathLst>
            </a:custGeom>
            <a:solidFill>
              <a:srgbClr val="FFFFFF"/>
            </a:solidFill>
          </p:spPr>
        </p:sp>
      </p:grpSp>
      <p:grpSp>
        <p:nvGrpSpPr>
          <p:cNvPr id="124" name="Group 124"/>
          <p:cNvGrpSpPr>
            <a:grpSpLocks noChangeAspect="1"/>
          </p:cNvGrpSpPr>
          <p:nvPr/>
        </p:nvGrpSpPr>
        <p:grpSpPr>
          <a:xfrm>
            <a:off x="7095417" y="5"/>
            <a:ext cx="6350" cy="7551966"/>
            <a:chOff x="0" y="0"/>
            <a:chExt cx="12700" cy="15103932"/>
          </a:xfrm>
        </p:grpSpPr>
        <p:sp>
          <p:nvSpPr>
            <p:cNvPr id="125" name="Freeform 125"/>
            <p:cNvSpPr/>
            <p:nvPr/>
          </p:nvSpPr>
          <p:spPr>
            <a:xfrm>
              <a:off x="0" y="0"/>
              <a:ext cx="12700" cy="15103983"/>
            </a:xfrm>
            <a:custGeom>
              <a:avLst/>
              <a:gdLst/>
              <a:ahLst/>
              <a:cxnLst/>
              <a:rect l="l" t="t" r="r" b="b"/>
              <a:pathLst>
                <a:path w="12700" h="15103983">
                  <a:moveTo>
                    <a:pt x="12700" y="0"/>
                  </a:moveTo>
                  <a:lnTo>
                    <a:pt x="12700" y="15103983"/>
                  </a:lnTo>
                  <a:lnTo>
                    <a:pt x="0" y="15103983"/>
                  </a:lnTo>
                  <a:lnTo>
                    <a:pt x="0" y="0"/>
                  </a:lnTo>
                  <a:close/>
                </a:path>
              </a:pathLst>
            </a:custGeom>
            <a:solidFill>
              <a:srgbClr val="DAE1E9"/>
            </a:solidFill>
          </p:spPr>
        </p:sp>
      </p:grpSp>
      <p:grpSp>
        <p:nvGrpSpPr>
          <p:cNvPr id="140" name="Group 140"/>
          <p:cNvGrpSpPr>
            <a:grpSpLocks noChangeAspect="1"/>
          </p:cNvGrpSpPr>
          <p:nvPr/>
        </p:nvGrpSpPr>
        <p:grpSpPr>
          <a:xfrm>
            <a:off x="7555776" y="5881483"/>
            <a:ext cx="634244" cy="850836"/>
            <a:chOff x="0" y="0"/>
            <a:chExt cx="1268488" cy="1701673"/>
          </a:xfrm>
        </p:grpSpPr>
        <p:sp>
          <p:nvSpPr>
            <p:cNvPr id="141" name="Freeform 141"/>
            <p:cNvSpPr/>
            <p:nvPr/>
          </p:nvSpPr>
          <p:spPr>
            <a:xfrm>
              <a:off x="925449" y="726821"/>
              <a:ext cx="279654" cy="425069"/>
            </a:xfrm>
            <a:custGeom>
              <a:avLst/>
              <a:gdLst/>
              <a:ahLst/>
              <a:cxnLst/>
              <a:rect l="l" t="t" r="r" b="b"/>
              <a:pathLst>
                <a:path w="279654" h="425069">
                  <a:moveTo>
                    <a:pt x="279527" y="212471"/>
                  </a:moveTo>
                  <a:cubicBezTo>
                    <a:pt x="279527" y="95123"/>
                    <a:pt x="216916" y="0"/>
                    <a:pt x="139700" y="0"/>
                  </a:cubicBezTo>
                  <a:cubicBezTo>
                    <a:pt x="62484" y="0"/>
                    <a:pt x="0" y="95123"/>
                    <a:pt x="0" y="212471"/>
                  </a:cubicBezTo>
                  <a:cubicBezTo>
                    <a:pt x="0" y="329819"/>
                    <a:pt x="62611" y="425069"/>
                    <a:pt x="139827" y="425069"/>
                  </a:cubicBezTo>
                  <a:cubicBezTo>
                    <a:pt x="217043" y="425069"/>
                    <a:pt x="279654" y="329946"/>
                    <a:pt x="279654" y="212598"/>
                  </a:cubicBezTo>
                </a:path>
              </a:pathLst>
            </a:custGeom>
            <a:solidFill>
              <a:srgbClr val="EE753E"/>
            </a:solidFill>
          </p:spPr>
        </p:sp>
        <p:sp>
          <p:nvSpPr>
            <p:cNvPr id="142" name="Freeform 142"/>
            <p:cNvSpPr/>
            <p:nvPr/>
          </p:nvSpPr>
          <p:spPr>
            <a:xfrm>
              <a:off x="63500" y="726821"/>
              <a:ext cx="279654" cy="425069"/>
            </a:xfrm>
            <a:custGeom>
              <a:avLst/>
              <a:gdLst/>
              <a:ahLst/>
              <a:cxnLst/>
              <a:rect l="l" t="t" r="r" b="b"/>
              <a:pathLst>
                <a:path w="279654" h="425069">
                  <a:moveTo>
                    <a:pt x="279527" y="212471"/>
                  </a:moveTo>
                  <a:cubicBezTo>
                    <a:pt x="279527" y="95123"/>
                    <a:pt x="216916" y="0"/>
                    <a:pt x="139700" y="0"/>
                  </a:cubicBezTo>
                  <a:cubicBezTo>
                    <a:pt x="62484" y="0"/>
                    <a:pt x="0" y="95123"/>
                    <a:pt x="0" y="212471"/>
                  </a:cubicBezTo>
                  <a:cubicBezTo>
                    <a:pt x="0" y="329819"/>
                    <a:pt x="62611" y="425069"/>
                    <a:pt x="139827" y="425069"/>
                  </a:cubicBezTo>
                  <a:cubicBezTo>
                    <a:pt x="217043" y="425069"/>
                    <a:pt x="279654" y="329946"/>
                    <a:pt x="279654" y="212598"/>
                  </a:cubicBezTo>
                </a:path>
              </a:pathLst>
            </a:custGeom>
            <a:solidFill>
              <a:srgbClr val="EE753E"/>
            </a:solidFill>
          </p:spPr>
        </p:sp>
        <p:sp>
          <p:nvSpPr>
            <p:cNvPr id="143" name="Freeform 143"/>
            <p:cNvSpPr/>
            <p:nvPr/>
          </p:nvSpPr>
          <p:spPr>
            <a:xfrm>
              <a:off x="150622" y="98171"/>
              <a:ext cx="967232" cy="1540002"/>
            </a:xfrm>
            <a:custGeom>
              <a:avLst/>
              <a:gdLst/>
              <a:ahLst/>
              <a:cxnLst/>
              <a:rect l="l" t="t" r="r" b="b"/>
              <a:pathLst>
                <a:path w="967232" h="1540002">
                  <a:moveTo>
                    <a:pt x="0" y="483616"/>
                  </a:moveTo>
                  <a:lnTo>
                    <a:pt x="0" y="923798"/>
                  </a:lnTo>
                  <a:cubicBezTo>
                    <a:pt x="0" y="1194943"/>
                    <a:pt x="221869" y="1540002"/>
                    <a:pt x="492887" y="1534922"/>
                  </a:cubicBezTo>
                  <a:cubicBezTo>
                    <a:pt x="755650" y="1529969"/>
                    <a:pt x="967232" y="1197229"/>
                    <a:pt x="967232" y="933323"/>
                  </a:cubicBezTo>
                  <a:lnTo>
                    <a:pt x="967232" y="483616"/>
                  </a:lnTo>
                  <a:cubicBezTo>
                    <a:pt x="967232" y="216535"/>
                    <a:pt x="750697" y="0"/>
                    <a:pt x="483616" y="0"/>
                  </a:cubicBezTo>
                  <a:cubicBezTo>
                    <a:pt x="216535" y="0"/>
                    <a:pt x="0" y="216535"/>
                    <a:pt x="0" y="483616"/>
                  </a:cubicBezTo>
                </a:path>
              </a:pathLst>
            </a:custGeom>
            <a:solidFill>
              <a:srgbClr val="F49A6F"/>
            </a:solidFill>
          </p:spPr>
        </p:sp>
        <p:sp>
          <p:nvSpPr>
            <p:cNvPr id="144" name="Freeform 144"/>
            <p:cNvSpPr/>
            <p:nvPr/>
          </p:nvSpPr>
          <p:spPr>
            <a:xfrm>
              <a:off x="503555" y="1351788"/>
              <a:ext cx="261366" cy="46228"/>
            </a:xfrm>
            <a:custGeom>
              <a:avLst/>
              <a:gdLst/>
              <a:ahLst/>
              <a:cxnLst/>
              <a:rect l="l" t="t" r="r" b="b"/>
              <a:pathLst>
                <a:path w="261366" h="46228">
                  <a:moveTo>
                    <a:pt x="261366" y="0"/>
                  </a:moveTo>
                  <a:cubicBezTo>
                    <a:pt x="261366" y="0"/>
                    <a:pt x="244602" y="46228"/>
                    <a:pt x="187198" y="46228"/>
                  </a:cubicBezTo>
                  <a:lnTo>
                    <a:pt x="74168" y="46228"/>
                  </a:lnTo>
                  <a:cubicBezTo>
                    <a:pt x="16764" y="46228"/>
                    <a:pt x="0" y="0"/>
                    <a:pt x="0" y="0"/>
                  </a:cubicBezTo>
                  <a:close/>
                </a:path>
              </a:pathLst>
            </a:custGeom>
            <a:solidFill>
              <a:srgbClr val="FFFFFF"/>
            </a:solidFill>
          </p:spPr>
        </p:sp>
        <p:sp>
          <p:nvSpPr>
            <p:cNvPr id="145" name="Freeform 145"/>
            <p:cNvSpPr/>
            <p:nvPr/>
          </p:nvSpPr>
          <p:spPr>
            <a:xfrm>
              <a:off x="680720" y="747141"/>
              <a:ext cx="369824" cy="369824"/>
            </a:xfrm>
            <a:custGeom>
              <a:avLst/>
              <a:gdLst/>
              <a:ahLst/>
              <a:cxnLst/>
              <a:rect l="l" t="t" r="r" b="b"/>
              <a:pathLst>
                <a:path w="369824" h="369824">
                  <a:moveTo>
                    <a:pt x="184912" y="23495"/>
                  </a:moveTo>
                  <a:cubicBezTo>
                    <a:pt x="95885" y="23495"/>
                    <a:pt x="23622" y="95885"/>
                    <a:pt x="23622" y="184785"/>
                  </a:cubicBezTo>
                  <a:cubicBezTo>
                    <a:pt x="23622" y="273685"/>
                    <a:pt x="96012" y="346075"/>
                    <a:pt x="184912" y="346075"/>
                  </a:cubicBezTo>
                  <a:cubicBezTo>
                    <a:pt x="273812" y="346075"/>
                    <a:pt x="346202" y="273685"/>
                    <a:pt x="346202" y="184785"/>
                  </a:cubicBezTo>
                  <a:cubicBezTo>
                    <a:pt x="346202" y="95885"/>
                    <a:pt x="273812" y="23495"/>
                    <a:pt x="184912" y="23495"/>
                  </a:cubicBezTo>
                  <a:moveTo>
                    <a:pt x="184912" y="369824"/>
                  </a:moveTo>
                  <a:cubicBezTo>
                    <a:pt x="82931" y="369824"/>
                    <a:pt x="0" y="286893"/>
                    <a:pt x="0" y="184912"/>
                  </a:cubicBezTo>
                  <a:cubicBezTo>
                    <a:pt x="0" y="82931"/>
                    <a:pt x="82931" y="0"/>
                    <a:pt x="184912" y="0"/>
                  </a:cubicBezTo>
                  <a:cubicBezTo>
                    <a:pt x="286893" y="0"/>
                    <a:pt x="369824" y="82931"/>
                    <a:pt x="369824" y="184912"/>
                  </a:cubicBezTo>
                  <a:cubicBezTo>
                    <a:pt x="369824" y="286893"/>
                    <a:pt x="286893" y="369824"/>
                    <a:pt x="184912" y="369824"/>
                  </a:cubicBezTo>
                </a:path>
              </a:pathLst>
            </a:custGeom>
            <a:solidFill>
              <a:srgbClr val="FFFFFF"/>
            </a:solidFill>
          </p:spPr>
        </p:sp>
        <p:sp>
          <p:nvSpPr>
            <p:cNvPr id="146" name="Freeform 146"/>
            <p:cNvSpPr/>
            <p:nvPr/>
          </p:nvSpPr>
          <p:spPr>
            <a:xfrm>
              <a:off x="217932" y="747141"/>
              <a:ext cx="369824" cy="369824"/>
            </a:xfrm>
            <a:custGeom>
              <a:avLst/>
              <a:gdLst/>
              <a:ahLst/>
              <a:cxnLst/>
              <a:rect l="l" t="t" r="r" b="b"/>
              <a:pathLst>
                <a:path w="369824" h="369824">
                  <a:moveTo>
                    <a:pt x="184912" y="23495"/>
                  </a:moveTo>
                  <a:cubicBezTo>
                    <a:pt x="96012" y="23495"/>
                    <a:pt x="23622" y="95885"/>
                    <a:pt x="23622" y="184785"/>
                  </a:cubicBezTo>
                  <a:cubicBezTo>
                    <a:pt x="23622" y="273685"/>
                    <a:pt x="96012" y="346075"/>
                    <a:pt x="184912" y="346075"/>
                  </a:cubicBezTo>
                  <a:cubicBezTo>
                    <a:pt x="273812" y="346075"/>
                    <a:pt x="346202" y="273685"/>
                    <a:pt x="346202" y="184785"/>
                  </a:cubicBezTo>
                  <a:cubicBezTo>
                    <a:pt x="346202" y="95885"/>
                    <a:pt x="273812" y="23495"/>
                    <a:pt x="184912" y="23495"/>
                  </a:cubicBezTo>
                  <a:moveTo>
                    <a:pt x="184912" y="369824"/>
                  </a:moveTo>
                  <a:cubicBezTo>
                    <a:pt x="82931" y="369824"/>
                    <a:pt x="0" y="286893"/>
                    <a:pt x="0" y="184912"/>
                  </a:cubicBezTo>
                  <a:cubicBezTo>
                    <a:pt x="0" y="82931"/>
                    <a:pt x="82931" y="0"/>
                    <a:pt x="184912" y="0"/>
                  </a:cubicBezTo>
                  <a:cubicBezTo>
                    <a:pt x="286893" y="0"/>
                    <a:pt x="369824" y="82931"/>
                    <a:pt x="369824" y="184912"/>
                  </a:cubicBezTo>
                  <a:cubicBezTo>
                    <a:pt x="369824" y="286893"/>
                    <a:pt x="286893" y="369824"/>
                    <a:pt x="184912" y="369824"/>
                  </a:cubicBezTo>
                </a:path>
              </a:pathLst>
            </a:custGeom>
            <a:solidFill>
              <a:srgbClr val="FFFFFF"/>
            </a:solidFill>
          </p:spPr>
        </p:sp>
        <p:sp>
          <p:nvSpPr>
            <p:cNvPr id="147" name="Freeform 147"/>
            <p:cNvSpPr/>
            <p:nvPr/>
          </p:nvSpPr>
          <p:spPr>
            <a:xfrm>
              <a:off x="566420" y="868807"/>
              <a:ext cx="135636" cy="23622"/>
            </a:xfrm>
            <a:custGeom>
              <a:avLst/>
              <a:gdLst/>
              <a:ahLst/>
              <a:cxnLst/>
              <a:rect l="l" t="t" r="r" b="b"/>
              <a:pathLst>
                <a:path w="135636" h="23622">
                  <a:moveTo>
                    <a:pt x="123825" y="23622"/>
                  </a:moveTo>
                  <a:lnTo>
                    <a:pt x="11811" y="23622"/>
                  </a:lnTo>
                  <a:cubicBezTo>
                    <a:pt x="5334" y="23622"/>
                    <a:pt x="0" y="18288"/>
                    <a:pt x="0" y="11811"/>
                  </a:cubicBezTo>
                  <a:cubicBezTo>
                    <a:pt x="0" y="5334"/>
                    <a:pt x="5334" y="0"/>
                    <a:pt x="11811" y="0"/>
                  </a:cubicBezTo>
                  <a:lnTo>
                    <a:pt x="123825" y="0"/>
                  </a:lnTo>
                  <a:cubicBezTo>
                    <a:pt x="130302" y="0"/>
                    <a:pt x="135636" y="5334"/>
                    <a:pt x="135636" y="11811"/>
                  </a:cubicBezTo>
                  <a:cubicBezTo>
                    <a:pt x="135636" y="18288"/>
                    <a:pt x="130302" y="23622"/>
                    <a:pt x="123825" y="23622"/>
                  </a:cubicBezTo>
                </a:path>
              </a:pathLst>
            </a:custGeom>
            <a:solidFill>
              <a:srgbClr val="FFFFFF"/>
            </a:solidFill>
          </p:spPr>
        </p:sp>
        <p:sp>
          <p:nvSpPr>
            <p:cNvPr id="148" name="Freeform 148"/>
            <p:cNvSpPr/>
            <p:nvPr/>
          </p:nvSpPr>
          <p:spPr>
            <a:xfrm>
              <a:off x="150114" y="63500"/>
              <a:ext cx="968121" cy="675767"/>
            </a:xfrm>
            <a:custGeom>
              <a:avLst/>
              <a:gdLst/>
              <a:ahLst/>
              <a:cxnLst/>
              <a:rect l="l" t="t" r="r" b="b"/>
              <a:pathLst>
                <a:path w="968121" h="675767">
                  <a:moveTo>
                    <a:pt x="964692" y="330073"/>
                  </a:moveTo>
                  <a:cubicBezTo>
                    <a:pt x="954405" y="230251"/>
                    <a:pt x="910082" y="157734"/>
                    <a:pt x="847979" y="107188"/>
                  </a:cubicBezTo>
                  <a:cubicBezTo>
                    <a:pt x="886079" y="48006"/>
                    <a:pt x="904748" y="4445"/>
                    <a:pt x="909193" y="0"/>
                  </a:cubicBezTo>
                  <a:cubicBezTo>
                    <a:pt x="783971" y="16637"/>
                    <a:pt x="683641" y="14478"/>
                    <a:pt x="591820" y="11811"/>
                  </a:cubicBezTo>
                  <a:cubicBezTo>
                    <a:pt x="571500" y="9906"/>
                    <a:pt x="551307" y="9017"/>
                    <a:pt x="531241" y="9017"/>
                  </a:cubicBezTo>
                  <a:lnTo>
                    <a:pt x="532892" y="10287"/>
                  </a:lnTo>
                  <a:cubicBezTo>
                    <a:pt x="449961" y="8382"/>
                    <a:pt x="371348" y="9398"/>
                    <a:pt x="283845" y="27940"/>
                  </a:cubicBezTo>
                  <a:cubicBezTo>
                    <a:pt x="283083" y="28067"/>
                    <a:pt x="282194" y="28321"/>
                    <a:pt x="281432" y="28448"/>
                  </a:cubicBezTo>
                  <a:cubicBezTo>
                    <a:pt x="128778" y="59055"/>
                    <a:pt x="15621" y="185293"/>
                    <a:pt x="1524" y="337693"/>
                  </a:cubicBezTo>
                  <a:cubicBezTo>
                    <a:pt x="508" y="342392"/>
                    <a:pt x="0" y="347091"/>
                    <a:pt x="0" y="352044"/>
                  </a:cubicBezTo>
                  <a:lnTo>
                    <a:pt x="0" y="675767"/>
                  </a:lnTo>
                  <a:cubicBezTo>
                    <a:pt x="38354" y="675767"/>
                    <a:pt x="69342" y="644652"/>
                    <a:pt x="69342" y="606425"/>
                  </a:cubicBezTo>
                  <a:lnTo>
                    <a:pt x="69342" y="479171"/>
                  </a:lnTo>
                  <a:lnTo>
                    <a:pt x="163576" y="479171"/>
                  </a:lnTo>
                  <a:cubicBezTo>
                    <a:pt x="434086" y="479171"/>
                    <a:pt x="614934" y="367665"/>
                    <a:pt x="730758" y="252222"/>
                  </a:cubicBezTo>
                  <a:cubicBezTo>
                    <a:pt x="742950" y="275844"/>
                    <a:pt x="758571" y="300736"/>
                    <a:pt x="777240" y="325501"/>
                  </a:cubicBezTo>
                  <a:cubicBezTo>
                    <a:pt x="817626" y="378968"/>
                    <a:pt x="862584" y="419227"/>
                    <a:pt x="898779" y="437515"/>
                  </a:cubicBezTo>
                  <a:lnTo>
                    <a:pt x="898779" y="606425"/>
                  </a:lnTo>
                  <a:cubicBezTo>
                    <a:pt x="898779" y="644779"/>
                    <a:pt x="929894" y="675767"/>
                    <a:pt x="968121" y="675767"/>
                  </a:cubicBezTo>
                  <a:lnTo>
                    <a:pt x="968121" y="352044"/>
                  </a:lnTo>
                  <a:cubicBezTo>
                    <a:pt x="968121" y="344297"/>
                    <a:pt x="966851" y="336931"/>
                    <a:pt x="964565" y="330073"/>
                  </a:cubicBezTo>
                </a:path>
              </a:pathLst>
            </a:custGeom>
            <a:solidFill>
              <a:srgbClr val="771113"/>
            </a:solidFill>
          </p:spPr>
        </p:sp>
      </p:grpSp>
      <p:grpSp>
        <p:nvGrpSpPr>
          <p:cNvPr id="149" name="Group 149"/>
          <p:cNvGrpSpPr>
            <a:grpSpLocks noChangeAspect="1"/>
          </p:cNvGrpSpPr>
          <p:nvPr/>
        </p:nvGrpSpPr>
        <p:grpSpPr>
          <a:xfrm>
            <a:off x="8128870" y="6194437"/>
            <a:ext cx="2396204" cy="768967"/>
            <a:chOff x="0" y="0"/>
            <a:chExt cx="4294902" cy="1378280"/>
          </a:xfrm>
        </p:grpSpPr>
        <p:sp>
          <p:nvSpPr>
            <p:cNvPr id="150" name="Freeform 150"/>
            <p:cNvSpPr/>
            <p:nvPr/>
          </p:nvSpPr>
          <p:spPr>
            <a:xfrm>
              <a:off x="326517" y="63500"/>
              <a:ext cx="3904869" cy="1251204"/>
            </a:xfrm>
            <a:custGeom>
              <a:avLst/>
              <a:gdLst/>
              <a:ahLst/>
              <a:cxnLst/>
              <a:rect l="l" t="t" r="r" b="b"/>
              <a:pathLst>
                <a:path w="3904869" h="1251204">
                  <a:moveTo>
                    <a:pt x="581914" y="0"/>
                  </a:moveTo>
                  <a:lnTo>
                    <a:pt x="3322955" y="0"/>
                  </a:lnTo>
                  <a:cubicBezTo>
                    <a:pt x="3644392" y="0"/>
                    <a:pt x="3904869" y="280162"/>
                    <a:pt x="3904869" y="625602"/>
                  </a:cubicBezTo>
                  <a:lnTo>
                    <a:pt x="3904869" y="625602"/>
                  </a:lnTo>
                  <a:cubicBezTo>
                    <a:pt x="3904869" y="971169"/>
                    <a:pt x="3644392" y="1251204"/>
                    <a:pt x="3322955" y="1251204"/>
                  </a:cubicBezTo>
                  <a:lnTo>
                    <a:pt x="484378" y="1241679"/>
                  </a:lnTo>
                  <a:cubicBezTo>
                    <a:pt x="484378" y="1241679"/>
                    <a:pt x="484378" y="1241679"/>
                    <a:pt x="484378" y="1241679"/>
                  </a:cubicBezTo>
                  <a:cubicBezTo>
                    <a:pt x="209550" y="1191641"/>
                    <a:pt x="0" y="935228"/>
                    <a:pt x="0" y="625475"/>
                  </a:cubicBezTo>
                  <a:lnTo>
                    <a:pt x="0" y="625475"/>
                  </a:lnTo>
                  <a:cubicBezTo>
                    <a:pt x="0" y="280162"/>
                    <a:pt x="260604" y="0"/>
                    <a:pt x="581914" y="0"/>
                  </a:cubicBezTo>
                </a:path>
              </a:pathLst>
            </a:custGeom>
            <a:solidFill>
              <a:srgbClr val="FFFFFF"/>
            </a:solidFill>
          </p:spPr>
        </p:sp>
        <p:sp>
          <p:nvSpPr>
            <p:cNvPr id="151" name="Freeform 151"/>
            <p:cNvSpPr/>
            <p:nvPr/>
          </p:nvSpPr>
          <p:spPr>
            <a:xfrm>
              <a:off x="63500" y="559562"/>
              <a:ext cx="433197" cy="259207"/>
            </a:xfrm>
            <a:custGeom>
              <a:avLst/>
              <a:gdLst/>
              <a:ahLst/>
              <a:cxnLst/>
              <a:rect l="l" t="t" r="r" b="b"/>
              <a:pathLst>
                <a:path w="433197" h="259207">
                  <a:moveTo>
                    <a:pt x="380619" y="0"/>
                  </a:moveTo>
                  <a:lnTo>
                    <a:pt x="0" y="144399"/>
                  </a:lnTo>
                  <a:lnTo>
                    <a:pt x="433197" y="259207"/>
                  </a:lnTo>
                  <a:lnTo>
                    <a:pt x="388874" y="32131"/>
                  </a:lnTo>
                </a:path>
              </a:pathLst>
            </a:custGeom>
            <a:solidFill>
              <a:srgbClr val="FFFFFF"/>
            </a:solidFill>
          </p:spPr>
        </p:sp>
      </p:grpSp>
      <p:sp>
        <p:nvSpPr>
          <p:cNvPr id="152" name="TextBox 152"/>
          <p:cNvSpPr txBox="1"/>
          <p:nvPr/>
        </p:nvSpPr>
        <p:spPr>
          <a:xfrm>
            <a:off x="1067495" y="1360683"/>
            <a:ext cx="2181438" cy="2680221"/>
          </a:xfrm>
          <a:prstGeom prst="rect">
            <a:avLst/>
          </a:prstGeom>
        </p:spPr>
        <p:txBody>
          <a:bodyPr lIns="0" tIns="0" rIns="0" bIns="0" rtlCol="0" anchor="t">
            <a:spAutoFit/>
          </a:bodyPr>
          <a:lstStyle/>
          <a:p>
            <a:pPr>
              <a:lnSpc>
                <a:spcPts val="1080"/>
              </a:lnSpc>
            </a:pPr>
            <a:r>
              <a:rPr lang="en-US" sz="900" dirty="0">
                <a:solidFill>
                  <a:srgbClr val="003F53"/>
                </a:solidFill>
                <a:latin typeface="MetaPro 2"/>
              </a:rPr>
              <a:t>Vaccines prevent diseases that could otherwise cause serious health problems, permanent disability or even death.</a:t>
            </a:r>
          </a:p>
          <a:p>
            <a:pPr>
              <a:lnSpc>
                <a:spcPts val="1080"/>
              </a:lnSpc>
            </a:pPr>
            <a:endParaRPr lang="en-US" sz="900" dirty="0">
              <a:solidFill>
                <a:srgbClr val="003F53"/>
              </a:solidFill>
              <a:latin typeface="MetaPro 2"/>
            </a:endParaRPr>
          </a:p>
          <a:p>
            <a:pPr>
              <a:lnSpc>
                <a:spcPts val="1080"/>
              </a:lnSpc>
            </a:pPr>
            <a:r>
              <a:rPr lang="en-US" sz="900" dirty="0">
                <a:solidFill>
                  <a:srgbClr val="003F53"/>
                </a:solidFill>
                <a:latin typeface="MetaPro 2"/>
              </a:rPr>
              <a:t>Each year, vaccines are given  to hundreds of millions of people of all ages to protect against serious diseases.</a:t>
            </a:r>
          </a:p>
          <a:p>
            <a:pPr>
              <a:lnSpc>
                <a:spcPts val="1080"/>
              </a:lnSpc>
            </a:pPr>
            <a:endParaRPr lang="en-US" sz="900" dirty="0">
              <a:solidFill>
                <a:srgbClr val="003F53"/>
              </a:solidFill>
              <a:latin typeface="MetaPro 2"/>
            </a:endParaRPr>
          </a:p>
          <a:p>
            <a:pPr>
              <a:lnSpc>
                <a:spcPts val="1080"/>
              </a:lnSpc>
            </a:pPr>
            <a:r>
              <a:rPr lang="en-US" sz="900" dirty="0">
                <a:solidFill>
                  <a:srgbClr val="003F53"/>
                </a:solidFill>
                <a:latin typeface="MetaPro 2"/>
              </a:rPr>
              <a:t>If you or your family have not been vaccinated, or if the vaccination series is incomplete, you may receive  vaccines against the most common vaccine-preventable diseases in the EU/EEA countries.</a:t>
            </a:r>
          </a:p>
          <a:p>
            <a:pPr>
              <a:lnSpc>
                <a:spcPts val="1080"/>
              </a:lnSpc>
            </a:pPr>
            <a:endParaRPr lang="en-US" sz="900" dirty="0">
              <a:solidFill>
                <a:srgbClr val="003F53"/>
              </a:solidFill>
              <a:latin typeface="MetaPro 2"/>
            </a:endParaRPr>
          </a:p>
          <a:p>
            <a:pPr>
              <a:lnSpc>
                <a:spcPts val="1080"/>
              </a:lnSpc>
            </a:pPr>
            <a:r>
              <a:rPr lang="en-US" sz="900" dirty="0">
                <a:solidFill>
                  <a:srgbClr val="003F53"/>
                </a:solidFill>
                <a:latin typeface="MetaPro 2"/>
              </a:rPr>
              <a:t>These usually include COVID-19, measles, mumps, rubella, diphtheria, tetanus, pertussis (whooping cough) and poliomyelitis.</a:t>
            </a:r>
          </a:p>
        </p:txBody>
      </p:sp>
      <p:sp>
        <p:nvSpPr>
          <p:cNvPr id="153" name="TextBox 153"/>
          <p:cNvSpPr txBox="1"/>
          <p:nvPr/>
        </p:nvSpPr>
        <p:spPr>
          <a:xfrm>
            <a:off x="1067495" y="4573811"/>
            <a:ext cx="2181438" cy="2439129"/>
          </a:xfrm>
          <a:prstGeom prst="rect">
            <a:avLst/>
          </a:prstGeom>
        </p:spPr>
        <p:txBody>
          <a:bodyPr lIns="0" tIns="0" rIns="0" bIns="0" rtlCol="0" anchor="t">
            <a:spAutoFit/>
          </a:bodyPr>
          <a:lstStyle/>
          <a:p>
            <a:pPr>
              <a:lnSpc>
                <a:spcPts val="999"/>
              </a:lnSpc>
            </a:pPr>
            <a:r>
              <a:rPr lang="en-US" sz="900" dirty="0">
                <a:solidFill>
                  <a:srgbClr val="003F53"/>
                </a:solidFill>
                <a:latin typeface="MetaPro 2" panose="020B0604020202020204" charset="0"/>
              </a:rPr>
              <a:t>You and your children can receive for free any of the vaccines that are freely available for the population of the EU/EEA country that you are now in.</a:t>
            </a:r>
          </a:p>
          <a:p>
            <a:pPr>
              <a:lnSpc>
                <a:spcPts val="999"/>
              </a:lnSpc>
            </a:pPr>
            <a:endParaRPr lang="en-US" sz="900" dirty="0">
              <a:solidFill>
                <a:srgbClr val="003F53"/>
              </a:solidFill>
              <a:latin typeface="MetaPro 2" panose="020B0604020202020204" charset="0"/>
            </a:endParaRPr>
          </a:p>
          <a:p>
            <a:pPr>
              <a:lnSpc>
                <a:spcPts val="999"/>
              </a:lnSpc>
            </a:pPr>
            <a:r>
              <a:rPr lang="en-US" sz="900" dirty="0">
                <a:solidFill>
                  <a:srgbClr val="003F53"/>
                </a:solidFill>
                <a:latin typeface="MetaPro 2" panose="020B0604020202020204" charset="0"/>
              </a:rPr>
              <a:t>Some vaccines need more than one dose. If you started the vaccination  course for yourself or for your child in your own country and have not completed it, ask healthcare staff to check if you need a catch-up dose.</a:t>
            </a:r>
          </a:p>
          <a:p>
            <a:pPr>
              <a:lnSpc>
                <a:spcPts val="999"/>
              </a:lnSpc>
            </a:pPr>
            <a:endParaRPr lang="en-US" sz="900" dirty="0">
              <a:solidFill>
                <a:srgbClr val="003F53"/>
              </a:solidFill>
              <a:latin typeface="MetaPro 2" panose="020B0604020202020204" charset="0"/>
            </a:endParaRPr>
          </a:p>
          <a:p>
            <a:pPr>
              <a:lnSpc>
                <a:spcPts val="999"/>
              </a:lnSpc>
            </a:pPr>
            <a:r>
              <a:rPr lang="en-US" sz="900" dirty="0">
                <a:solidFill>
                  <a:srgbClr val="003F53"/>
                </a:solidFill>
                <a:latin typeface="MetaPro 2" panose="020B0604020202020204" charset="0"/>
              </a:rPr>
              <a:t>Vaccines are very safe. Side effects after getting vaccinated are mostly mild and usually last one to two days. The most common side effects are fever (a temperature over 38.5 °C), and redness, swelling and tenderness around the area where the needle went into the skin.</a:t>
            </a:r>
          </a:p>
        </p:txBody>
      </p:sp>
      <p:sp>
        <p:nvSpPr>
          <p:cNvPr id="154" name="TextBox 154"/>
          <p:cNvSpPr txBox="1"/>
          <p:nvPr/>
        </p:nvSpPr>
        <p:spPr>
          <a:xfrm>
            <a:off x="4680830" y="2373789"/>
            <a:ext cx="2206206" cy="4646080"/>
          </a:xfrm>
          <a:prstGeom prst="rect">
            <a:avLst/>
          </a:prstGeom>
        </p:spPr>
        <p:txBody>
          <a:bodyPr lIns="0" tIns="0" rIns="0" bIns="0" rtlCol="0" anchor="t">
            <a:spAutoFit/>
          </a:bodyPr>
          <a:lstStyle/>
          <a:p>
            <a:pPr>
              <a:lnSpc>
                <a:spcPts val="1099"/>
              </a:lnSpc>
            </a:pPr>
            <a:r>
              <a:rPr lang="en-US" sz="900" dirty="0">
                <a:solidFill>
                  <a:srgbClr val="003F53"/>
                </a:solidFill>
                <a:latin typeface="MetaPro 2" panose="020B0604020202020204" charset="0"/>
              </a:rPr>
              <a:t>Babies and toddlers receive vaccines against measles, mumps, rubella, rotavirus, diphtheria, whooping cough, meningitis, polio, tetanus, hepatitis B and tuberculosis.</a:t>
            </a:r>
          </a:p>
          <a:p>
            <a:pPr>
              <a:lnSpc>
                <a:spcPts val="1099"/>
              </a:lnSpc>
            </a:pPr>
            <a:endParaRPr lang="en-US" sz="900" dirty="0">
              <a:solidFill>
                <a:srgbClr val="003F53"/>
              </a:solidFill>
              <a:latin typeface="MetaPro 2" panose="020B0604020202020204" charset="0"/>
            </a:endParaRPr>
          </a:p>
          <a:p>
            <a:pPr>
              <a:lnSpc>
                <a:spcPts val="1099"/>
              </a:lnSpc>
            </a:pPr>
            <a:r>
              <a:rPr lang="en-US" sz="900" dirty="0">
                <a:solidFill>
                  <a:srgbClr val="003F53"/>
                </a:solidFill>
                <a:latin typeface="MetaPro 2" panose="020B0604020202020204" charset="0"/>
              </a:rPr>
              <a:t>Pre-school children need booster vaccinations for some of the diseases listed above. This helps to protect children better and for longer. </a:t>
            </a:r>
          </a:p>
          <a:p>
            <a:pPr>
              <a:lnSpc>
                <a:spcPts val="1099"/>
              </a:lnSpc>
            </a:pPr>
            <a:endParaRPr lang="en-US" sz="900" dirty="0">
              <a:solidFill>
                <a:srgbClr val="003F53"/>
              </a:solidFill>
              <a:latin typeface="MetaPro 2" panose="020B0604020202020204" charset="0"/>
            </a:endParaRPr>
          </a:p>
          <a:p>
            <a:pPr>
              <a:lnSpc>
                <a:spcPts val="1099"/>
              </a:lnSpc>
            </a:pPr>
            <a:r>
              <a:rPr lang="en-US" sz="900" dirty="0">
                <a:solidFill>
                  <a:srgbClr val="003F53"/>
                </a:solidFill>
                <a:latin typeface="MetaPro 2" panose="020B0604020202020204" charset="0"/>
              </a:rPr>
              <a:t>Teenagers need another vaccination booster to protect them from </a:t>
            </a:r>
            <a:r>
              <a:rPr lang="en-US" sz="900">
                <a:solidFill>
                  <a:srgbClr val="003F53"/>
                </a:solidFill>
                <a:latin typeface="MetaPro 2" panose="020B0604020202020204" charset="0"/>
              </a:rPr>
              <a:t>some of these </a:t>
            </a:r>
            <a:r>
              <a:rPr lang="en-US" sz="900" dirty="0">
                <a:solidFill>
                  <a:srgbClr val="003F53"/>
                </a:solidFill>
                <a:latin typeface="MetaPro 2" panose="020B0604020202020204" charset="0"/>
              </a:rPr>
              <a:t>infectious diseases, including meningitis. The boosters give longer lasting protection into adulthood. They are also offered the human papillomavirus vaccine which can prevent some cancers.</a:t>
            </a:r>
          </a:p>
          <a:p>
            <a:pPr>
              <a:lnSpc>
                <a:spcPts val="1099"/>
              </a:lnSpc>
            </a:pPr>
            <a:endParaRPr lang="en-US" sz="900" dirty="0">
              <a:solidFill>
                <a:srgbClr val="003F53"/>
              </a:solidFill>
              <a:latin typeface="MetaPro 2" panose="020B0604020202020204" charset="0"/>
            </a:endParaRPr>
          </a:p>
          <a:p>
            <a:pPr>
              <a:lnSpc>
                <a:spcPts val="1099"/>
              </a:lnSpc>
            </a:pPr>
            <a:r>
              <a:rPr lang="en-US" sz="900" dirty="0">
                <a:solidFill>
                  <a:srgbClr val="003F53"/>
                </a:solidFill>
                <a:latin typeface="MetaPro 2" panose="020B0604020202020204" charset="0"/>
              </a:rPr>
              <a:t>Pregnant women need vaccines to protect themselves and their baby from whooping cough and flu. </a:t>
            </a:r>
          </a:p>
          <a:p>
            <a:pPr>
              <a:lnSpc>
                <a:spcPts val="1099"/>
              </a:lnSpc>
            </a:pPr>
            <a:endParaRPr lang="en-US" sz="900" dirty="0">
              <a:solidFill>
                <a:srgbClr val="003F53"/>
              </a:solidFill>
              <a:latin typeface="MetaPro 2" panose="020B0604020202020204" charset="0"/>
            </a:endParaRPr>
          </a:p>
          <a:p>
            <a:pPr>
              <a:lnSpc>
                <a:spcPts val="1099"/>
              </a:lnSpc>
            </a:pPr>
            <a:r>
              <a:rPr lang="en-US" sz="900" dirty="0">
                <a:solidFill>
                  <a:srgbClr val="003F53"/>
                </a:solidFill>
                <a:latin typeface="MetaPro 2" panose="020B0604020202020204" charset="0"/>
              </a:rPr>
              <a:t>Older people need vaccinations to protect them against flu, pneumonia and shingles.</a:t>
            </a:r>
          </a:p>
          <a:p>
            <a:pPr>
              <a:lnSpc>
                <a:spcPts val="1099"/>
              </a:lnSpc>
            </a:pPr>
            <a:endParaRPr lang="en-US" sz="900" dirty="0">
              <a:solidFill>
                <a:srgbClr val="003F53"/>
              </a:solidFill>
              <a:latin typeface="MetaPro 2" panose="020B0604020202020204" charset="0"/>
            </a:endParaRPr>
          </a:p>
          <a:p>
            <a:pPr>
              <a:lnSpc>
                <a:spcPts val="1099"/>
              </a:lnSpc>
            </a:pPr>
            <a:r>
              <a:rPr lang="en-US" sz="900" dirty="0">
                <a:solidFill>
                  <a:srgbClr val="003F53"/>
                </a:solidFill>
                <a:latin typeface="MetaPro 2" panose="020B0604020202020204" charset="0"/>
              </a:rPr>
              <a:t>Children above five years and adults can receive COVID-19 vaccines. While vaccinated people can still catch the infection, but the current COVID-19 vaccines are very good at protecting you from serious illness and death.</a:t>
            </a:r>
          </a:p>
          <a:p>
            <a:pPr>
              <a:lnSpc>
                <a:spcPts val="1099"/>
              </a:lnSpc>
            </a:pPr>
            <a:endParaRPr lang="en-US" sz="900" dirty="0">
              <a:solidFill>
                <a:srgbClr val="003F53"/>
              </a:solidFill>
              <a:latin typeface="Arimo"/>
            </a:endParaRPr>
          </a:p>
        </p:txBody>
      </p:sp>
      <p:sp>
        <p:nvSpPr>
          <p:cNvPr id="155" name="TextBox 155"/>
          <p:cNvSpPr txBox="1"/>
          <p:nvPr/>
        </p:nvSpPr>
        <p:spPr>
          <a:xfrm>
            <a:off x="8317160" y="2055718"/>
            <a:ext cx="1790533" cy="2753373"/>
          </a:xfrm>
          <a:prstGeom prst="rect">
            <a:avLst/>
          </a:prstGeom>
        </p:spPr>
        <p:txBody>
          <a:bodyPr lIns="0" tIns="0" rIns="0" bIns="0" rtlCol="0" anchor="t">
            <a:spAutoFit/>
          </a:bodyPr>
          <a:lstStyle/>
          <a:p>
            <a:pPr>
              <a:lnSpc>
                <a:spcPts val="999"/>
              </a:lnSpc>
            </a:pPr>
            <a:r>
              <a:rPr lang="en-US" sz="900" dirty="0">
                <a:solidFill>
                  <a:srgbClr val="003F53"/>
                </a:solidFill>
                <a:latin typeface="MetaPro 2"/>
              </a:rPr>
              <a:t>People over 60 years and those with underlying health conditions are especially vulnerable to severe COVID-19 disease, however, people of all ages can suffer from severe forms of COVID-19. </a:t>
            </a:r>
          </a:p>
          <a:p>
            <a:pPr>
              <a:lnSpc>
                <a:spcPts val="999"/>
              </a:lnSpc>
            </a:pPr>
            <a:endParaRPr lang="en-US" sz="900" dirty="0">
              <a:solidFill>
                <a:srgbClr val="003F53"/>
              </a:solidFill>
              <a:latin typeface="MetaPro 2"/>
            </a:endParaRPr>
          </a:p>
          <a:p>
            <a:pPr>
              <a:lnSpc>
                <a:spcPts val="999"/>
              </a:lnSpc>
            </a:pPr>
            <a:r>
              <a:rPr lang="en-US" sz="900" dirty="0">
                <a:solidFill>
                  <a:srgbClr val="003F53"/>
                </a:solidFill>
                <a:latin typeface="MetaPro 2"/>
              </a:rPr>
              <a:t>It is important that you complete the primary vaccination course, usually 2 doses depending on the vaccine, and then receive a booster dose to be well protected. </a:t>
            </a:r>
          </a:p>
          <a:p>
            <a:pPr>
              <a:lnSpc>
                <a:spcPts val="999"/>
              </a:lnSpc>
            </a:pPr>
            <a:endParaRPr lang="en-US" sz="900" dirty="0">
              <a:solidFill>
                <a:srgbClr val="003F53"/>
              </a:solidFill>
              <a:latin typeface="MetaPro 2"/>
            </a:endParaRPr>
          </a:p>
          <a:p>
            <a:pPr>
              <a:lnSpc>
                <a:spcPts val="999"/>
              </a:lnSpc>
            </a:pPr>
            <a:r>
              <a:rPr lang="en-US" sz="900" dirty="0">
                <a:solidFill>
                  <a:srgbClr val="003F53"/>
                </a:solidFill>
                <a:latin typeface="MetaPro 2"/>
              </a:rPr>
              <a:t>If you started the vaccination in Ukraine, you might not be able to get the second dose or the booster with the same vaccine. However, vaccination with another type of vaccine is usually well tolerated, and combinations can induce even better protection against COVID-19. </a:t>
            </a:r>
          </a:p>
          <a:p>
            <a:pPr>
              <a:lnSpc>
                <a:spcPts val="999"/>
              </a:lnSpc>
            </a:pPr>
            <a:endParaRPr lang="en-US" sz="900" dirty="0">
              <a:solidFill>
                <a:srgbClr val="003F53"/>
              </a:solidFill>
              <a:latin typeface="MetaPro 2"/>
            </a:endParaRPr>
          </a:p>
        </p:txBody>
      </p:sp>
      <p:sp>
        <p:nvSpPr>
          <p:cNvPr id="156" name="TextBox 156"/>
          <p:cNvSpPr txBox="1"/>
          <p:nvPr/>
        </p:nvSpPr>
        <p:spPr>
          <a:xfrm>
            <a:off x="8413221" y="6294380"/>
            <a:ext cx="1962135" cy="620042"/>
          </a:xfrm>
          <a:prstGeom prst="rect">
            <a:avLst/>
          </a:prstGeom>
        </p:spPr>
        <p:txBody>
          <a:bodyPr lIns="0" tIns="0" rIns="0" bIns="0" rtlCol="0" anchor="t">
            <a:spAutoFit/>
          </a:bodyPr>
          <a:lstStyle/>
          <a:p>
            <a:pPr algn="ctr">
              <a:lnSpc>
                <a:spcPts val="1242"/>
              </a:lnSpc>
            </a:pPr>
            <a:r>
              <a:rPr lang="en-US" sz="1118" dirty="0">
                <a:solidFill>
                  <a:srgbClr val="003F53"/>
                </a:solidFill>
                <a:latin typeface="MetaPro 1"/>
              </a:rPr>
              <a:t>Discuss with healthcare staff who can advise what vaccines you and your children can receive. </a:t>
            </a:r>
          </a:p>
        </p:txBody>
      </p:sp>
      <p:sp>
        <p:nvSpPr>
          <p:cNvPr id="157" name="TextBox 157"/>
          <p:cNvSpPr txBox="1"/>
          <p:nvPr/>
        </p:nvSpPr>
        <p:spPr>
          <a:xfrm>
            <a:off x="304192" y="4104571"/>
            <a:ext cx="2687091" cy="391795"/>
          </a:xfrm>
          <a:prstGeom prst="rect">
            <a:avLst/>
          </a:prstGeom>
        </p:spPr>
        <p:txBody>
          <a:bodyPr lIns="0" tIns="0" rIns="0" bIns="0" rtlCol="0" anchor="t">
            <a:spAutoFit/>
          </a:bodyPr>
          <a:lstStyle/>
          <a:p>
            <a:pPr algn="just">
              <a:lnSpc>
                <a:spcPts val="1399"/>
              </a:lnSpc>
            </a:pPr>
            <a:r>
              <a:rPr lang="en-US" sz="1399">
                <a:solidFill>
                  <a:srgbClr val="003F53"/>
                </a:solidFill>
                <a:latin typeface="MetaPro 1"/>
              </a:rPr>
              <a:t>Protect yourself and your children from vaccine preventable diseases </a:t>
            </a:r>
          </a:p>
        </p:txBody>
      </p:sp>
      <p:sp>
        <p:nvSpPr>
          <p:cNvPr id="158" name="TextBox 158"/>
          <p:cNvSpPr txBox="1"/>
          <p:nvPr/>
        </p:nvSpPr>
        <p:spPr>
          <a:xfrm>
            <a:off x="3814901" y="1604926"/>
            <a:ext cx="3280516" cy="675121"/>
          </a:xfrm>
          <a:prstGeom prst="rect">
            <a:avLst/>
          </a:prstGeom>
        </p:spPr>
        <p:txBody>
          <a:bodyPr lIns="0" tIns="0" rIns="0" bIns="0" rtlCol="0" anchor="t">
            <a:spAutoFit/>
          </a:bodyPr>
          <a:lstStyle/>
          <a:p>
            <a:pPr algn="l">
              <a:lnSpc>
                <a:spcPts val="1299"/>
              </a:lnSpc>
            </a:pPr>
            <a:r>
              <a:rPr lang="en-US" sz="1299" dirty="0">
                <a:solidFill>
                  <a:srgbClr val="004728"/>
                </a:solidFill>
                <a:latin typeface="MetaPro 1"/>
              </a:rPr>
              <a:t>Vaccinations are offered to all age </a:t>
            </a:r>
            <a:r>
              <a:rPr lang="en-US" sz="1299" dirty="0" err="1">
                <a:solidFill>
                  <a:srgbClr val="004728"/>
                </a:solidFill>
                <a:latin typeface="MetaPro 1"/>
              </a:rPr>
              <a:t>group,s</a:t>
            </a:r>
            <a:r>
              <a:rPr lang="en-US" sz="1299" dirty="0">
                <a:solidFill>
                  <a:srgbClr val="004728"/>
                </a:solidFill>
                <a:latin typeface="MetaPro 1"/>
              </a:rPr>
              <a:t> although they may slightly differ from country to country. Below are some examples:</a:t>
            </a:r>
          </a:p>
        </p:txBody>
      </p:sp>
      <p:sp>
        <p:nvSpPr>
          <p:cNvPr id="159" name="TextBox 159"/>
          <p:cNvSpPr txBox="1"/>
          <p:nvPr/>
        </p:nvSpPr>
        <p:spPr>
          <a:xfrm>
            <a:off x="7533841" y="1416050"/>
            <a:ext cx="2631789" cy="432811"/>
          </a:xfrm>
          <a:prstGeom prst="rect">
            <a:avLst/>
          </a:prstGeom>
        </p:spPr>
        <p:txBody>
          <a:bodyPr lIns="0" tIns="0" rIns="0" bIns="0" rtlCol="0" anchor="t">
            <a:spAutoFit/>
          </a:bodyPr>
          <a:lstStyle/>
          <a:p>
            <a:pPr algn="l">
              <a:lnSpc>
                <a:spcPts val="3499"/>
              </a:lnSpc>
            </a:pPr>
            <a:r>
              <a:rPr lang="en-US" sz="2499" dirty="0">
                <a:solidFill>
                  <a:srgbClr val="2C9946"/>
                </a:solidFill>
                <a:latin typeface="MetaPro 1"/>
              </a:rPr>
              <a:t>COVID-19 vaccines</a:t>
            </a:r>
          </a:p>
        </p:txBody>
      </p:sp>
      <p:sp>
        <p:nvSpPr>
          <p:cNvPr id="160" name="TextBox 160"/>
          <p:cNvSpPr txBox="1"/>
          <p:nvPr/>
        </p:nvSpPr>
        <p:spPr>
          <a:xfrm>
            <a:off x="3814901" y="629767"/>
            <a:ext cx="3072135" cy="914400"/>
          </a:xfrm>
          <a:prstGeom prst="rect">
            <a:avLst/>
          </a:prstGeom>
        </p:spPr>
        <p:txBody>
          <a:bodyPr lIns="0" tIns="0" rIns="0" bIns="0" rtlCol="0" anchor="t">
            <a:spAutoFit/>
          </a:bodyPr>
          <a:lstStyle/>
          <a:p>
            <a:pPr algn="l">
              <a:lnSpc>
                <a:spcPts val="2280"/>
              </a:lnSpc>
            </a:pPr>
            <a:r>
              <a:rPr lang="en-US" sz="1900" dirty="0">
                <a:solidFill>
                  <a:srgbClr val="197139"/>
                </a:solidFill>
                <a:latin typeface="MetaPro 1"/>
              </a:rPr>
              <a:t>When and what vaccines are routinely given in the EU/EEA countries? </a:t>
            </a:r>
          </a:p>
        </p:txBody>
      </p:sp>
      <p:grpSp>
        <p:nvGrpSpPr>
          <p:cNvPr id="161" name="Group 160">
            <a:extLst>
              <a:ext uri="{FF2B5EF4-FFF2-40B4-BE49-F238E27FC236}">
                <a16:creationId xmlns:a16="http://schemas.microsoft.com/office/drawing/2014/main" id="{CC39DAAF-2C3C-462D-811E-C53283FE54EA}"/>
              </a:ext>
            </a:extLst>
          </p:cNvPr>
          <p:cNvGrpSpPr/>
          <p:nvPr/>
        </p:nvGrpSpPr>
        <p:grpSpPr>
          <a:xfrm>
            <a:off x="7571651" y="3004514"/>
            <a:ext cx="527070" cy="527070"/>
            <a:chOff x="1226432" y="492465"/>
            <a:chExt cx="527070" cy="527070"/>
          </a:xfrm>
        </p:grpSpPr>
        <p:grpSp>
          <p:nvGrpSpPr>
            <p:cNvPr id="162" name="Group 7">
              <a:extLst>
                <a:ext uri="{FF2B5EF4-FFF2-40B4-BE49-F238E27FC236}">
                  <a16:creationId xmlns:a16="http://schemas.microsoft.com/office/drawing/2014/main" id="{32BCCCAA-8EEA-48C1-99D7-5E66BBFD9B19}"/>
                </a:ext>
              </a:extLst>
            </p:cNvPr>
            <p:cNvGrpSpPr/>
            <p:nvPr/>
          </p:nvGrpSpPr>
          <p:grpSpPr>
            <a:xfrm>
              <a:off x="1226432" y="492465"/>
              <a:ext cx="527070" cy="527070"/>
              <a:chOff x="0" y="0"/>
              <a:chExt cx="6350000" cy="6350000"/>
            </a:xfrm>
          </p:grpSpPr>
          <p:sp>
            <p:nvSpPr>
              <p:cNvPr id="164" name="Freeform 8">
                <a:extLst>
                  <a:ext uri="{FF2B5EF4-FFF2-40B4-BE49-F238E27FC236}">
                    <a16:creationId xmlns:a16="http://schemas.microsoft.com/office/drawing/2014/main" id="{5947D9CA-ECA6-43AF-A974-368DD7D4700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C9946"/>
              </a:solidFill>
            </p:spPr>
          </p:sp>
        </p:grpSp>
        <p:pic>
          <p:nvPicPr>
            <p:cNvPr id="163" name="Picture 9">
              <a:extLst>
                <a:ext uri="{FF2B5EF4-FFF2-40B4-BE49-F238E27FC236}">
                  <a16:creationId xmlns:a16="http://schemas.microsoft.com/office/drawing/2014/main" id="{C0B1A1CE-178B-4EEB-899A-666F79190D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6726" y="620490"/>
              <a:ext cx="386483" cy="271021"/>
            </a:xfrm>
            <a:prstGeom prst="rect">
              <a:avLst/>
            </a:prstGeom>
          </p:spPr>
        </p:pic>
      </p:grpSp>
      <p:grpSp>
        <p:nvGrpSpPr>
          <p:cNvPr id="165" name="Group 164">
            <a:extLst>
              <a:ext uri="{FF2B5EF4-FFF2-40B4-BE49-F238E27FC236}">
                <a16:creationId xmlns:a16="http://schemas.microsoft.com/office/drawing/2014/main" id="{973181E4-A69B-48F8-8A25-F4A6802E47EE}"/>
              </a:ext>
            </a:extLst>
          </p:cNvPr>
          <p:cNvGrpSpPr/>
          <p:nvPr/>
        </p:nvGrpSpPr>
        <p:grpSpPr>
          <a:xfrm>
            <a:off x="7571651" y="3921087"/>
            <a:ext cx="527070" cy="527070"/>
            <a:chOff x="1226432" y="1222202"/>
            <a:chExt cx="527070" cy="527070"/>
          </a:xfrm>
        </p:grpSpPr>
        <p:grpSp>
          <p:nvGrpSpPr>
            <p:cNvPr id="166" name="Group 24">
              <a:extLst>
                <a:ext uri="{FF2B5EF4-FFF2-40B4-BE49-F238E27FC236}">
                  <a16:creationId xmlns:a16="http://schemas.microsoft.com/office/drawing/2014/main" id="{88033CCB-042B-4A49-9E1C-625F8CF23B29}"/>
                </a:ext>
              </a:extLst>
            </p:cNvPr>
            <p:cNvGrpSpPr/>
            <p:nvPr/>
          </p:nvGrpSpPr>
          <p:grpSpPr>
            <a:xfrm>
              <a:off x="1226432" y="1222202"/>
              <a:ext cx="527070" cy="527070"/>
              <a:chOff x="0" y="0"/>
              <a:chExt cx="6350000" cy="6350000"/>
            </a:xfrm>
          </p:grpSpPr>
          <p:sp>
            <p:nvSpPr>
              <p:cNvPr id="170" name="Freeform 25">
                <a:extLst>
                  <a:ext uri="{FF2B5EF4-FFF2-40B4-BE49-F238E27FC236}">
                    <a16:creationId xmlns:a16="http://schemas.microsoft.com/office/drawing/2014/main" id="{563FF372-0F12-4895-9441-BCB93751F6F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46"/>
              </a:solidFill>
            </p:spPr>
          </p:sp>
        </p:grpSp>
        <p:pic>
          <p:nvPicPr>
            <p:cNvPr id="167" name="Picture 26">
              <a:extLst>
                <a:ext uri="{FF2B5EF4-FFF2-40B4-BE49-F238E27FC236}">
                  <a16:creationId xmlns:a16="http://schemas.microsoft.com/office/drawing/2014/main" id="{DC9204F2-6B88-4B59-AD55-C8E908979F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13365">
              <a:off x="1280353" y="1287407"/>
              <a:ext cx="264094" cy="262444"/>
            </a:xfrm>
            <a:prstGeom prst="rect">
              <a:avLst/>
            </a:prstGeom>
          </p:spPr>
        </p:pic>
        <p:pic>
          <p:nvPicPr>
            <p:cNvPr id="168" name="Picture 27">
              <a:extLst>
                <a:ext uri="{FF2B5EF4-FFF2-40B4-BE49-F238E27FC236}">
                  <a16:creationId xmlns:a16="http://schemas.microsoft.com/office/drawing/2014/main" id="{47AA5CCC-DB02-4E97-A312-BBF5E26420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13365">
              <a:off x="1449253" y="1431107"/>
              <a:ext cx="264094" cy="262444"/>
            </a:xfrm>
            <a:prstGeom prst="rect">
              <a:avLst/>
            </a:prstGeom>
          </p:spPr>
        </p:pic>
        <p:pic>
          <p:nvPicPr>
            <p:cNvPr id="169" name="Picture 28">
              <a:extLst>
                <a:ext uri="{FF2B5EF4-FFF2-40B4-BE49-F238E27FC236}">
                  <a16:creationId xmlns:a16="http://schemas.microsoft.com/office/drawing/2014/main" id="{A8ED6B6D-398A-4AE6-A916-539250F3F1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613365">
              <a:off x="1397726" y="1325313"/>
              <a:ext cx="264094" cy="262444"/>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873</Words>
  <Application>Microsoft Office PowerPoint</Application>
  <PresentationFormat>Custom</PresentationFormat>
  <Paragraphs>51</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Arimo</vt:lpstr>
      <vt:lpstr>Calibri</vt:lpstr>
      <vt:lpstr>MetaPro 2</vt:lpstr>
      <vt:lpstr>Arimo Bold</vt:lpstr>
      <vt:lpstr>Arial</vt:lpstr>
      <vt:lpstr>MetaPro 1</vt:lpstr>
      <vt:lpstr>MetaPro 1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Generic Leaflet_A4_update V2.ai</dc:title>
  <dc:creator>Catalin Bercaru</dc:creator>
  <cp:lastModifiedBy>Catalin Bercaru</cp:lastModifiedBy>
  <cp:revision>6</cp:revision>
  <dcterms:created xsi:type="dcterms:W3CDTF">2006-08-16T00:00:00Z</dcterms:created>
  <dcterms:modified xsi:type="dcterms:W3CDTF">2022-05-05T11:17:41Z</dcterms:modified>
  <dc:identifier>DAE-WkLJAy0</dc:identifier>
</cp:coreProperties>
</file>