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6858000" cy="35282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67D"/>
    <a:srgbClr val="0B3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>
        <p:scale>
          <a:sx n="60" d="100"/>
          <a:sy n="60" d="100"/>
        </p:scale>
        <p:origin x="25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774194"/>
            <a:ext cx="5829300" cy="122834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8531318"/>
            <a:ext cx="5143500" cy="85183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7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878450"/>
            <a:ext cx="1478756" cy="299000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878450"/>
            <a:ext cx="4350544" cy="2990002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1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3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8796056"/>
            <a:ext cx="5915025" cy="1467640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23611308"/>
            <a:ext cx="5915025" cy="771797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9392249"/>
            <a:ext cx="2914650" cy="223862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9392249"/>
            <a:ext cx="2914650" cy="223862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1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878458"/>
            <a:ext cx="5915025" cy="68195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8649039"/>
            <a:ext cx="2901255" cy="42387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2887799"/>
            <a:ext cx="2901255" cy="18956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8649039"/>
            <a:ext cx="2915543" cy="42387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2887799"/>
            <a:ext cx="2915543" cy="18956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9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352146"/>
            <a:ext cx="2211884" cy="823251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5079989"/>
            <a:ext cx="3471863" cy="25073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0584657"/>
            <a:ext cx="2211884" cy="196093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352146"/>
            <a:ext cx="2211884" cy="823251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5079989"/>
            <a:ext cx="3471863" cy="25073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0584657"/>
            <a:ext cx="2211884" cy="196093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878458"/>
            <a:ext cx="5915025" cy="681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9392249"/>
            <a:ext cx="5915025" cy="223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32701369"/>
            <a:ext cx="1543050" cy="187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32701369"/>
            <a:ext cx="2314575" cy="187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32701369"/>
            <a:ext cx="1543050" cy="187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90" y="184099"/>
            <a:ext cx="45130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51338">
              <a:lnSpc>
                <a:spcPct val="90000"/>
              </a:lnSpc>
              <a:tabLst>
                <a:tab pos="2238375" algn="l"/>
              </a:tabLst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Paediatrician confesses: “I lined up for my shot long before flu season”</a:t>
            </a:r>
          </a:p>
        </p:txBody>
      </p:sp>
      <p:sp>
        <p:nvSpPr>
          <p:cNvPr id="5" name="TextBox 4"/>
          <p:cNvSpPr txBox="1"/>
          <p:nvPr/>
        </p:nvSpPr>
        <p:spPr>
          <a:xfrm rot="21445548">
            <a:off x="-39029" y="852745"/>
            <a:ext cx="5535595" cy="529455"/>
          </a:xfrm>
          <a:prstGeom prst="rect">
            <a:avLst/>
          </a:prstGeom>
          <a:solidFill>
            <a:srgbClr val="10367D"/>
          </a:solidFill>
        </p:spPr>
        <p:txBody>
          <a:bodyPr wrap="square" lIns="144000" tIns="108001" rIns="144000" bIns="0" rtlCol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“Not perfect, but still the best we got.”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80" y="236298"/>
            <a:ext cx="993481" cy="8869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b="4800"/>
          <a:stretch/>
        </p:blipFill>
        <p:spPr>
          <a:xfrm rot="21248284">
            <a:off x="502386" y="1849482"/>
            <a:ext cx="6106395" cy="34628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85315" y="1685996"/>
            <a:ext cx="3496085" cy="582931"/>
          </a:xfrm>
          <a:prstGeom prst="rect">
            <a:avLst/>
          </a:prstGeom>
          <a:solidFill>
            <a:srgbClr val="65B32E"/>
          </a:solidFill>
        </p:spPr>
        <p:txBody>
          <a:bodyPr wrap="square" lIns="252000" tIns="72000" rIns="252000" bIns="0" rtlCol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It’s time for the annual flu shot. Nurses and doctors are lining up…</a:t>
            </a:r>
          </a:p>
        </p:txBody>
      </p:sp>
      <p:sp>
        <p:nvSpPr>
          <p:cNvPr id="42" name="Oval 41"/>
          <p:cNvSpPr/>
          <p:nvPr/>
        </p:nvSpPr>
        <p:spPr>
          <a:xfrm>
            <a:off x="4447515" y="1910449"/>
            <a:ext cx="241416" cy="2311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731244" y="1718887"/>
            <a:ext cx="217741" cy="186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057468" y="1736433"/>
            <a:ext cx="164543" cy="1645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oud Callout 2"/>
          <p:cNvSpPr/>
          <p:nvPr/>
        </p:nvSpPr>
        <p:spPr>
          <a:xfrm>
            <a:off x="2273300" y="2083715"/>
            <a:ext cx="2522668" cy="210155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755693 w 2409461"/>
              <a:gd name="connsiteY0" fmla="*/ 2143468 h 1905305"/>
              <a:gd name="connsiteX1" fmla="*/ 702768 w 2409461"/>
              <a:gd name="connsiteY1" fmla="*/ 2196393 h 1905305"/>
              <a:gd name="connsiteX2" fmla="*/ 649843 w 2409461"/>
              <a:gd name="connsiteY2" fmla="*/ 2143468 h 1905305"/>
              <a:gd name="connsiteX3" fmla="*/ 702768 w 2409461"/>
              <a:gd name="connsiteY3" fmla="*/ 2090543 h 1905305"/>
              <a:gd name="connsiteX4" fmla="*/ 755693 w 2409461"/>
              <a:gd name="connsiteY4" fmla="*/ 2143468 h 1905305"/>
              <a:gd name="connsiteX0" fmla="*/ 835246 w 2409461"/>
              <a:gd name="connsiteY0" fmla="*/ 2080298 h 1905305"/>
              <a:gd name="connsiteX1" fmla="*/ 729396 w 2409461"/>
              <a:gd name="connsiteY1" fmla="*/ 2186148 h 1905305"/>
              <a:gd name="connsiteX2" fmla="*/ 623546 w 2409461"/>
              <a:gd name="connsiteY2" fmla="*/ 2080298 h 1905305"/>
              <a:gd name="connsiteX3" fmla="*/ 729396 w 2409461"/>
              <a:gd name="connsiteY3" fmla="*/ 1974448 h 1905305"/>
              <a:gd name="connsiteX4" fmla="*/ 835246 w 2409461"/>
              <a:gd name="connsiteY4" fmla="*/ 2080298 h 1905305"/>
              <a:gd name="connsiteX0" fmla="*/ 955914 w 2409461"/>
              <a:gd name="connsiteY0" fmla="*/ 1919589 h 1905305"/>
              <a:gd name="connsiteX1" fmla="*/ 797139 w 2409461"/>
              <a:gd name="connsiteY1" fmla="*/ 2078364 h 1905305"/>
              <a:gd name="connsiteX2" fmla="*/ 638364 w 2409461"/>
              <a:gd name="connsiteY2" fmla="*/ 1919589 h 1905305"/>
              <a:gd name="connsiteX3" fmla="*/ 797139 w 2409461"/>
              <a:gd name="connsiteY3" fmla="*/ 1760814 h 1905305"/>
              <a:gd name="connsiteX4" fmla="*/ 955914 w 2409461"/>
              <a:gd name="connsiteY4" fmla="*/ 1919589 h 190530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75770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3" fmla="*/ 704776 w 2412584"/>
              <a:gd name="connsiteY3" fmla="*/ 2084324 h 2190174"/>
              <a:gd name="connsiteX4" fmla="*/ 757701 w 2412584"/>
              <a:gd name="connsiteY4" fmla="*/ 2137249 h 2190174"/>
              <a:gd name="connsiteX0" fmla="*/ 837254 w 2412584"/>
              <a:gd name="connsiteY0" fmla="*/ 2074079 h 2190174"/>
              <a:gd name="connsiteX1" fmla="*/ 731404 w 2412584"/>
              <a:gd name="connsiteY1" fmla="*/ 2179929 h 2190174"/>
              <a:gd name="connsiteX2" fmla="*/ 625554 w 2412584"/>
              <a:gd name="connsiteY2" fmla="*/ 2074079 h 2190174"/>
              <a:gd name="connsiteX3" fmla="*/ 837254 w 2412584"/>
              <a:gd name="connsiteY3" fmla="*/ 2074079 h 2190174"/>
              <a:gd name="connsiteX0" fmla="*/ 957922 w 2412584"/>
              <a:gd name="connsiteY0" fmla="*/ 1913370 h 2190174"/>
              <a:gd name="connsiteX1" fmla="*/ 799147 w 2412584"/>
              <a:gd name="connsiteY1" fmla="*/ 2072145 h 2190174"/>
              <a:gd name="connsiteX2" fmla="*/ 640372 w 2412584"/>
              <a:gd name="connsiteY2" fmla="*/ 1913370 h 2190174"/>
              <a:gd name="connsiteX3" fmla="*/ 799147 w 2412584"/>
              <a:gd name="connsiteY3" fmla="*/ 1754595 h 2190174"/>
              <a:gd name="connsiteX4" fmla="*/ 957922 w 2412584"/>
              <a:gd name="connsiteY4" fmla="*/ 1913370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75770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3" fmla="*/ 704776 w 2412584"/>
              <a:gd name="connsiteY3" fmla="*/ 2084324 h 2190174"/>
              <a:gd name="connsiteX4" fmla="*/ 757701 w 2412584"/>
              <a:gd name="connsiteY4" fmla="*/ 2137249 h 2190174"/>
              <a:gd name="connsiteX0" fmla="*/ 837254 w 2412584"/>
              <a:gd name="connsiteY0" fmla="*/ 2074079 h 2190174"/>
              <a:gd name="connsiteX1" fmla="*/ 731404 w 2412584"/>
              <a:gd name="connsiteY1" fmla="*/ 2179929 h 2190174"/>
              <a:gd name="connsiteX2" fmla="*/ 625554 w 2412584"/>
              <a:gd name="connsiteY2" fmla="*/ 2074079 h 2190174"/>
              <a:gd name="connsiteX3" fmla="*/ 837254 w 2412584"/>
              <a:gd name="connsiteY3" fmla="*/ 2074079 h 2190174"/>
              <a:gd name="connsiteX0" fmla="*/ 957922 w 2412584"/>
              <a:gd name="connsiteY0" fmla="*/ 1913370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3" fmla="*/ 957922 w 2412584"/>
              <a:gd name="connsiteY3" fmla="*/ 1913370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75770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3" fmla="*/ 704776 w 2412584"/>
              <a:gd name="connsiteY3" fmla="*/ 2084324 h 2190174"/>
              <a:gd name="connsiteX4" fmla="*/ 757701 w 2412584"/>
              <a:gd name="connsiteY4" fmla="*/ 2137249 h 2190174"/>
              <a:gd name="connsiteX0" fmla="*/ 837254 w 2412584"/>
              <a:gd name="connsiteY0" fmla="*/ 2074079 h 2190174"/>
              <a:gd name="connsiteX1" fmla="*/ 731404 w 2412584"/>
              <a:gd name="connsiteY1" fmla="*/ 2179929 h 2190174"/>
              <a:gd name="connsiteX2" fmla="*/ 625554 w 2412584"/>
              <a:gd name="connsiteY2" fmla="*/ 2074079 h 2190174"/>
              <a:gd name="connsiteX3" fmla="*/ 837254 w 2412584"/>
              <a:gd name="connsiteY3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75770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3" fmla="*/ 704776 w 2412584"/>
              <a:gd name="connsiteY3" fmla="*/ 2084324 h 2190174"/>
              <a:gd name="connsiteX4" fmla="*/ 757701 w 2412584"/>
              <a:gd name="connsiteY4" fmla="*/ 2137249 h 2190174"/>
              <a:gd name="connsiteX0" fmla="*/ 625554 w 2412584"/>
              <a:gd name="connsiteY0" fmla="*/ 2074079 h 2190174"/>
              <a:gd name="connsiteX1" fmla="*/ 731404 w 2412584"/>
              <a:gd name="connsiteY1" fmla="*/ 2179929 h 2190174"/>
              <a:gd name="connsiteX2" fmla="*/ 625554 w 2412584"/>
              <a:gd name="connsiteY2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75770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3" fmla="*/ 757701 w 2412584"/>
              <a:gd name="connsiteY3" fmla="*/ 2137249 h 2190174"/>
              <a:gd name="connsiteX0" fmla="*/ 625554 w 2412584"/>
              <a:gd name="connsiteY0" fmla="*/ 2074079 h 2190174"/>
              <a:gd name="connsiteX1" fmla="*/ 731404 w 2412584"/>
              <a:gd name="connsiteY1" fmla="*/ 2179929 h 2190174"/>
              <a:gd name="connsiteX2" fmla="*/ 625554 w 2412584"/>
              <a:gd name="connsiteY2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625554 w 2412584"/>
              <a:gd name="connsiteY0" fmla="*/ 2074079 h 2190174"/>
              <a:gd name="connsiteX1" fmla="*/ 731404 w 2412584"/>
              <a:gd name="connsiteY1" fmla="*/ 2179929 h 2190174"/>
              <a:gd name="connsiteX2" fmla="*/ 625554 w 2412584"/>
              <a:gd name="connsiteY2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625554 w 2412584"/>
              <a:gd name="connsiteY0" fmla="*/ 2074079 h 2190174"/>
              <a:gd name="connsiteX1" fmla="*/ 731404 w 2412584"/>
              <a:gd name="connsiteY1" fmla="*/ 2179929 h 2190174"/>
              <a:gd name="connsiteX2" fmla="*/ 736629 w 2412584"/>
              <a:gd name="connsiteY2" fmla="*/ 2165472 h 2190174"/>
              <a:gd name="connsiteX3" fmla="*/ 625554 w 2412584"/>
              <a:gd name="connsiteY3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625554 w 2412584"/>
              <a:gd name="connsiteY0" fmla="*/ 2074079 h 2190174"/>
              <a:gd name="connsiteX1" fmla="*/ 731404 w 2412584"/>
              <a:gd name="connsiteY1" fmla="*/ 2179929 h 2190174"/>
              <a:gd name="connsiteX2" fmla="*/ 1158660 w 2412584"/>
              <a:gd name="connsiteY2" fmla="*/ 2080061 h 2190174"/>
              <a:gd name="connsiteX3" fmla="*/ 625554 w 2412584"/>
              <a:gd name="connsiteY3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4781"/>
              <a:gd name="connsiteX1" fmla="*/ 5659 w 43256"/>
              <a:gd name="connsiteY1" fmla="*/ 6766 h 54781"/>
              <a:gd name="connsiteX2" fmla="*/ 14041 w 43256"/>
              <a:gd name="connsiteY2" fmla="*/ 5061 h 54781"/>
              <a:gd name="connsiteX3" fmla="*/ 22492 w 43256"/>
              <a:gd name="connsiteY3" fmla="*/ 3291 h 54781"/>
              <a:gd name="connsiteX4" fmla="*/ 25785 w 43256"/>
              <a:gd name="connsiteY4" fmla="*/ 59 h 54781"/>
              <a:gd name="connsiteX5" fmla="*/ 29869 w 43256"/>
              <a:gd name="connsiteY5" fmla="*/ 2340 h 54781"/>
              <a:gd name="connsiteX6" fmla="*/ 35499 w 43256"/>
              <a:gd name="connsiteY6" fmla="*/ 549 h 54781"/>
              <a:gd name="connsiteX7" fmla="*/ 38354 w 43256"/>
              <a:gd name="connsiteY7" fmla="*/ 5435 h 54781"/>
              <a:gd name="connsiteX8" fmla="*/ 42018 w 43256"/>
              <a:gd name="connsiteY8" fmla="*/ 10177 h 54781"/>
              <a:gd name="connsiteX9" fmla="*/ 41854 w 43256"/>
              <a:gd name="connsiteY9" fmla="*/ 15319 h 54781"/>
              <a:gd name="connsiteX10" fmla="*/ 43052 w 43256"/>
              <a:gd name="connsiteY10" fmla="*/ 23181 h 54781"/>
              <a:gd name="connsiteX11" fmla="*/ 37440 w 43256"/>
              <a:gd name="connsiteY11" fmla="*/ 30063 h 54781"/>
              <a:gd name="connsiteX12" fmla="*/ 35431 w 43256"/>
              <a:gd name="connsiteY12" fmla="*/ 35960 h 54781"/>
              <a:gd name="connsiteX13" fmla="*/ 28591 w 43256"/>
              <a:gd name="connsiteY13" fmla="*/ 36674 h 54781"/>
              <a:gd name="connsiteX14" fmla="*/ 23703 w 43256"/>
              <a:gd name="connsiteY14" fmla="*/ 42965 h 54781"/>
              <a:gd name="connsiteX15" fmla="*/ 16516 w 43256"/>
              <a:gd name="connsiteY15" fmla="*/ 39125 h 54781"/>
              <a:gd name="connsiteX16" fmla="*/ 5840 w 43256"/>
              <a:gd name="connsiteY16" fmla="*/ 35331 h 54781"/>
              <a:gd name="connsiteX17" fmla="*/ 1146 w 43256"/>
              <a:gd name="connsiteY17" fmla="*/ 31109 h 54781"/>
              <a:gd name="connsiteX18" fmla="*/ 2149 w 43256"/>
              <a:gd name="connsiteY18" fmla="*/ 25410 h 54781"/>
              <a:gd name="connsiteX19" fmla="*/ 31 w 43256"/>
              <a:gd name="connsiteY19" fmla="*/ 19563 h 54781"/>
              <a:gd name="connsiteX20" fmla="*/ 3899 w 43256"/>
              <a:gd name="connsiteY20" fmla="*/ 14366 h 54781"/>
              <a:gd name="connsiteX21" fmla="*/ 3936 w 43256"/>
              <a:gd name="connsiteY21" fmla="*/ 14229 h 54781"/>
              <a:gd name="connsiteX0" fmla="*/ 651851 w 2412584"/>
              <a:gd name="connsiteY0" fmla="*/ 2137249 h 2416067"/>
              <a:gd name="connsiteX1" fmla="*/ 704776 w 2412584"/>
              <a:gd name="connsiteY1" fmla="*/ 2190174 h 2416067"/>
              <a:gd name="connsiteX2" fmla="*/ 651851 w 2412584"/>
              <a:gd name="connsiteY2" fmla="*/ 2137249 h 2416067"/>
              <a:gd name="connsiteX0" fmla="*/ 625554 w 2412584"/>
              <a:gd name="connsiteY0" fmla="*/ 2074079 h 2416067"/>
              <a:gd name="connsiteX1" fmla="*/ 1263967 w 2412584"/>
              <a:gd name="connsiteY1" fmla="*/ 2416065 h 2416067"/>
              <a:gd name="connsiteX2" fmla="*/ 1158660 w 2412584"/>
              <a:gd name="connsiteY2" fmla="*/ 2080061 h 2416067"/>
              <a:gd name="connsiteX3" fmla="*/ 625554 w 2412584"/>
              <a:gd name="connsiteY3" fmla="*/ 2074079 h 2416067"/>
              <a:gd name="connsiteX0" fmla="*/ 799147 w 2412584"/>
              <a:gd name="connsiteY0" fmla="*/ 1754595 h 2416067"/>
              <a:gd name="connsiteX1" fmla="*/ 640372 w 2412584"/>
              <a:gd name="connsiteY1" fmla="*/ 1913370 h 2416067"/>
              <a:gd name="connsiteX2" fmla="*/ 799147 w 2412584"/>
              <a:gd name="connsiteY2" fmla="*/ 1754595 h 2416067"/>
              <a:gd name="connsiteX0" fmla="*/ 4729 w 43256"/>
              <a:gd name="connsiteY0" fmla="*/ 26036 h 54781"/>
              <a:gd name="connsiteX1" fmla="*/ 2196 w 43256"/>
              <a:gd name="connsiteY1" fmla="*/ 25239 h 54781"/>
              <a:gd name="connsiteX2" fmla="*/ 6964 w 43256"/>
              <a:gd name="connsiteY2" fmla="*/ 34758 h 54781"/>
              <a:gd name="connsiteX3" fmla="*/ 5856 w 43256"/>
              <a:gd name="connsiteY3" fmla="*/ 35139 h 54781"/>
              <a:gd name="connsiteX4" fmla="*/ 16514 w 43256"/>
              <a:gd name="connsiteY4" fmla="*/ 38949 h 54781"/>
              <a:gd name="connsiteX5" fmla="*/ 15846 w 43256"/>
              <a:gd name="connsiteY5" fmla="*/ 37209 h 54781"/>
              <a:gd name="connsiteX6" fmla="*/ 28863 w 43256"/>
              <a:gd name="connsiteY6" fmla="*/ 34610 h 54781"/>
              <a:gd name="connsiteX7" fmla="*/ 28596 w 43256"/>
              <a:gd name="connsiteY7" fmla="*/ 36519 h 54781"/>
              <a:gd name="connsiteX8" fmla="*/ 34165 w 43256"/>
              <a:gd name="connsiteY8" fmla="*/ 22813 h 54781"/>
              <a:gd name="connsiteX9" fmla="*/ 37416 w 43256"/>
              <a:gd name="connsiteY9" fmla="*/ 29949 h 54781"/>
              <a:gd name="connsiteX10" fmla="*/ 41834 w 43256"/>
              <a:gd name="connsiteY10" fmla="*/ 15213 h 54781"/>
              <a:gd name="connsiteX11" fmla="*/ 40386 w 43256"/>
              <a:gd name="connsiteY11" fmla="*/ 17889 h 54781"/>
              <a:gd name="connsiteX12" fmla="*/ 38360 w 43256"/>
              <a:gd name="connsiteY12" fmla="*/ 5285 h 54781"/>
              <a:gd name="connsiteX13" fmla="*/ 38436 w 43256"/>
              <a:gd name="connsiteY13" fmla="*/ 6549 h 54781"/>
              <a:gd name="connsiteX14" fmla="*/ 29114 w 43256"/>
              <a:gd name="connsiteY14" fmla="*/ 3811 h 54781"/>
              <a:gd name="connsiteX15" fmla="*/ 29856 w 43256"/>
              <a:gd name="connsiteY15" fmla="*/ 2199 h 54781"/>
              <a:gd name="connsiteX16" fmla="*/ 22177 w 43256"/>
              <a:gd name="connsiteY16" fmla="*/ 4579 h 54781"/>
              <a:gd name="connsiteX17" fmla="*/ 22536 w 43256"/>
              <a:gd name="connsiteY17" fmla="*/ 3189 h 54781"/>
              <a:gd name="connsiteX18" fmla="*/ 14036 w 43256"/>
              <a:gd name="connsiteY18" fmla="*/ 5051 h 54781"/>
              <a:gd name="connsiteX19" fmla="*/ 15336 w 43256"/>
              <a:gd name="connsiteY19" fmla="*/ 6399 h 54781"/>
              <a:gd name="connsiteX20" fmla="*/ 4163 w 43256"/>
              <a:gd name="connsiteY20" fmla="*/ 15648 h 54781"/>
              <a:gd name="connsiteX21" fmla="*/ 3936 w 43256"/>
              <a:gd name="connsiteY21" fmla="*/ 14229 h 54781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625554 w 2412584"/>
              <a:gd name="connsiteY0" fmla="*/ 2074079 h 2190174"/>
              <a:gd name="connsiteX1" fmla="*/ 1158660 w 2412584"/>
              <a:gd name="connsiteY1" fmla="*/ 2080061 h 2190174"/>
              <a:gd name="connsiteX2" fmla="*/ 625554 w 2412584"/>
              <a:gd name="connsiteY2" fmla="*/ 2074079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927005 w 2412584"/>
              <a:gd name="connsiteY2" fmla="*/ 1998717 h 2190174"/>
              <a:gd name="connsiteX0" fmla="*/ 799147 w 2412584"/>
              <a:gd name="connsiteY0" fmla="*/ 1754595 h 2190174"/>
              <a:gd name="connsiteX1" fmla="*/ 640372 w 2412584"/>
              <a:gd name="connsiteY1" fmla="*/ 1913370 h 2190174"/>
              <a:gd name="connsiteX2" fmla="*/ 799147 w 2412584"/>
              <a:gd name="connsiteY2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927005 w 2412584"/>
              <a:gd name="connsiteY2" fmla="*/ 1998717 h 2190174"/>
              <a:gd name="connsiteX0" fmla="*/ 640372 w 2412584"/>
              <a:gd name="connsiteY0" fmla="*/ 1913370 h 2190174"/>
              <a:gd name="connsiteX1" fmla="*/ 799147 w 2412584"/>
              <a:gd name="connsiteY1" fmla="*/ 1754595 h 2190174"/>
              <a:gd name="connsiteX2" fmla="*/ 731812 w 2412584"/>
              <a:gd name="connsiteY2" fmla="*/ 2004810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927005 w 2412584"/>
              <a:gd name="connsiteY2" fmla="*/ 1998717 h 2190174"/>
              <a:gd name="connsiteX0" fmla="*/ 640372 w 2412584"/>
              <a:gd name="connsiteY0" fmla="*/ 1913370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927005 w 2412584"/>
              <a:gd name="connsiteY2" fmla="*/ 1998717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1018445 w 2412584"/>
              <a:gd name="connsiteY2" fmla="*/ 2090157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1606"/>
              <a:gd name="connsiteX1" fmla="*/ 5659 w 43256"/>
              <a:gd name="connsiteY1" fmla="*/ 6766 h 51606"/>
              <a:gd name="connsiteX2" fmla="*/ 14041 w 43256"/>
              <a:gd name="connsiteY2" fmla="*/ 5061 h 51606"/>
              <a:gd name="connsiteX3" fmla="*/ 22492 w 43256"/>
              <a:gd name="connsiteY3" fmla="*/ 3291 h 51606"/>
              <a:gd name="connsiteX4" fmla="*/ 25785 w 43256"/>
              <a:gd name="connsiteY4" fmla="*/ 59 h 51606"/>
              <a:gd name="connsiteX5" fmla="*/ 29869 w 43256"/>
              <a:gd name="connsiteY5" fmla="*/ 2340 h 51606"/>
              <a:gd name="connsiteX6" fmla="*/ 35499 w 43256"/>
              <a:gd name="connsiteY6" fmla="*/ 549 h 51606"/>
              <a:gd name="connsiteX7" fmla="*/ 38354 w 43256"/>
              <a:gd name="connsiteY7" fmla="*/ 5435 h 51606"/>
              <a:gd name="connsiteX8" fmla="*/ 42018 w 43256"/>
              <a:gd name="connsiteY8" fmla="*/ 10177 h 51606"/>
              <a:gd name="connsiteX9" fmla="*/ 41854 w 43256"/>
              <a:gd name="connsiteY9" fmla="*/ 15319 h 51606"/>
              <a:gd name="connsiteX10" fmla="*/ 43052 w 43256"/>
              <a:gd name="connsiteY10" fmla="*/ 23181 h 51606"/>
              <a:gd name="connsiteX11" fmla="*/ 37440 w 43256"/>
              <a:gd name="connsiteY11" fmla="*/ 30063 h 51606"/>
              <a:gd name="connsiteX12" fmla="*/ 35431 w 43256"/>
              <a:gd name="connsiteY12" fmla="*/ 35960 h 51606"/>
              <a:gd name="connsiteX13" fmla="*/ 28591 w 43256"/>
              <a:gd name="connsiteY13" fmla="*/ 36674 h 51606"/>
              <a:gd name="connsiteX14" fmla="*/ 23703 w 43256"/>
              <a:gd name="connsiteY14" fmla="*/ 42965 h 51606"/>
              <a:gd name="connsiteX15" fmla="*/ 16516 w 43256"/>
              <a:gd name="connsiteY15" fmla="*/ 39125 h 51606"/>
              <a:gd name="connsiteX16" fmla="*/ 5840 w 43256"/>
              <a:gd name="connsiteY16" fmla="*/ 35331 h 51606"/>
              <a:gd name="connsiteX17" fmla="*/ 1146 w 43256"/>
              <a:gd name="connsiteY17" fmla="*/ 31109 h 51606"/>
              <a:gd name="connsiteX18" fmla="*/ 2149 w 43256"/>
              <a:gd name="connsiteY18" fmla="*/ 25410 h 51606"/>
              <a:gd name="connsiteX19" fmla="*/ 31 w 43256"/>
              <a:gd name="connsiteY19" fmla="*/ 19563 h 51606"/>
              <a:gd name="connsiteX20" fmla="*/ 3899 w 43256"/>
              <a:gd name="connsiteY20" fmla="*/ 14366 h 51606"/>
              <a:gd name="connsiteX21" fmla="*/ 3936 w 43256"/>
              <a:gd name="connsiteY21" fmla="*/ 14229 h 51606"/>
              <a:gd name="connsiteX0" fmla="*/ 651851 w 2412584"/>
              <a:gd name="connsiteY0" fmla="*/ 2137249 h 2276051"/>
              <a:gd name="connsiteX1" fmla="*/ 704776 w 2412584"/>
              <a:gd name="connsiteY1" fmla="*/ 2190174 h 2276051"/>
              <a:gd name="connsiteX2" fmla="*/ 651851 w 2412584"/>
              <a:gd name="connsiteY2" fmla="*/ 2137249 h 2276051"/>
              <a:gd name="connsiteX0" fmla="*/ 927005 w 2412584"/>
              <a:gd name="connsiteY0" fmla="*/ 1998717 h 2276051"/>
              <a:gd name="connsiteX1" fmla="*/ 1158660 w 2412584"/>
              <a:gd name="connsiteY1" fmla="*/ 2080061 h 2276051"/>
              <a:gd name="connsiteX2" fmla="*/ 892840 w 2412584"/>
              <a:gd name="connsiteY2" fmla="*/ 2276051 h 2276051"/>
              <a:gd name="connsiteX0" fmla="*/ 801146 w 2412584"/>
              <a:gd name="connsiteY0" fmla="*/ 1757621 h 2276051"/>
              <a:gd name="connsiteX1" fmla="*/ 799147 w 2412584"/>
              <a:gd name="connsiteY1" fmla="*/ 1754595 h 2276051"/>
              <a:gd name="connsiteX0" fmla="*/ 4729 w 43256"/>
              <a:gd name="connsiteY0" fmla="*/ 26036 h 51606"/>
              <a:gd name="connsiteX1" fmla="*/ 2196 w 43256"/>
              <a:gd name="connsiteY1" fmla="*/ 25239 h 51606"/>
              <a:gd name="connsiteX2" fmla="*/ 6964 w 43256"/>
              <a:gd name="connsiteY2" fmla="*/ 34758 h 51606"/>
              <a:gd name="connsiteX3" fmla="*/ 5856 w 43256"/>
              <a:gd name="connsiteY3" fmla="*/ 35139 h 51606"/>
              <a:gd name="connsiteX4" fmla="*/ 16514 w 43256"/>
              <a:gd name="connsiteY4" fmla="*/ 38949 h 51606"/>
              <a:gd name="connsiteX5" fmla="*/ 15846 w 43256"/>
              <a:gd name="connsiteY5" fmla="*/ 37209 h 51606"/>
              <a:gd name="connsiteX6" fmla="*/ 28863 w 43256"/>
              <a:gd name="connsiteY6" fmla="*/ 34610 h 51606"/>
              <a:gd name="connsiteX7" fmla="*/ 28596 w 43256"/>
              <a:gd name="connsiteY7" fmla="*/ 36519 h 51606"/>
              <a:gd name="connsiteX8" fmla="*/ 34165 w 43256"/>
              <a:gd name="connsiteY8" fmla="*/ 22813 h 51606"/>
              <a:gd name="connsiteX9" fmla="*/ 37416 w 43256"/>
              <a:gd name="connsiteY9" fmla="*/ 29949 h 51606"/>
              <a:gd name="connsiteX10" fmla="*/ 41834 w 43256"/>
              <a:gd name="connsiteY10" fmla="*/ 15213 h 51606"/>
              <a:gd name="connsiteX11" fmla="*/ 40386 w 43256"/>
              <a:gd name="connsiteY11" fmla="*/ 17889 h 51606"/>
              <a:gd name="connsiteX12" fmla="*/ 38360 w 43256"/>
              <a:gd name="connsiteY12" fmla="*/ 5285 h 51606"/>
              <a:gd name="connsiteX13" fmla="*/ 38436 w 43256"/>
              <a:gd name="connsiteY13" fmla="*/ 6549 h 51606"/>
              <a:gd name="connsiteX14" fmla="*/ 29114 w 43256"/>
              <a:gd name="connsiteY14" fmla="*/ 3811 h 51606"/>
              <a:gd name="connsiteX15" fmla="*/ 29856 w 43256"/>
              <a:gd name="connsiteY15" fmla="*/ 2199 h 51606"/>
              <a:gd name="connsiteX16" fmla="*/ 22177 w 43256"/>
              <a:gd name="connsiteY16" fmla="*/ 4579 h 51606"/>
              <a:gd name="connsiteX17" fmla="*/ 22536 w 43256"/>
              <a:gd name="connsiteY17" fmla="*/ 3189 h 51606"/>
              <a:gd name="connsiteX18" fmla="*/ 14036 w 43256"/>
              <a:gd name="connsiteY18" fmla="*/ 5051 h 51606"/>
              <a:gd name="connsiteX19" fmla="*/ 15336 w 43256"/>
              <a:gd name="connsiteY19" fmla="*/ 6399 h 51606"/>
              <a:gd name="connsiteX20" fmla="*/ 4163 w 43256"/>
              <a:gd name="connsiteY20" fmla="*/ 15648 h 51606"/>
              <a:gd name="connsiteX21" fmla="*/ 3936 w 43256"/>
              <a:gd name="connsiteY21" fmla="*/ 14229 h 51606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772260 w 2412584"/>
              <a:gd name="connsiteY2" fmla="*/ 1964552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1158660 w 2412584"/>
              <a:gd name="connsiteY1" fmla="*/ 2080061 h 2190174"/>
              <a:gd name="connsiteX2" fmla="*/ 772260 w 2412584"/>
              <a:gd name="connsiteY2" fmla="*/ 1964552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772260 w 2412584"/>
              <a:gd name="connsiteY1" fmla="*/ 1964552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927005 w 2412584"/>
              <a:gd name="connsiteY0" fmla="*/ 1998717 h 2190174"/>
              <a:gd name="connsiteX1" fmla="*/ 857671 w 2412584"/>
              <a:gd name="connsiteY1" fmla="*/ 1969576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886811 w 2412584"/>
              <a:gd name="connsiteY0" fmla="*/ 1978620 h 2190174"/>
              <a:gd name="connsiteX1" fmla="*/ 857671 w 2412584"/>
              <a:gd name="connsiteY1" fmla="*/ 1969576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886811 w 2412584"/>
              <a:gd name="connsiteY0" fmla="*/ 1978620 h 2190174"/>
              <a:gd name="connsiteX1" fmla="*/ 1108880 w 2412584"/>
              <a:gd name="connsiteY1" fmla="*/ 1793730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51851 w 2412584"/>
              <a:gd name="connsiteY0" fmla="*/ 2137249 h 2190174"/>
              <a:gd name="connsiteX1" fmla="*/ 704776 w 2412584"/>
              <a:gd name="connsiteY1" fmla="*/ 2190174 h 2190174"/>
              <a:gd name="connsiteX2" fmla="*/ 651851 w 2412584"/>
              <a:gd name="connsiteY2" fmla="*/ 2137249 h 2190174"/>
              <a:gd name="connsiteX0" fmla="*/ 1117923 w 2412584"/>
              <a:gd name="connsiteY0" fmla="*/ 1802774 h 2190174"/>
              <a:gd name="connsiteX1" fmla="*/ 1108880 w 2412584"/>
              <a:gd name="connsiteY1" fmla="*/ 1793730 h 2190174"/>
              <a:gd name="connsiteX0" fmla="*/ 801146 w 2412584"/>
              <a:gd name="connsiteY0" fmla="*/ 1757621 h 2190174"/>
              <a:gd name="connsiteX1" fmla="*/ 799147 w 2412584"/>
              <a:gd name="connsiteY1" fmla="*/ 1754595 h 2190174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8493"/>
              <a:gd name="connsiteX1" fmla="*/ 5659 w 43256"/>
              <a:gd name="connsiteY1" fmla="*/ 6766 h 48493"/>
              <a:gd name="connsiteX2" fmla="*/ 14041 w 43256"/>
              <a:gd name="connsiteY2" fmla="*/ 5061 h 48493"/>
              <a:gd name="connsiteX3" fmla="*/ 22492 w 43256"/>
              <a:gd name="connsiteY3" fmla="*/ 3291 h 48493"/>
              <a:gd name="connsiteX4" fmla="*/ 25785 w 43256"/>
              <a:gd name="connsiteY4" fmla="*/ 59 h 48493"/>
              <a:gd name="connsiteX5" fmla="*/ 29869 w 43256"/>
              <a:gd name="connsiteY5" fmla="*/ 2340 h 48493"/>
              <a:gd name="connsiteX6" fmla="*/ 35499 w 43256"/>
              <a:gd name="connsiteY6" fmla="*/ 549 h 48493"/>
              <a:gd name="connsiteX7" fmla="*/ 38354 w 43256"/>
              <a:gd name="connsiteY7" fmla="*/ 5435 h 48493"/>
              <a:gd name="connsiteX8" fmla="*/ 42018 w 43256"/>
              <a:gd name="connsiteY8" fmla="*/ 10177 h 48493"/>
              <a:gd name="connsiteX9" fmla="*/ 41854 w 43256"/>
              <a:gd name="connsiteY9" fmla="*/ 15319 h 48493"/>
              <a:gd name="connsiteX10" fmla="*/ 43052 w 43256"/>
              <a:gd name="connsiteY10" fmla="*/ 23181 h 48493"/>
              <a:gd name="connsiteX11" fmla="*/ 37440 w 43256"/>
              <a:gd name="connsiteY11" fmla="*/ 30063 h 48493"/>
              <a:gd name="connsiteX12" fmla="*/ 35431 w 43256"/>
              <a:gd name="connsiteY12" fmla="*/ 35960 h 48493"/>
              <a:gd name="connsiteX13" fmla="*/ 28591 w 43256"/>
              <a:gd name="connsiteY13" fmla="*/ 36674 h 48493"/>
              <a:gd name="connsiteX14" fmla="*/ 23703 w 43256"/>
              <a:gd name="connsiteY14" fmla="*/ 42965 h 48493"/>
              <a:gd name="connsiteX15" fmla="*/ 16516 w 43256"/>
              <a:gd name="connsiteY15" fmla="*/ 39125 h 48493"/>
              <a:gd name="connsiteX16" fmla="*/ 5840 w 43256"/>
              <a:gd name="connsiteY16" fmla="*/ 35331 h 48493"/>
              <a:gd name="connsiteX17" fmla="*/ 1146 w 43256"/>
              <a:gd name="connsiteY17" fmla="*/ 31109 h 48493"/>
              <a:gd name="connsiteX18" fmla="*/ 2149 w 43256"/>
              <a:gd name="connsiteY18" fmla="*/ 25410 h 48493"/>
              <a:gd name="connsiteX19" fmla="*/ 31 w 43256"/>
              <a:gd name="connsiteY19" fmla="*/ 19563 h 48493"/>
              <a:gd name="connsiteX20" fmla="*/ 3899 w 43256"/>
              <a:gd name="connsiteY20" fmla="*/ 14366 h 48493"/>
              <a:gd name="connsiteX21" fmla="*/ 3936 w 43256"/>
              <a:gd name="connsiteY21" fmla="*/ 14229 h 48493"/>
              <a:gd name="connsiteX0" fmla="*/ 651851 w 2412584"/>
              <a:gd name="connsiteY0" fmla="*/ 2137249 h 2138764"/>
              <a:gd name="connsiteX1" fmla="*/ 699752 w 2412584"/>
              <a:gd name="connsiteY1" fmla="*/ 1763119 h 2138764"/>
              <a:gd name="connsiteX2" fmla="*/ 651851 w 2412584"/>
              <a:gd name="connsiteY2" fmla="*/ 2137249 h 2138764"/>
              <a:gd name="connsiteX0" fmla="*/ 1117923 w 2412584"/>
              <a:gd name="connsiteY0" fmla="*/ 1802774 h 2138764"/>
              <a:gd name="connsiteX1" fmla="*/ 1108880 w 2412584"/>
              <a:gd name="connsiteY1" fmla="*/ 1793730 h 2138764"/>
              <a:gd name="connsiteX0" fmla="*/ 801146 w 2412584"/>
              <a:gd name="connsiteY0" fmla="*/ 1757621 h 2138764"/>
              <a:gd name="connsiteX1" fmla="*/ 799147 w 2412584"/>
              <a:gd name="connsiteY1" fmla="*/ 1754595 h 2138764"/>
              <a:gd name="connsiteX0" fmla="*/ 4729 w 43256"/>
              <a:gd name="connsiteY0" fmla="*/ 26036 h 48493"/>
              <a:gd name="connsiteX1" fmla="*/ 2196 w 43256"/>
              <a:gd name="connsiteY1" fmla="*/ 25239 h 48493"/>
              <a:gd name="connsiteX2" fmla="*/ 6964 w 43256"/>
              <a:gd name="connsiteY2" fmla="*/ 34758 h 48493"/>
              <a:gd name="connsiteX3" fmla="*/ 5856 w 43256"/>
              <a:gd name="connsiteY3" fmla="*/ 35139 h 48493"/>
              <a:gd name="connsiteX4" fmla="*/ 16514 w 43256"/>
              <a:gd name="connsiteY4" fmla="*/ 38949 h 48493"/>
              <a:gd name="connsiteX5" fmla="*/ 15846 w 43256"/>
              <a:gd name="connsiteY5" fmla="*/ 37209 h 48493"/>
              <a:gd name="connsiteX6" fmla="*/ 28863 w 43256"/>
              <a:gd name="connsiteY6" fmla="*/ 34610 h 48493"/>
              <a:gd name="connsiteX7" fmla="*/ 28596 w 43256"/>
              <a:gd name="connsiteY7" fmla="*/ 36519 h 48493"/>
              <a:gd name="connsiteX8" fmla="*/ 34165 w 43256"/>
              <a:gd name="connsiteY8" fmla="*/ 22813 h 48493"/>
              <a:gd name="connsiteX9" fmla="*/ 37416 w 43256"/>
              <a:gd name="connsiteY9" fmla="*/ 29949 h 48493"/>
              <a:gd name="connsiteX10" fmla="*/ 41834 w 43256"/>
              <a:gd name="connsiteY10" fmla="*/ 15213 h 48493"/>
              <a:gd name="connsiteX11" fmla="*/ 40386 w 43256"/>
              <a:gd name="connsiteY11" fmla="*/ 17889 h 48493"/>
              <a:gd name="connsiteX12" fmla="*/ 38360 w 43256"/>
              <a:gd name="connsiteY12" fmla="*/ 5285 h 48493"/>
              <a:gd name="connsiteX13" fmla="*/ 38436 w 43256"/>
              <a:gd name="connsiteY13" fmla="*/ 6549 h 48493"/>
              <a:gd name="connsiteX14" fmla="*/ 29114 w 43256"/>
              <a:gd name="connsiteY14" fmla="*/ 3811 h 48493"/>
              <a:gd name="connsiteX15" fmla="*/ 29856 w 43256"/>
              <a:gd name="connsiteY15" fmla="*/ 2199 h 48493"/>
              <a:gd name="connsiteX16" fmla="*/ 22177 w 43256"/>
              <a:gd name="connsiteY16" fmla="*/ 4579 h 48493"/>
              <a:gd name="connsiteX17" fmla="*/ 22536 w 43256"/>
              <a:gd name="connsiteY17" fmla="*/ 3189 h 48493"/>
              <a:gd name="connsiteX18" fmla="*/ 14036 w 43256"/>
              <a:gd name="connsiteY18" fmla="*/ 5051 h 48493"/>
              <a:gd name="connsiteX19" fmla="*/ 15336 w 43256"/>
              <a:gd name="connsiteY19" fmla="*/ 6399 h 48493"/>
              <a:gd name="connsiteX20" fmla="*/ 4163 w 43256"/>
              <a:gd name="connsiteY20" fmla="*/ 15648 h 48493"/>
              <a:gd name="connsiteX21" fmla="*/ 3936 w 43256"/>
              <a:gd name="connsiteY21" fmla="*/ 14229 h 48493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07117 w 2412584"/>
              <a:gd name="connsiteY0" fmla="*/ 1770484 h 1906156"/>
              <a:gd name="connsiteX1" fmla="*/ 699752 w 2412584"/>
              <a:gd name="connsiteY1" fmla="*/ 1763119 h 1906156"/>
              <a:gd name="connsiteX2" fmla="*/ 707117 w 2412584"/>
              <a:gd name="connsiteY2" fmla="*/ 177048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57621 h 1906156"/>
              <a:gd name="connsiteX1" fmla="*/ 799147 w 2412584"/>
              <a:gd name="connsiteY1" fmla="*/ 1754595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21706 w 2412584"/>
              <a:gd name="connsiteY0" fmla="*/ 1770484 h 1906156"/>
              <a:gd name="connsiteX1" fmla="*/ 699752 w 2412584"/>
              <a:gd name="connsiteY1" fmla="*/ 1763119 h 1906156"/>
              <a:gd name="connsiteX2" fmla="*/ 621706 w 2412584"/>
              <a:gd name="connsiteY2" fmla="*/ 177048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57621 h 1906156"/>
              <a:gd name="connsiteX1" fmla="*/ 799147 w 2412584"/>
              <a:gd name="connsiteY1" fmla="*/ 1754595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21706 w 2412584"/>
              <a:gd name="connsiteY0" fmla="*/ 1770484 h 1906156"/>
              <a:gd name="connsiteX1" fmla="*/ 549026 w 2412584"/>
              <a:gd name="connsiteY1" fmla="*/ 1758095 h 1906156"/>
              <a:gd name="connsiteX2" fmla="*/ 621706 w 2412584"/>
              <a:gd name="connsiteY2" fmla="*/ 177048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57621 h 1906156"/>
              <a:gd name="connsiteX1" fmla="*/ 799147 w 2412584"/>
              <a:gd name="connsiteY1" fmla="*/ 1754595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18531 w 2412584"/>
              <a:gd name="connsiteY0" fmla="*/ 1773659 h 1906156"/>
              <a:gd name="connsiteX1" fmla="*/ 549026 w 2412584"/>
              <a:gd name="connsiteY1" fmla="*/ 1758095 h 1906156"/>
              <a:gd name="connsiteX2" fmla="*/ 618531 w 2412584"/>
              <a:gd name="connsiteY2" fmla="*/ 1773659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57621 h 1906156"/>
              <a:gd name="connsiteX1" fmla="*/ 799147 w 2412584"/>
              <a:gd name="connsiteY1" fmla="*/ 1754595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18531 w 2412584"/>
              <a:gd name="connsiteY0" fmla="*/ 1773659 h 1906156"/>
              <a:gd name="connsiteX1" fmla="*/ 549026 w 2412584"/>
              <a:gd name="connsiteY1" fmla="*/ 1758095 h 1906156"/>
              <a:gd name="connsiteX2" fmla="*/ 618531 w 2412584"/>
              <a:gd name="connsiteY2" fmla="*/ 1773659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57621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18531 w 2412584"/>
              <a:gd name="connsiteY0" fmla="*/ 1773659 h 1906156"/>
              <a:gd name="connsiteX1" fmla="*/ 549026 w 2412584"/>
              <a:gd name="connsiteY1" fmla="*/ 1758095 h 1906156"/>
              <a:gd name="connsiteX2" fmla="*/ 618531 w 2412584"/>
              <a:gd name="connsiteY2" fmla="*/ 1773659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13756 w 2412584"/>
              <a:gd name="connsiteY0" fmla="*/ 1729209 h 1906156"/>
              <a:gd name="connsiteX1" fmla="*/ 549026 w 2412584"/>
              <a:gd name="connsiteY1" fmla="*/ 1758095 h 1906156"/>
              <a:gd name="connsiteX2" fmla="*/ 513756 w 2412584"/>
              <a:gd name="connsiteY2" fmla="*/ 1729209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13756 w 2412584"/>
              <a:gd name="connsiteY0" fmla="*/ 1729209 h 1906156"/>
              <a:gd name="connsiteX1" fmla="*/ 637926 w 2412584"/>
              <a:gd name="connsiteY1" fmla="*/ 1710470 h 1906156"/>
              <a:gd name="connsiteX2" fmla="*/ 513756 w 2412584"/>
              <a:gd name="connsiteY2" fmla="*/ 1729209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56606 w 2412584"/>
              <a:gd name="connsiteY0" fmla="*/ 1605384 h 1906156"/>
              <a:gd name="connsiteX1" fmla="*/ 637926 w 2412584"/>
              <a:gd name="connsiteY1" fmla="*/ 1710470 h 1906156"/>
              <a:gd name="connsiteX2" fmla="*/ 456606 w 2412584"/>
              <a:gd name="connsiteY2" fmla="*/ 160538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56606 w 2412584"/>
              <a:gd name="connsiteY0" fmla="*/ 1605384 h 1906156"/>
              <a:gd name="connsiteX1" fmla="*/ 637926 w 2412584"/>
              <a:gd name="connsiteY1" fmla="*/ 1710470 h 1906156"/>
              <a:gd name="connsiteX2" fmla="*/ 456606 w 2412584"/>
              <a:gd name="connsiteY2" fmla="*/ 160538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56606 w 2412584"/>
              <a:gd name="connsiteY0" fmla="*/ 1605384 h 1906156"/>
              <a:gd name="connsiteX1" fmla="*/ 637926 w 2412584"/>
              <a:gd name="connsiteY1" fmla="*/ 1710470 h 1906156"/>
              <a:gd name="connsiteX2" fmla="*/ 548046 w 2412584"/>
              <a:gd name="connsiteY2" fmla="*/ 169682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56606 w 2412584"/>
              <a:gd name="connsiteY0" fmla="*/ 1605384 h 1906156"/>
              <a:gd name="connsiteX1" fmla="*/ 637926 w 2412584"/>
              <a:gd name="connsiteY1" fmla="*/ 1710470 h 1906156"/>
              <a:gd name="connsiteX2" fmla="*/ 548046 w 2412584"/>
              <a:gd name="connsiteY2" fmla="*/ 1588874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56606 w 2412584"/>
              <a:gd name="connsiteY0" fmla="*/ 1605384 h 1906156"/>
              <a:gd name="connsiteX1" fmla="*/ 637926 w 2412584"/>
              <a:gd name="connsiteY1" fmla="*/ 1710470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637926 w 2412584"/>
              <a:gd name="connsiteY1" fmla="*/ 1710470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555376 w 2412584"/>
              <a:gd name="connsiteY1" fmla="*/ 1764445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555376 w 2412584"/>
              <a:gd name="connsiteY1" fmla="*/ 1764445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555376 w 2412584"/>
              <a:gd name="connsiteY1" fmla="*/ 1764445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491876 w 2412584"/>
              <a:gd name="connsiteY1" fmla="*/ 1726345 h 1906156"/>
              <a:gd name="connsiteX0" fmla="*/ 1117923 w 2412584"/>
              <a:gd name="connsiteY0" fmla="*/ 1802774 h 1906156"/>
              <a:gd name="connsiteX1" fmla="*/ 1108880 w 2412584"/>
              <a:gd name="connsiteY1" fmla="*/ 1793730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491876 w 2412584"/>
              <a:gd name="connsiteY1" fmla="*/ 1726345 h 1906156"/>
              <a:gd name="connsiteX0" fmla="*/ 1117923 w 2412584"/>
              <a:gd name="connsiteY0" fmla="*/ 1802774 h 1906156"/>
              <a:gd name="connsiteX1" fmla="*/ 1004105 w 2412584"/>
              <a:gd name="connsiteY1" fmla="*/ 180325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491876 w 2412584"/>
              <a:gd name="connsiteY1" fmla="*/ 1726345 h 1906156"/>
              <a:gd name="connsiteX0" fmla="*/ 1048073 w 2412584"/>
              <a:gd name="connsiteY0" fmla="*/ 1850399 h 1906156"/>
              <a:gd name="connsiteX1" fmla="*/ 1004105 w 2412584"/>
              <a:gd name="connsiteY1" fmla="*/ 180325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491876 w 2412584"/>
              <a:gd name="connsiteY1" fmla="*/ 1726345 h 1906156"/>
              <a:gd name="connsiteX0" fmla="*/ 1048073 w 2412584"/>
              <a:gd name="connsiteY0" fmla="*/ 1850399 h 1906156"/>
              <a:gd name="connsiteX1" fmla="*/ 975530 w 2412584"/>
              <a:gd name="connsiteY1" fmla="*/ 180960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491876 w 2412584"/>
              <a:gd name="connsiteY1" fmla="*/ 1726345 h 1906156"/>
              <a:gd name="connsiteX0" fmla="*/ 1048073 w 2412584"/>
              <a:gd name="connsiteY0" fmla="*/ 1850399 h 1906156"/>
              <a:gd name="connsiteX1" fmla="*/ 943780 w 2412584"/>
              <a:gd name="connsiteY1" fmla="*/ 170800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37556 w 2412584"/>
              <a:gd name="connsiteY0" fmla="*/ 1687934 h 1906156"/>
              <a:gd name="connsiteX1" fmla="*/ 491876 w 2412584"/>
              <a:gd name="connsiteY1" fmla="*/ 1726345 h 1906156"/>
              <a:gd name="connsiteX0" fmla="*/ 1048073 w 2412584"/>
              <a:gd name="connsiteY0" fmla="*/ 1850399 h 1906156"/>
              <a:gd name="connsiteX1" fmla="*/ 1073955 w 2412584"/>
              <a:gd name="connsiteY1" fmla="*/ 186675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96306 w 2412584"/>
              <a:gd name="connsiteY0" fmla="*/ 1846684 h 1906156"/>
              <a:gd name="connsiteX1" fmla="*/ 491876 w 2412584"/>
              <a:gd name="connsiteY1" fmla="*/ 1726345 h 1906156"/>
              <a:gd name="connsiteX0" fmla="*/ 1048073 w 2412584"/>
              <a:gd name="connsiteY0" fmla="*/ 1850399 h 1906156"/>
              <a:gd name="connsiteX1" fmla="*/ 1073955 w 2412584"/>
              <a:gd name="connsiteY1" fmla="*/ 186675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40731 w 2412584"/>
              <a:gd name="connsiteY0" fmla="*/ 1678409 h 1906156"/>
              <a:gd name="connsiteX1" fmla="*/ 491876 w 2412584"/>
              <a:gd name="connsiteY1" fmla="*/ 1726345 h 1906156"/>
              <a:gd name="connsiteX0" fmla="*/ 1048073 w 2412584"/>
              <a:gd name="connsiteY0" fmla="*/ 1850399 h 1906156"/>
              <a:gd name="connsiteX1" fmla="*/ 1073955 w 2412584"/>
              <a:gd name="connsiteY1" fmla="*/ 1866755 h 1906156"/>
              <a:gd name="connsiteX0" fmla="*/ 801146 w 2412584"/>
              <a:gd name="connsiteY0" fmla="*/ 1779846 h 1906156"/>
              <a:gd name="connsiteX1" fmla="*/ 770572 w 2412584"/>
              <a:gd name="connsiteY1" fmla="*/ 1783170 h 190615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412584" h="1906156">
                <a:moveTo>
                  <a:pt x="440731" y="1678409"/>
                </a:moveTo>
                <a:cubicBezTo>
                  <a:pt x="459896" y="1713438"/>
                  <a:pt x="476636" y="1729097"/>
                  <a:pt x="491876" y="1726345"/>
                </a:cubicBezTo>
              </a:path>
              <a:path w="2412584" h="1906156">
                <a:moveTo>
                  <a:pt x="1048073" y="1850399"/>
                </a:moveTo>
                <a:lnTo>
                  <a:pt x="1073955" y="1866755"/>
                </a:lnTo>
              </a:path>
              <a:path w="2412584" h="1906156">
                <a:moveTo>
                  <a:pt x="801146" y="1779846"/>
                </a:moveTo>
                <a:lnTo>
                  <a:pt x="770572" y="1783170"/>
                </a:lnTo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72000" rIns="50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thing our hospital manager is letting us have the flu shot for free. I don’t want to end up sick in bed for two weeks, like last year.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2762" y="4582808"/>
            <a:ext cx="5104119" cy="4351156"/>
            <a:chOff x="18928783" y="4248153"/>
            <a:chExt cx="10695704" cy="911786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4" t="16983" r="25148" b="2235"/>
            <a:stretch/>
          </p:blipFill>
          <p:spPr>
            <a:xfrm>
              <a:off x="18928783" y="5585778"/>
              <a:ext cx="10695704" cy="778024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6" name="Oval Callout 45"/>
            <p:cNvSpPr/>
            <p:nvPr/>
          </p:nvSpPr>
          <p:spPr>
            <a:xfrm flipH="1">
              <a:off x="24608461" y="8895493"/>
              <a:ext cx="4699370" cy="3391408"/>
            </a:xfrm>
            <a:prstGeom prst="wedgeEllipseCallout">
              <a:avLst>
                <a:gd name="adj1" fmla="val 21883"/>
                <a:gd name="adj2" fmla="val -86634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Hi Carmen! I’m queuing up to receive my flu shot. The hospital manager said that everyone should get one.</a:t>
              </a:r>
            </a:p>
          </p:txBody>
        </p:sp>
        <p:sp>
          <p:nvSpPr>
            <p:cNvPr id="47" name="Oval Callout 46"/>
            <p:cNvSpPr/>
            <p:nvPr/>
          </p:nvSpPr>
          <p:spPr>
            <a:xfrm>
              <a:off x="20762743" y="4248153"/>
              <a:ext cx="4252782" cy="2358871"/>
            </a:xfrm>
            <a:prstGeom prst="wedgeEllipseCallout">
              <a:avLst>
                <a:gd name="adj1" fmla="val -7191"/>
                <a:gd name="adj2" fmla="val 7885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Hi Sandy, what are you doing here?</a:t>
              </a:r>
              <a:endParaRPr lang="en-GB" sz="1200" b="1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r="22696" b="2555"/>
          <a:stretch/>
        </p:blipFill>
        <p:spPr>
          <a:xfrm rot="432361">
            <a:off x="727839" y="8620463"/>
            <a:ext cx="5253967" cy="37905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9" name="Oval Callout 48"/>
          <p:cNvSpPr/>
          <p:nvPr/>
        </p:nvSpPr>
        <p:spPr>
          <a:xfrm>
            <a:off x="3474671" y="9319440"/>
            <a:ext cx="1261452" cy="906581"/>
          </a:xfrm>
          <a:prstGeom prst="wedgeEllipseCallout">
            <a:avLst>
              <a:gd name="adj1" fmla="val -69127"/>
              <a:gd name="adj2" fmla="val 1154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No, not really.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2964254" y="10821617"/>
            <a:ext cx="1652260" cy="1156127"/>
          </a:xfrm>
          <a:prstGeom prst="wedgeEllipseCallout">
            <a:avLst>
              <a:gd name="adj1" fmla="val 32335"/>
              <a:gd name="adj2" fmla="val -6611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Seriously, Carmen?!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</a:t>
            </a:r>
            <a:b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not?!</a:t>
            </a:r>
          </a:p>
        </p:txBody>
      </p:sp>
      <p:sp>
        <p:nvSpPr>
          <p:cNvPr id="52" name="Oval Callout 51"/>
          <p:cNvSpPr/>
          <p:nvPr/>
        </p:nvSpPr>
        <p:spPr>
          <a:xfrm>
            <a:off x="3410900" y="8257048"/>
            <a:ext cx="1421322" cy="964061"/>
          </a:xfrm>
          <a:prstGeom prst="wedgeEllipseCallout">
            <a:avLst>
              <a:gd name="adj1" fmla="val 48121"/>
              <a:gd name="adj2" fmla="val 754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get vaccinated already?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r="3924" b="4912"/>
          <a:stretch/>
        </p:blipFill>
        <p:spPr>
          <a:xfrm rot="376173">
            <a:off x="282503" y="16086298"/>
            <a:ext cx="6330650" cy="38566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80481" y="12245005"/>
            <a:ext cx="3243744" cy="393684"/>
          </a:xfrm>
          <a:prstGeom prst="rect">
            <a:avLst/>
          </a:prstGeom>
          <a:solidFill>
            <a:srgbClr val="65B32E"/>
          </a:solidFill>
        </p:spPr>
        <p:txBody>
          <a:bodyPr wrap="square" lIns="216000" tIns="108000" rIns="144000" rtlCol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surprising confession follows...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2632" r="6455" b="12762"/>
          <a:stretch/>
        </p:blipFill>
        <p:spPr>
          <a:xfrm rot="21409793">
            <a:off x="509306" y="19060454"/>
            <a:ext cx="6041393" cy="3952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5" name="Oval Callout 64"/>
          <p:cNvSpPr/>
          <p:nvPr/>
        </p:nvSpPr>
        <p:spPr>
          <a:xfrm>
            <a:off x="191579" y="18775737"/>
            <a:ext cx="1779701" cy="1356974"/>
          </a:xfrm>
          <a:prstGeom prst="wedgeEllipseCallout">
            <a:avLst>
              <a:gd name="adj1" fmla="val 25847"/>
              <a:gd name="adj2" fmla="val 654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you telling me I’m being irrational?</a:t>
            </a:r>
          </a:p>
        </p:txBody>
      </p:sp>
      <p:pic>
        <p:nvPicPr>
          <p:cNvPr id="67" name="Picture 6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58">
            <a:off x="421318" y="23252115"/>
            <a:ext cx="6066540" cy="39822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9" name="Oval Callout 68"/>
          <p:cNvSpPr/>
          <p:nvPr/>
        </p:nvSpPr>
        <p:spPr>
          <a:xfrm>
            <a:off x="431225" y="27115154"/>
            <a:ext cx="1873446" cy="862008"/>
          </a:xfrm>
          <a:prstGeom prst="wedgeEllipseCallout">
            <a:avLst>
              <a:gd name="adj1" fmla="val 26098"/>
              <a:gd name="adj2" fmla="val -28700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That’s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way of looking at it.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2273300" y="22081779"/>
            <a:ext cx="2163048" cy="1294365"/>
          </a:xfrm>
          <a:prstGeom prst="wedgeEllipseCallout">
            <a:avLst>
              <a:gd name="adj1" fmla="val -36033"/>
              <a:gd name="adj2" fmla="val -9459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you kidding?!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course not!!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I heard that the vaccine is not perfect. </a:t>
            </a:r>
          </a:p>
        </p:txBody>
      </p:sp>
      <p:sp>
        <p:nvSpPr>
          <p:cNvPr id="64" name="Oval Callout 63"/>
          <p:cNvSpPr/>
          <p:nvPr/>
        </p:nvSpPr>
        <p:spPr>
          <a:xfrm>
            <a:off x="2301990" y="18939972"/>
            <a:ext cx="2314310" cy="1943932"/>
          </a:xfrm>
          <a:prstGeom prst="wedgeEllipseCallout">
            <a:avLst>
              <a:gd name="adj1" fmla="val 47158"/>
              <a:gd name="adj2" fmla="val 381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Yes!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But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healthcare worker </a:t>
            </a:r>
            <a:r>
              <a:rPr lang="en-GB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should do everything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to stay healthy. Or do you want the babies and young children in this ward to get sick?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7" t="19871" r="1918"/>
          <a:stretch/>
        </p:blipFill>
        <p:spPr>
          <a:xfrm rot="527905">
            <a:off x="2387469" y="26973622"/>
            <a:ext cx="4120496" cy="41526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2" name="Oval Callout 71"/>
          <p:cNvSpPr/>
          <p:nvPr/>
        </p:nvSpPr>
        <p:spPr>
          <a:xfrm>
            <a:off x="341516" y="28176630"/>
            <a:ext cx="2513981" cy="1877873"/>
          </a:xfrm>
          <a:prstGeom prst="wedgeEllipseCallout">
            <a:avLst>
              <a:gd name="adj1" fmla="val 79836"/>
              <a:gd name="adj2" fmla="val -217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Yeah.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Getting vaccinated against the flu may not be perfect, but it’s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still the best shot we got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68" name="Oval Callout 67"/>
          <p:cNvSpPr/>
          <p:nvPr/>
        </p:nvSpPr>
        <p:spPr>
          <a:xfrm>
            <a:off x="1971280" y="25182514"/>
            <a:ext cx="3286382" cy="1932640"/>
          </a:xfrm>
          <a:prstGeom prst="wedgeEllipseCallout">
            <a:avLst>
              <a:gd name="adj1" fmla="val 31831"/>
              <a:gd name="adj2" fmla="val -531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 if the flu vaccination doesn’t provide 100% protection, it substantially reduces the chances of getting ill. Plus it prevents spread: if you stay healthy, so will the kids you take care of.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3260" y="30483664"/>
            <a:ext cx="6434075" cy="3228983"/>
            <a:chOff x="16966394" y="31513158"/>
            <a:chExt cx="12948245" cy="6498161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9"/>
            <a:stretch/>
          </p:blipFill>
          <p:spPr>
            <a:xfrm rot="21160214">
              <a:off x="17106638" y="32953296"/>
              <a:ext cx="12808001" cy="505802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4" name="Oval Callout 73"/>
            <p:cNvSpPr/>
            <p:nvPr/>
          </p:nvSpPr>
          <p:spPr>
            <a:xfrm>
              <a:off x="24139632" y="36288100"/>
              <a:ext cx="2587413" cy="1411751"/>
            </a:xfrm>
            <a:prstGeom prst="wedgeEllipseCallout">
              <a:avLst>
                <a:gd name="adj1" fmla="val -60126"/>
                <a:gd name="adj2" fmla="val -8230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b="1" noProof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Yesss!</a:t>
              </a:r>
            </a:p>
          </p:txBody>
        </p:sp>
        <p:sp>
          <p:nvSpPr>
            <p:cNvPr id="75" name="Oval Callout 74"/>
            <p:cNvSpPr/>
            <p:nvPr/>
          </p:nvSpPr>
          <p:spPr>
            <a:xfrm>
              <a:off x="16966394" y="31513158"/>
              <a:ext cx="4337819" cy="3433732"/>
            </a:xfrm>
            <a:prstGeom prst="wedgeEllipseCallout">
              <a:avLst>
                <a:gd name="adj1" fmla="val 45268"/>
                <a:gd name="adj2" fmla="val 7445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He, he. 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Good one! </a:t>
              </a:r>
              <a:r>
                <a:rPr lang="en-GB" sz="12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 pun intended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as they say. OK, </a:t>
              </a:r>
              <a:b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I’ll join you in the queue!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0" y="33882296"/>
            <a:ext cx="6858000" cy="1390053"/>
          </a:xfrm>
          <a:prstGeom prst="rect">
            <a:avLst/>
          </a:prstGeom>
          <a:solidFill>
            <a:srgbClr val="10367D"/>
          </a:solidFill>
        </p:spPr>
        <p:txBody>
          <a:bodyPr wrap="square" lIns="144000" tIns="288000" rIns="144000" rtlCol="0">
            <a:no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 vaccinated for </a:t>
            </a:r>
            <a:r>
              <a:rPr lang="en-GB" sz="2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influenza each year and protect yourself and others around you!</a:t>
            </a:r>
            <a:endParaRPr lang="en-GB" sz="2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Oval Callout 58"/>
          <p:cNvSpPr/>
          <p:nvPr/>
        </p:nvSpPr>
        <p:spPr>
          <a:xfrm>
            <a:off x="2855497" y="17292277"/>
            <a:ext cx="2227052" cy="1615972"/>
          </a:xfrm>
          <a:prstGeom prst="wedgeEllipseCallout">
            <a:avLst>
              <a:gd name="adj1" fmla="val 26748"/>
              <a:gd name="adj2" fmla="val -564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know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well as me that the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vaccine is perfectly safe.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benefits are a thousand times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greater than any side effects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996" r="3976" b="9307"/>
          <a:stretch/>
        </p:blipFill>
        <p:spPr>
          <a:xfrm rot="21392350">
            <a:off x="226461" y="12677998"/>
            <a:ext cx="6286015" cy="3217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4" name="Oval Callout 53"/>
          <p:cNvSpPr/>
          <p:nvPr/>
        </p:nvSpPr>
        <p:spPr>
          <a:xfrm>
            <a:off x="2362442" y="12734721"/>
            <a:ext cx="1606581" cy="1461979"/>
          </a:xfrm>
          <a:prstGeom prst="wedgeEllipseCallout">
            <a:avLst>
              <a:gd name="adj1" fmla="val -56910"/>
              <a:gd name="adj2" fmla="val 159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may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sound funny coming from a person who gives injections all the time…</a:t>
            </a:r>
          </a:p>
        </p:txBody>
      </p:sp>
      <p:sp>
        <p:nvSpPr>
          <p:cNvPr id="55" name="Oval Callout 54"/>
          <p:cNvSpPr/>
          <p:nvPr/>
        </p:nvSpPr>
        <p:spPr>
          <a:xfrm>
            <a:off x="637778" y="14414480"/>
            <a:ext cx="2430435" cy="1432302"/>
          </a:xfrm>
          <a:prstGeom prst="wedgeEllipseCallout">
            <a:avLst>
              <a:gd name="adj1" fmla="val 8812"/>
              <a:gd name="adj2" fmla="val -6573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but I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like having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needles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put into my body. I don’t like how it feels, I just hate it. I am afraid of the whole thing.</a:t>
            </a:r>
          </a:p>
        </p:txBody>
      </p:sp>
      <p:sp>
        <p:nvSpPr>
          <p:cNvPr id="56" name="Oval Callout 55"/>
          <p:cNvSpPr/>
          <p:nvPr/>
        </p:nvSpPr>
        <p:spPr>
          <a:xfrm>
            <a:off x="3730640" y="14052247"/>
            <a:ext cx="958291" cy="649994"/>
          </a:xfrm>
          <a:prstGeom prst="wedgeEllipseCallout">
            <a:avLst>
              <a:gd name="adj1" fmla="val 8017"/>
              <a:gd name="adj2" fmla="val -10640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listening…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2605976" y="15519491"/>
            <a:ext cx="2189992" cy="1545267"/>
          </a:xfrm>
          <a:prstGeom prst="wedgeEllipseCallout">
            <a:avLst>
              <a:gd name="adj1" fmla="val -44809"/>
              <a:gd name="adj2" fmla="val 457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actually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afraid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it will make me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sick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And you never know what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side effects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might get.</a:t>
            </a:r>
            <a:endParaRPr lang="en-GB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6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244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Verdana</vt:lpstr>
      <vt:lpstr>Office Theme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Marozzi</dc:creator>
  <cp:lastModifiedBy>Marianna Marozzi</cp:lastModifiedBy>
  <cp:revision>44</cp:revision>
  <dcterms:created xsi:type="dcterms:W3CDTF">2019-11-05T12:36:31Z</dcterms:created>
  <dcterms:modified xsi:type="dcterms:W3CDTF">2019-11-07T16:07:45Z</dcterms:modified>
</cp:coreProperties>
</file>