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4"/>
  <workbookPr/>
  <mc:AlternateContent xmlns:mc="http://schemas.openxmlformats.org/markup-compatibility/2006">
    <mc:Choice Requires="x15">
      <x15ac:absPath xmlns:x15ac="http://schemas.microsoft.com/office/spreadsheetml/2010/11/ac" url="https://ecdc365.sharepoint.com/teams/iapp_sarms/Shared Documents/2025/AER-20250123-31/"/>
    </mc:Choice>
  </mc:AlternateContent>
  <xr:revisionPtr revIDLastSave="0" documentId="8_{D7A25245-1622-4081-BD66-C8AE0111F3BB}" xr6:coauthVersionLast="47" xr6:coauthVersionMax="47" xr10:uidLastSave="{00000000-0000-0000-0000-000000000000}"/>
  <bookViews>
    <workbookView xWindow="-108" yWindow="-108" windowWidth="23256" windowHeight="12456" firstSheet="4" activeTab="4" xr2:uid="{00000000-000D-0000-FFFF-FFFF00000000}"/>
  </bookViews>
  <sheets>
    <sheet name="Characteristics" sheetId="1" r:id="rId1"/>
    <sheet name="SSI %" sheetId="2" r:id="rId2"/>
    <sheet name="Incidence Density" sheetId="3" r:id="rId3"/>
    <sheet name="NHSN Stratification" sheetId="4" r:id="rId4"/>
    <sheet name="ICD-9-CM Codes" sheetId="5" r:id="rId5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69" uniqueCount="174">
  <si>
    <t>Characteristics of patients with laparoscopic CHOL operations, 2023 (N=43 965)</t>
  </si>
  <si>
    <t>Characteristic</t>
  </si>
  <si>
    <t>Value</t>
  </si>
  <si>
    <t>Sex ratio (M:F)</t>
  </si>
  <si>
    <t>Median age (years)</t>
  </si>
  <si>
    <t>Post-operative case fatality (%)</t>
  </si>
  <si>
    <t>Contaminated or dirty operations (%)</t>
  </si>
  <si>
    <t>Median duration of operation (min)</t>
  </si>
  <si>
    <t>Median length of post-operative stay (days)</t>
  </si>
  <si>
    <t>Urgent operations (%)</t>
  </si>
  <si>
    <t>Antibiotic prophylaxis (%)</t>
  </si>
  <si>
    <t>SSI % after laparoscopic CHOL operations by country and population, 2023</t>
  </si>
  <si>
    <t>Country</t>
  </si>
  <si>
    <t>No. of operations</t>
  </si>
  <si>
    <t>SSI % (All SSIs)</t>
  </si>
  <si>
    <t>SSI % (Deep or Organ/Space SSIs)</t>
  </si>
  <si>
    <t>SSI % (Deep or Organ/Space SSIs with microorganisms)</t>
  </si>
  <si>
    <t>Austria</t>
  </si>
  <si>
    <t>1 935</t>
  </si>
  <si>
    <t>0.7 [0.4-1.1]</t>
  </si>
  <si>
    <t>0.5 [0.2-1]</t>
  </si>
  <si>
    <t>0.2 [0.1-0.5]</t>
  </si>
  <si>
    <t>Estonia</t>
  </si>
  <si>
    <t>107</t>
  </si>
  <si>
    <t>0.9 [0-5.2]</t>
  </si>
  <si>
    <t>0 [0-3.4]</t>
  </si>
  <si>
    <t>Germany</t>
  </si>
  <si>
    <t>23 874</t>
  </si>
  <si>
    <t>0.9 [0.8-1.1]</t>
  </si>
  <si>
    <t>0.4 [0.3-0.5]</t>
  </si>
  <si>
    <t>0.3 [0.2-0.3]</t>
  </si>
  <si>
    <t>Hungary</t>
  </si>
  <si>
    <t>1 283</t>
  </si>
  <si>
    <t>0.8 [0.4-1.4]</t>
  </si>
  <si>
    <t>0.2 [0-0.7]</t>
  </si>
  <si>
    <t>0.1 [0-0.4]</t>
  </si>
  <si>
    <t>Lithuania</t>
  </si>
  <si>
    <t>666</t>
  </si>
  <si>
    <t>0 [0-0.6]</t>
  </si>
  <si>
    <t>Netherlands</t>
  </si>
  <si>
    <t>7 272</t>
  </si>
  <si>
    <t>2.7 [2.4-3.1]</t>
  </si>
  <si>
    <t>1.2 [1-1.5]</t>
  </si>
  <si>
    <t>0.9 [0.7-1.2]</t>
  </si>
  <si>
    <t>Norway</t>
  </si>
  <si>
    <t>7 287</t>
  </si>
  <si>
    <t>2.6 [2.2-3]</t>
  </si>
  <si>
    <t>Portugal</t>
  </si>
  <si>
    <t>1 496</t>
  </si>
  <si>
    <t>1.1 [0.6-1.7]</t>
  </si>
  <si>
    <t>0.7 [0.3-1.2]</t>
  </si>
  <si>
    <t>0.3 [0.1-0.8]</t>
  </si>
  <si>
    <t>Slovakia</t>
  </si>
  <si>
    <t>45</t>
  </si>
  <si>
    <t>0 [0-8.2]</t>
  </si>
  <si>
    <t>EU/EEA</t>
  </si>
  <si>
    <t>43 965</t>
  </si>
  <si>
    <t>1.5 [1.4-1.6]</t>
  </si>
  <si>
    <t>0.6 [0.6-0.7]</t>
  </si>
  <si>
    <t>0.4 [0.3-0.4]</t>
  </si>
  <si>
    <t>Incidence density of in-hospital SSIs after laparoscopic CHOL operations by country and population, 2023</t>
  </si>
  <si>
    <t>No. of post-operative patient-days</t>
  </si>
  <si>
    <t>Incidence density (All SSIs)</t>
  </si>
  <si>
    <t>Incidence density (Deep or Organ/Space SSIs)</t>
  </si>
  <si>
    <t>Incidence density (Deep or Organ/Space SSIs with microorganisms)</t>
  </si>
  <si>
    <t>6 793</t>
  </si>
  <si>
    <t>0.9 [0.3-1.9]</t>
  </si>
  <si>
    <t>0.6 [0.2-1.5]</t>
  </si>
  <si>
    <t>0.4 [0.1-1.3]</t>
  </si>
  <si>
    <t>255</t>
  </si>
  <si>
    <t>0 [0-14.5]</t>
  </si>
  <si>
    <t>99 097</t>
  </si>
  <si>
    <t>0.7 [0.5-0.9]</t>
  </si>
  <si>
    <t>0.4 [0.3-0.6]</t>
  </si>
  <si>
    <t>0.3 [0.2-0.4]</t>
  </si>
  <si>
    <t>3 993</t>
  </si>
  <si>
    <t>0.3 [0-1.4]</t>
  </si>
  <si>
    <t>2 195</t>
  </si>
  <si>
    <t>0 [0-1.7]</t>
  </si>
  <si>
    <t>12 846</t>
  </si>
  <si>
    <t>1 [0.5-1.7]</t>
  </si>
  <si>
    <t>0.7 [0.3-1.3]</t>
  </si>
  <si>
    <t>15 568</t>
  </si>
  <si>
    <t>2.2 [1.5-3.1]</t>
  </si>
  <si>
    <t>1.9 [1.3-2.8]</t>
  </si>
  <si>
    <t>4 702</t>
  </si>
  <si>
    <t>1.1 [0.3-2.5]</t>
  </si>
  <si>
    <t>0.9 [0.2-2.2]</t>
  </si>
  <si>
    <t>0.2 [0-1.2]</t>
  </si>
  <si>
    <t>123</t>
  </si>
  <si>
    <t>0 [0-30]</t>
  </si>
  <si>
    <t>145 572</t>
  </si>
  <si>
    <t>0.9 [0.7-1]</t>
  </si>
  <si>
    <t>0.6 [0.5-0.8]</t>
  </si>
  <si>
    <t>All SSIs</t>
  </si>
  <si>
    <t>SSI %</t>
  </si>
  <si>
    <t>Incidence density</t>
  </si>
  <si>
    <t>NHSN risk index</t>
  </si>
  <si>
    <t>No. of SSI</t>
  </si>
  <si>
    <t>Mean SSI % of hospitals</t>
  </si>
  <si>
    <t>P10</t>
  </si>
  <si>
    <t>P25</t>
  </si>
  <si>
    <t>P50</t>
  </si>
  <si>
    <t>P75</t>
  </si>
  <si>
    <t>P90</t>
  </si>
  <si>
    <t>No. of in-hospital SSI</t>
  </si>
  <si>
    <t>Mean incidence density of hospitals</t>
  </si>
  <si>
    <t>0</t>
  </si>
  <si>
    <t>22 083</t>
  </si>
  <si>
    <t>57 209</t>
  </si>
  <si>
    <t>30</t>
  </si>
  <si>
    <t>1</t>
  </si>
  <si>
    <t>14 582</t>
  </si>
  <si>
    <t>230</t>
  </si>
  <si>
    <t>49 720</t>
  </si>
  <si>
    <t>38</t>
  </si>
  <si>
    <t>2 and 3</t>
  </si>
  <si>
    <t>6 544</t>
  </si>
  <si>
    <t>135</t>
  </si>
  <si>
    <t>36 257</t>
  </si>
  <si>
    <t>54</t>
  </si>
  <si>
    <t>Unknown</t>
  </si>
  <si>
    <t>756</t>
  </si>
  <si>
    <t>27</t>
  </si>
  <si>
    <t>2 386</t>
  </si>
  <si>
    <t>4</t>
  </si>
  <si>
    <t>Overall</t>
  </si>
  <si>
    <t>647</t>
  </si>
  <si>
    <t>126</t>
  </si>
  <si>
    <t>Deep or Organ/Space SSIs</t>
  </si>
  <si>
    <t>74</t>
  </si>
  <si>
    <t>21</t>
  </si>
  <si>
    <t>109</t>
  </si>
  <si>
    <t>28</t>
  </si>
  <si>
    <t>83</t>
  </si>
  <si>
    <t>41</t>
  </si>
  <si>
    <t>11</t>
  </si>
  <si>
    <t>3</t>
  </si>
  <si>
    <t>277</t>
  </si>
  <si>
    <t>93</t>
  </si>
  <si>
    <t>Deep or Organ/Space SSIs with microorganisms</t>
  </si>
  <si>
    <t>18 499</t>
  </si>
  <si>
    <t>33</t>
  </si>
  <si>
    <t>51 609</t>
  </si>
  <si>
    <t>7</t>
  </si>
  <si>
    <t>12 036</t>
  </si>
  <si>
    <t>43 586</t>
  </si>
  <si>
    <t>12</t>
  </si>
  <si>
    <t>5 869</t>
  </si>
  <si>
    <t>44</t>
  </si>
  <si>
    <t>33 763</t>
  </si>
  <si>
    <t>20</t>
  </si>
  <si>
    <t>229</t>
  </si>
  <si>
    <t>6</t>
  </si>
  <si>
    <t>923</t>
  </si>
  <si>
    <t>36 633</t>
  </si>
  <si>
    <t>137</t>
  </si>
  <si>
    <t>129 881</t>
  </si>
  <si>
    <t>40</t>
  </si>
  <si>
    <t>ICD-9-CM code usage for laparoscopic CHOL operations by country, 2023</t>
  </si>
  <si>
    <t>ICD9CMCode</t>
  </si>
  <si>
    <t>AT</t>
  </si>
  <si>
    <t>EE</t>
  </si>
  <si>
    <t>LT</t>
  </si>
  <si>
    <t>PT</t>
  </si>
  <si>
    <t>SK</t>
  </si>
  <si>
    <t>51</t>
  </si>
  <si>
    <t>51.04</t>
  </si>
  <si>
    <t>51.13</t>
  </si>
  <si>
    <t>51.2</t>
  </si>
  <si>
    <t>51.21</t>
  </si>
  <si>
    <t>51.22</t>
  </si>
  <si>
    <t>51.23</t>
  </si>
  <si>
    <t>51.24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4">
    <font>
      <sz val="11"/>
      <color rgb="FF000000"/>
      <name val="Calibri"/>
      <family val="2"/>
      <scheme val="minor"/>
    </font>
    <font>
      <b/>
      <sz val="12"/>
      <color rgb="FF000000"/>
      <name val="Calibri"/>
    </font>
    <font>
      <b/>
      <sz val="11"/>
      <color rgb="FFFFFFFF"/>
      <name val="Calibri"/>
    </font>
    <font>
      <b/>
      <sz val="11"/>
      <color rgb="FF000000"/>
      <name val="Calibri"/>
    </font>
  </fonts>
  <fills count="3">
    <fill>
      <patternFill patternType="none"/>
    </fill>
    <fill>
      <patternFill patternType="gray125"/>
    </fill>
    <fill>
      <patternFill patternType="solid">
        <fgColor rgb="FF65B32E"/>
      </patternFill>
    </fill>
  </fills>
  <borders count="2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</borders>
  <cellStyleXfs count="1">
    <xf numFmtId="0" fontId="0" fillId="0" borderId="0"/>
  </cellStyleXfs>
  <cellXfs count="4">
    <xf numFmtId="0" fontId="0" fillId="0" borderId="0" xfId="0"/>
    <xf numFmtId="0" fontId="1" fillId="0" borderId="0" xfId="0" applyFont="1"/>
    <xf numFmtId="0" fontId="2" fillId="2" borderId="1" xfId="0" applyFont="1" applyFill="1" applyBorder="1" applyAlignment="1">
      <alignment horizontal="center" vertical="center" wrapText="1"/>
    </xf>
    <xf numFmtId="0" fontId="3" fillId="0" borderId="0" xfId="0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2:B11"/>
  <sheetViews>
    <sheetView workbookViewId="0">
      <selection activeCell="A2" sqref="A2"/>
    </sheetView>
  </sheetViews>
  <sheetFormatPr defaultColWidth="11.140625" defaultRowHeight="14.45"/>
  <cols>
    <col min="1" max="1" width="50.7109375" customWidth="1"/>
    <col min="2" max="2" width="25.7109375" customWidth="1"/>
  </cols>
  <sheetData>
    <row r="2" spans="1:2" ht="15.6">
      <c r="A2" s="1" t="s">
        <v>0</v>
      </c>
    </row>
    <row r="3" spans="1:2">
      <c r="A3" s="2" t="s">
        <v>1</v>
      </c>
      <c r="B3" s="2" t="s">
        <v>2</v>
      </c>
    </row>
    <row r="4" spans="1:2">
      <c r="A4" t="s">
        <v>3</v>
      </c>
      <c r="B4">
        <v>0.6</v>
      </c>
    </row>
    <row r="5" spans="1:2">
      <c r="A5" t="s">
        <v>4</v>
      </c>
      <c r="B5">
        <v>57</v>
      </c>
    </row>
    <row r="6" spans="1:2">
      <c r="A6" t="s">
        <v>5</v>
      </c>
      <c r="B6">
        <v>0.1</v>
      </c>
    </row>
    <row r="7" spans="1:2">
      <c r="A7" t="s">
        <v>6</v>
      </c>
      <c r="B7">
        <v>20.2</v>
      </c>
    </row>
    <row r="8" spans="1:2">
      <c r="A8" t="s">
        <v>7</v>
      </c>
      <c r="B8">
        <v>58</v>
      </c>
    </row>
    <row r="9" spans="1:2">
      <c r="A9" t="s">
        <v>8</v>
      </c>
      <c r="B9">
        <v>3</v>
      </c>
    </row>
    <row r="10" spans="1:2">
      <c r="A10" t="s">
        <v>9</v>
      </c>
      <c r="B10">
        <v>22.6</v>
      </c>
    </row>
    <row r="11" spans="1:2">
      <c r="A11" t="s">
        <v>10</v>
      </c>
      <c r="B11">
        <v>35</v>
      </c>
    </row>
  </sheetData>
  <pageMargins left="0.7" right="0.7" top="0.75" bottom="0.75" header="0.3" footer="0.3"/>
  <pageSetup paperSize="9" orientation="portrait" horizontalDpi="300" verticalDpi="300"/>
  <headerFooter>
    <oddFooter>&amp;C_x000D_&amp;1#&amp;"Aptos"&amp;10&amp;K000000 Classified as ECDC NORMAL 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2:E13"/>
  <sheetViews>
    <sheetView workbookViewId="0">
      <selection activeCell="A2" sqref="A2"/>
    </sheetView>
  </sheetViews>
  <sheetFormatPr defaultColWidth="11.140625" defaultRowHeight="14.45"/>
  <cols>
    <col min="1" max="1" width="20.7109375" customWidth="1"/>
    <col min="2" max="2" width="18.7109375" customWidth="1"/>
    <col min="3" max="5" width="35.7109375" customWidth="1"/>
  </cols>
  <sheetData>
    <row r="2" spans="1:5" ht="15.6">
      <c r="A2" s="1" t="s">
        <v>11</v>
      </c>
    </row>
    <row r="3" spans="1:5" ht="28.9">
      <c r="A3" s="2" t="s">
        <v>12</v>
      </c>
      <c r="B3" s="2" t="s">
        <v>13</v>
      </c>
      <c r="C3" s="2" t="s">
        <v>14</v>
      </c>
      <c r="D3" s="2" t="s">
        <v>15</v>
      </c>
      <c r="E3" s="2" t="s">
        <v>16</v>
      </c>
    </row>
    <row r="4" spans="1:5">
      <c r="A4" t="s">
        <v>17</v>
      </c>
      <c r="B4" t="s">
        <v>18</v>
      </c>
      <c r="C4" t="s">
        <v>19</v>
      </c>
      <c r="D4" t="s">
        <v>20</v>
      </c>
      <c r="E4" t="s">
        <v>21</v>
      </c>
    </row>
    <row r="5" spans="1:5">
      <c r="A5" t="s">
        <v>22</v>
      </c>
      <c r="B5" t="s">
        <v>23</v>
      </c>
      <c r="C5" t="s">
        <v>24</v>
      </c>
      <c r="D5" t="s">
        <v>25</v>
      </c>
      <c r="E5" t="s">
        <v>25</v>
      </c>
    </row>
    <row r="6" spans="1:5">
      <c r="A6" t="s">
        <v>26</v>
      </c>
      <c r="B6" t="s">
        <v>27</v>
      </c>
      <c r="C6" t="s">
        <v>28</v>
      </c>
      <c r="D6" t="s">
        <v>29</v>
      </c>
      <c r="E6" t="s">
        <v>30</v>
      </c>
    </row>
    <row r="7" spans="1:5">
      <c r="A7" t="s">
        <v>31</v>
      </c>
      <c r="B7" t="s">
        <v>32</v>
      </c>
      <c r="C7" t="s">
        <v>33</v>
      </c>
      <c r="D7" t="s">
        <v>34</v>
      </c>
      <c r="E7" t="s">
        <v>35</v>
      </c>
    </row>
    <row r="8" spans="1:5">
      <c r="A8" t="s">
        <v>36</v>
      </c>
      <c r="B8" t="s">
        <v>37</v>
      </c>
      <c r="C8" t="s">
        <v>38</v>
      </c>
      <c r="D8" t="s">
        <v>38</v>
      </c>
      <c r="E8" t="s">
        <v>38</v>
      </c>
    </row>
    <row r="9" spans="1:5">
      <c r="A9" t="s">
        <v>39</v>
      </c>
      <c r="B9" t="s">
        <v>40</v>
      </c>
      <c r="C9" t="s">
        <v>41</v>
      </c>
      <c r="D9" t="s">
        <v>42</v>
      </c>
      <c r="E9" t="s">
        <v>43</v>
      </c>
    </row>
    <row r="10" spans="1:5">
      <c r="A10" t="s">
        <v>44</v>
      </c>
      <c r="B10" t="s">
        <v>45</v>
      </c>
      <c r="C10" t="s">
        <v>46</v>
      </c>
      <c r="D10" t="s">
        <v>43</v>
      </c>
    </row>
    <row r="11" spans="1:5">
      <c r="A11" t="s">
        <v>47</v>
      </c>
      <c r="B11" t="s">
        <v>48</v>
      </c>
      <c r="C11" t="s">
        <v>49</v>
      </c>
      <c r="D11" t="s">
        <v>50</v>
      </c>
      <c r="E11" t="s">
        <v>51</v>
      </c>
    </row>
    <row r="12" spans="1:5">
      <c r="A12" t="s">
        <v>52</v>
      </c>
      <c r="B12" t="s">
        <v>53</v>
      </c>
      <c r="C12" t="s">
        <v>54</v>
      </c>
      <c r="D12" t="s">
        <v>54</v>
      </c>
    </row>
    <row r="13" spans="1:5">
      <c r="A13" s="3" t="s">
        <v>55</v>
      </c>
      <c r="B13" s="3" t="s">
        <v>56</v>
      </c>
      <c r="C13" s="3" t="s">
        <v>57</v>
      </c>
      <c r="D13" s="3" t="s">
        <v>58</v>
      </c>
      <c r="E13" s="3" t="s">
        <v>59</v>
      </c>
    </row>
  </sheetData>
  <pageMargins left="0.7" right="0.7" top="0.75" bottom="0.75" header="0.3" footer="0.3"/>
  <pageSetup paperSize="9" orientation="portrait" horizontalDpi="300" verticalDpi="300"/>
  <headerFooter>
    <oddFooter>&amp;C_x000D_&amp;1#&amp;"Aptos"&amp;10&amp;K000000 Classified as ECDC NORMAL 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2:E13"/>
  <sheetViews>
    <sheetView workbookViewId="0">
      <selection activeCell="A2" sqref="A2"/>
    </sheetView>
  </sheetViews>
  <sheetFormatPr defaultColWidth="11.140625" defaultRowHeight="14.45"/>
  <cols>
    <col min="1" max="1" width="20.7109375" customWidth="1"/>
    <col min="2" max="2" width="25.7109375" customWidth="1"/>
    <col min="3" max="5" width="35.7109375" customWidth="1"/>
  </cols>
  <sheetData>
    <row r="2" spans="1:5" ht="15.6">
      <c r="A2" s="1" t="s">
        <v>60</v>
      </c>
    </row>
    <row r="3" spans="1:5" ht="28.9">
      <c r="A3" s="2" t="s">
        <v>12</v>
      </c>
      <c r="B3" s="2" t="s">
        <v>61</v>
      </c>
      <c r="C3" s="2" t="s">
        <v>62</v>
      </c>
      <c r="D3" s="2" t="s">
        <v>63</v>
      </c>
      <c r="E3" s="2" t="s">
        <v>64</v>
      </c>
    </row>
    <row r="4" spans="1:5">
      <c r="A4" t="s">
        <v>17</v>
      </c>
      <c r="B4" t="s">
        <v>65</v>
      </c>
      <c r="C4" t="s">
        <v>66</v>
      </c>
      <c r="D4" t="s">
        <v>67</v>
      </c>
      <c r="E4" t="s">
        <v>68</v>
      </c>
    </row>
    <row r="5" spans="1:5">
      <c r="A5" t="s">
        <v>22</v>
      </c>
      <c r="B5" t="s">
        <v>69</v>
      </c>
      <c r="C5" t="s">
        <v>70</v>
      </c>
      <c r="D5" t="s">
        <v>70</v>
      </c>
      <c r="E5" t="s">
        <v>70</v>
      </c>
    </row>
    <row r="6" spans="1:5">
      <c r="A6" t="s">
        <v>26</v>
      </c>
      <c r="B6" t="s">
        <v>71</v>
      </c>
      <c r="C6" t="s">
        <v>72</v>
      </c>
      <c r="D6" t="s">
        <v>73</v>
      </c>
      <c r="E6" t="s">
        <v>74</v>
      </c>
    </row>
    <row r="7" spans="1:5">
      <c r="A7" t="s">
        <v>31</v>
      </c>
      <c r="B7" t="s">
        <v>75</v>
      </c>
      <c r="C7" t="s">
        <v>76</v>
      </c>
      <c r="D7" t="s">
        <v>76</v>
      </c>
      <c r="E7" t="s">
        <v>76</v>
      </c>
    </row>
    <row r="8" spans="1:5">
      <c r="A8" t="s">
        <v>36</v>
      </c>
      <c r="B8" t="s">
        <v>77</v>
      </c>
      <c r="C8" t="s">
        <v>78</v>
      </c>
      <c r="D8" t="s">
        <v>78</v>
      </c>
      <c r="E8" t="s">
        <v>78</v>
      </c>
    </row>
    <row r="9" spans="1:5">
      <c r="A9" t="s">
        <v>39</v>
      </c>
      <c r="B9" t="s">
        <v>79</v>
      </c>
      <c r="C9" t="s">
        <v>80</v>
      </c>
      <c r="D9" t="s">
        <v>33</v>
      </c>
      <c r="E9" t="s">
        <v>81</v>
      </c>
    </row>
    <row r="10" spans="1:5">
      <c r="A10" t="s">
        <v>44</v>
      </c>
      <c r="B10" t="s">
        <v>82</v>
      </c>
      <c r="C10" t="s">
        <v>83</v>
      </c>
      <c r="D10" t="s">
        <v>84</v>
      </c>
    </row>
    <row r="11" spans="1:5">
      <c r="A11" t="s">
        <v>47</v>
      </c>
      <c r="B11" t="s">
        <v>85</v>
      </c>
      <c r="C11" t="s">
        <v>86</v>
      </c>
      <c r="D11" t="s">
        <v>87</v>
      </c>
      <c r="E11" t="s">
        <v>88</v>
      </c>
    </row>
    <row r="12" spans="1:5">
      <c r="A12" t="s">
        <v>52</v>
      </c>
      <c r="B12" t="s">
        <v>89</v>
      </c>
      <c r="C12" t="s">
        <v>90</v>
      </c>
      <c r="D12" t="s">
        <v>90</v>
      </c>
    </row>
    <row r="13" spans="1:5">
      <c r="A13" s="3" t="s">
        <v>55</v>
      </c>
      <c r="B13" s="3" t="s">
        <v>91</v>
      </c>
      <c r="C13" s="3" t="s">
        <v>92</v>
      </c>
      <c r="D13" s="3" t="s">
        <v>93</v>
      </c>
      <c r="E13" s="3" t="s">
        <v>74</v>
      </c>
    </row>
  </sheetData>
  <pageMargins left="0.7" right="0.7" top="0.75" bottom="0.75" header="0.3" footer="0.3"/>
  <pageSetup paperSize="9" orientation="portrait" horizontalDpi="300" verticalDpi="300"/>
  <headerFooter>
    <oddFooter>&amp;C_x000D_&amp;1#&amp;"Aptos"&amp;10&amp;K000000 Classified as ECDC NORMAL 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2:Q29"/>
  <sheetViews>
    <sheetView workbookViewId="0"/>
  </sheetViews>
  <sheetFormatPr defaultColWidth="11.140625" defaultRowHeight="14.45"/>
  <cols>
    <col min="1" max="1" width="18.7109375" customWidth="1"/>
    <col min="2" max="9" width="12.7109375" customWidth="1"/>
    <col min="10" max="10" width="18.7109375" customWidth="1"/>
    <col min="11" max="20" width="12.7109375" customWidth="1"/>
  </cols>
  <sheetData>
    <row r="2" spans="1:17" ht="15.6">
      <c r="A2" s="1" t="s">
        <v>94</v>
      </c>
    </row>
    <row r="3" spans="1:17">
      <c r="A3" s="3" t="s">
        <v>95</v>
      </c>
      <c r="J3" s="3" t="s">
        <v>96</v>
      </c>
    </row>
    <row r="4" spans="1:17" ht="57.6">
      <c r="A4" s="2" t="s">
        <v>97</v>
      </c>
      <c r="B4" s="2" t="s">
        <v>13</v>
      </c>
      <c r="C4" s="2" t="s">
        <v>98</v>
      </c>
      <c r="D4" s="2" t="s">
        <v>99</v>
      </c>
      <c r="E4" s="2" t="s">
        <v>100</v>
      </c>
      <c r="F4" s="2" t="s">
        <v>101</v>
      </c>
      <c r="G4" s="2" t="s">
        <v>102</v>
      </c>
      <c r="H4" s="2" t="s">
        <v>103</v>
      </c>
      <c r="I4" s="2" t="s">
        <v>104</v>
      </c>
      <c r="J4" s="2" t="s">
        <v>61</v>
      </c>
      <c r="K4" s="2" t="s">
        <v>105</v>
      </c>
      <c r="L4" s="2" t="s">
        <v>106</v>
      </c>
      <c r="M4" s="2" t="s">
        <v>100</v>
      </c>
      <c r="N4" s="2" t="s">
        <v>101</v>
      </c>
      <c r="O4" s="2" t="s">
        <v>102</v>
      </c>
      <c r="P4" s="2" t="s">
        <v>103</v>
      </c>
      <c r="Q4" s="2" t="s">
        <v>104</v>
      </c>
    </row>
    <row r="5" spans="1:17">
      <c r="A5" t="s">
        <v>107</v>
      </c>
      <c r="B5" t="s">
        <v>108</v>
      </c>
      <c r="C5" t="s">
        <v>69</v>
      </c>
      <c r="D5">
        <v>1.1000000000000001</v>
      </c>
      <c r="E5">
        <v>0</v>
      </c>
      <c r="F5">
        <v>0</v>
      </c>
      <c r="G5">
        <v>0</v>
      </c>
      <c r="H5">
        <v>1.7</v>
      </c>
      <c r="I5">
        <v>3</v>
      </c>
      <c r="J5" t="s">
        <v>109</v>
      </c>
      <c r="K5" t="s">
        <v>110</v>
      </c>
      <c r="L5">
        <v>0.7</v>
      </c>
      <c r="M5">
        <v>0</v>
      </c>
      <c r="N5">
        <v>0</v>
      </c>
      <c r="O5">
        <v>0</v>
      </c>
      <c r="P5">
        <v>0</v>
      </c>
      <c r="Q5">
        <v>0</v>
      </c>
    </row>
    <row r="6" spans="1:17">
      <c r="A6" t="s">
        <v>111</v>
      </c>
      <c r="B6" t="s">
        <v>112</v>
      </c>
      <c r="C6" t="s">
        <v>113</v>
      </c>
      <c r="D6">
        <v>1.4</v>
      </c>
      <c r="E6">
        <v>0</v>
      </c>
      <c r="F6">
        <v>0</v>
      </c>
      <c r="G6">
        <v>0</v>
      </c>
      <c r="H6">
        <v>2.6</v>
      </c>
      <c r="I6">
        <v>4.3</v>
      </c>
      <c r="J6" t="s">
        <v>114</v>
      </c>
      <c r="K6" t="s">
        <v>115</v>
      </c>
      <c r="L6">
        <v>0.8</v>
      </c>
      <c r="M6">
        <v>0</v>
      </c>
      <c r="N6">
        <v>0</v>
      </c>
      <c r="O6">
        <v>0</v>
      </c>
      <c r="P6">
        <v>0</v>
      </c>
      <c r="Q6">
        <v>3.1</v>
      </c>
    </row>
    <row r="7" spans="1:17">
      <c r="A7" t="s">
        <v>116</v>
      </c>
      <c r="B7" t="s">
        <v>117</v>
      </c>
      <c r="C7" t="s">
        <v>118</v>
      </c>
      <c r="D7">
        <v>2.5</v>
      </c>
      <c r="E7">
        <v>0</v>
      </c>
      <c r="F7">
        <v>0</v>
      </c>
      <c r="G7">
        <v>0</v>
      </c>
      <c r="H7">
        <v>2.7</v>
      </c>
      <c r="I7">
        <v>8.6</v>
      </c>
      <c r="J7" t="s">
        <v>119</v>
      </c>
      <c r="K7" t="s">
        <v>120</v>
      </c>
      <c r="L7">
        <v>1.8</v>
      </c>
      <c r="M7">
        <v>0</v>
      </c>
      <c r="N7">
        <v>0</v>
      </c>
      <c r="O7">
        <v>0</v>
      </c>
      <c r="P7">
        <v>0</v>
      </c>
      <c r="Q7">
        <v>5.2</v>
      </c>
    </row>
    <row r="8" spans="1:17">
      <c r="A8" t="s">
        <v>121</v>
      </c>
      <c r="B8" t="s">
        <v>122</v>
      </c>
      <c r="C8" t="s">
        <v>123</v>
      </c>
      <c r="D8">
        <v>7</v>
      </c>
      <c r="E8">
        <v>0</v>
      </c>
      <c r="F8">
        <v>0</v>
      </c>
      <c r="G8">
        <v>0</v>
      </c>
      <c r="H8">
        <v>3.2</v>
      </c>
      <c r="I8">
        <v>14.3</v>
      </c>
      <c r="J8" t="s">
        <v>124</v>
      </c>
      <c r="K8" t="s">
        <v>125</v>
      </c>
      <c r="L8">
        <v>1.6</v>
      </c>
      <c r="M8">
        <v>0</v>
      </c>
      <c r="N8">
        <v>0</v>
      </c>
      <c r="O8">
        <v>0</v>
      </c>
      <c r="P8">
        <v>0</v>
      </c>
      <c r="Q8">
        <v>0.4</v>
      </c>
    </row>
    <row r="9" spans="1:17">
      <c r="A9" t="s">
        <v>126</v>
      </c>
      <c r="B9" t="s">
        <v>56</v>
      </c>
      <c r="C9" t="s">
        <v>127</v>
      </c>
      <c r="D9">
        <v>1.4</v>
      </c>
      <c r="E9">
        <v>0</v>
      </c>
      <c r="F9">
        <v>0</v>
      </c>
      <c r="G9">
        <v>0.9</v>
      </c>
      <c r="H9">
        <v>2.2000000000000002</v>
      </c>
      <c r="I9">
        <v>3.5</v>
      </c>
      <c r="J9" t="s">
        <v>91</v>
      </c>
      <c r="K9" t="s">
        <v>128</v>
      </c>
      <c r="L9">
        <v>1</v>
      </c>
      <c r="M9">
        <v>0</v>
      </c>
      <c r="N9">
        <v>0</v>
      </c>
      <c r="O9">
        <v>0</v>
      </c>
      <c r="P9">
        <v>1.2</v>
      </c>
      <c r="Q9">
        <v>3</v>
      </c>
    </row>
    <row r="12" spans="1:17" ht="15.6">
      <c r="A12" s="1" t="s">
        <v>129</v>
      </c>
    </row>
    <row r="13" spans="1:17">
      <c r="A13" s="3" t="s">
        <v>95</v>
      </c>
      <c r="J13" s="3" t="s">
        <v>96</v>
      </c>
    </row>
    <row r="14" spans="1:17" ht="57.6">
      <c r="A14" s="2" t="s">
        <v>97</v>
      </c>
      <c r="B14" s="2" t="s">
        <v>13</v>
      </c>
      <c r="C14" s="2" t="s">
        <v>98</v>
      </c>
      <c r="D14" s="2" t="s">
        <v>99</v>
      </c>
      <c r="E14" s="2" t="s">
        <v>100</v>
      </c>
      <c r="F14" s="2" t="s">
        <v>101</v>
      </c>
      <c r="G14" s="2" t="s">
        <v>102</v>
      </c>
      <c r="H14" s="2" t="s">
        <v>103</v>
      </c>
      <c r="I14" s="2" t="s">
        <v>104</v>
      </c>
      <c r="J14" s="2" t="s">
        <v>61</v>
      </c>
      <c r="K14" s="2" t="s">
        <v>105</v>
      </c>
      <c r="L14" s="2" t="s">
        <v>106</v>
      </c>
      <c r="M14" s="2" t="s">
        <v>100</v>
      </c>
      <c r="N14" s="2" t="s">
        <v>101</v>
      </c>
      <c r="O14" s="2" t="s">
        <v>102</v>
      </c>
      <c r="P14" s="2" t="s">
        <v>103</v>
      </c>
      <c r="Q14" s="2" t="s">
        <v>104</v>
      </c>
    </row>
    <row r="15" spans="1:17">
      <c r="A15" t="s">
        <v>107</v>
      </c>
      <c r="B15" t="s">
        <v>108</v>
      </c>
      <c r="C15" t="s">
        <v>130</v>
      </c>
      <c r="D15">
        <v>0.3</v>
      </c>
      <c r="E15">
        <v>0</v>
      </c>
      <c r="F15">
        <v>0</v>
      </c>
      <c r="G15">
        <v>0</v>
      </c>
      <c r="H15">
        <v>0</v>
      </c>
      <c r="I15">
        <v>1</v>
      </c>
      <c r="J15" t="s">
        <v>109</v>
      </c>
      <c r="K15" t="s">
        <v>131</v>
      </c>
      <c r="L15">
        <v>0.6</v>
      </c>
      <c r="M15">
        <v>0</v>
      </c>
      <c r="N15">
        <v>0</v>
      </c>
      <c r="O15">
        <v>0</v>
      </c>
      <c r="P15">
        <v>0</v>
      </c>
      <c r="Q15">
        <v>0</v>
      </c>
    </row>
    <row r="16" spans="1:17">
      <c r="A16" t="s">
        <v>111</v>
      </c>
      <c r="B16" t="s">
        <v>112</v>
      </c>
      <c r="C16" t="s">
        <v>132</v>
      </c>
      <c r="D16">
        <v>0.7</v>
      </c>
      <c r="E16">
        <v>0</v>
      </c>
      <c r="F16">
        <v>0</v>
      </c>
      <c r="G16">
        <v>0</v>
      </c>
      <c r="H16">
        <v>0.7</v>
      </c>
      <c r="I16">
        <v>2.6</v>
      </c>
      <c r="J16" t="s">
        <v>114</v>
      </c>
      <c r="K16" t="s">
        <v>133</v>
      </c>
      <c r="L16">
        <v>0.6</v>
      </c>
      <c r="M16">
        <v>0</v>
      </c>
      <c r="N16">
        <v>0</v>
      </c>
      <c r="O16">
        <v>0</v>
      </c>
      <c r="P16">
        <v>0</v>
      </c>
      <c r="Q16">
        <v>0</v>
      </c>
    </row>
    <row r="17" spans="1:17">
      <c r="A17" t="s">
        <v>116</v>
      </c>
      <c r="B17" t="s">
        <v>117</v>
      </c>
      <c r="C17" t="s">
        <v>134</v>
      </c>
      <c r="D17">
        <v>1.4</v>
      </c>
      <c r="E17">
        <v>0</v>
      </c>
      <c r="F17">
        <v>0</v>
      </c>
      <c r="G17">
        <v>0</v>
      </c>
      <c r="H17">
        <v>0</v>
      </c>
      <c r="I17">
        <v>4.5</v>
      </c>
      <c r="J17" t="s">
        <v>119</v>
      </c>
      <c r="K17" t="s">
        <v>135</v>
      </c>
      <c r="L17">
        <v>1.3</v>
      </c>
      <c r="M17">
        <v>0</v>
      </c>
      <c r="N17">
        <v>0</v>
      </c>
      <c r="O17">
        <v>0</v>
      </c>
      <c r="P17">
        <v>0</v>
      </c>
      <c r="Q17">
        <v>3.8</v>
      </c>
    </row>
    <row r="18" spans="1:17">
      <c r="A18" t="s">
        <v>121</v>
      </c>
      <c r="B18" t="s">
        <v>122</v>
      </c>
      <c r="C18" t="s">
        <v>136</v>
      </c>
      <c r="D18">
        <v>1.2</v>
      </c>
      <c r="E18">
        <v>0</v>
      </c>
      <c r="F18">
        <v>0</v>
      </c>
      <c r="G18">
        <v>0</v>
      </c>
      <c r="H18">
        <v>0</v>
      </c>
      <c r="I18">
        <v>2</v>
      </c>
      <c r="J18" t="s">
        <v>124</v>
      </c>
      <c r="K18" t="s">
        <v>137</v>
      </c>
      <c r="L18">
        <v>1.5</v>
      </c>
      <c r="M18">
        <v>0</v>
      </c>
      <c r="N18">
        <v>0</v>
      </c>
      <c r="O18">
        <v>0</v>
      </c>
      <c r="P18">
        <v>0</v>
      </c>
      <c r="Q18">
        <v>0.4</v>
      </c>
    </row>
    <row r="19" spans="1:17">
      <c r="A19" t="s">
        <v>126</v>
      </c>
      <c r="B19" t="s">
        <v>56</v>
      </c>
      <c r="C19" t="s">
        <v>138</v>
      </c>
      <c r="D19">
        <v>0.6</v>
      </c>
      <c r="E19">
        <v>0</v>
      </c>
      <c r="F19">
        <v>0</v>
      </c>
      <c r="G19">
        <v>0</v>
      </c>
      <c r="H19">
        <v>0.9</v>
      </c>
      <c r="I19">
        <v>1.7</v>
      </c>
      <c r="J19" t="s">
        <v>91</v>
      </c>
      <c r="K19" t="s">
        <v>139</v>
      </c>
      <c r="L19">
        <v>0.8</v>
      </c>
      <c r="M19">
        <v>0</v>
      </c>
      <c r="N19">
        <v>0</v>
      </c>
      <c r="O19">
        <v>0</v>
      </c>
      <c r="P19">
        <v>0.5</v>
      </c>
      <c r="Q19">
        <v>2.2999999999999998</v>
      </c>
    </row>
    <row r="22" spans="1:17" ht="15.6">
      <c r="A22" s="1" t="s">
        <v>140</v>
      </c>
    </row>
    <row r="23" spans="1:17">
      <c r="A23" s="3" t="s">
        <v>95</v>
      </c>
      <c r="J23" s="3" t="s">
        <v>96</v>
      </c>
    </row>
    <row r="24" spans="1:17" ht="57.6">
      <c r="A24" s="2" t="s">
        <v>97</v>
      </c>
      <c r="B24" s="2" t="s">
        <v>13</v>
      </c>
      <c r="C24" s="2" t="s">
        <v>98</v>
      </c>
      <c r="D24" s="2" t="s">
        <v>99</v>
      </c>
      <c r="E24" s="2" t="s">
        <v>100</v>
      </c>
      <c r="F24" s="2" t="s">
        <v>101</v>
      </c>
      <c r="G24" s="2" t="s">
        <v>102</v>
      </c>
      <c r="H24" s="2" t="s">
        <v>103</v>
      </c>
      <c r="I24" s="2" t="s">
        <v>104</v>
      </c>
      <c r="J24" s="2" t="s">
        <v>61</v>
      </c>
      <c r="K24" s="2" t="s">
        <v>105</v>
      </c>
      <c r="L24" s="2" t="s">
        <v>106</v>
      </c>
      <c r="M24" s="2" t="s">
        <v>100</v>
      </c>
      <c r="N24" s="2" t="s">
        <v>101</v>
      </c>
      <c r="O24" s="2" t="s">
        <v>102</v>
      </c>
      <c r="P24" s="2" t="s">
        <v>103</v>
      </c>
      <c r="Q24" s="2" t="s">
        <v>104</v>
      </c>
    </row>
    <row r="25" spans="1:17">
      <c r="A25" t="s">
        <v>107</v>
      </c>
      <c r="B25" t="s">
        <v>141</v>
      </c>
      <c r="C25" t="s">
        <v>142</v>
      </c>
      <c r="D25">
        <v>0.1</v>
      </c>
      <c r="E25">
        <v>0</v>
      </c>
      <c r="F25">
        <v>0</v>
      </c>
      <c r="G25">
        <v>0</v>
      </c>
      <c r="H25">
        <v>0</v>
      </c>
      <c r="I25">
        <v>0.4</v>
      </c>
      <c r="J25" t="s">
        <v>143</v>
      </c>
      <c r="K25" t="s">
        <v>144</v>
      </c>
      <c r="L25">
        <v>0.1</v>
      </c>
      <c r="M25">
        <v>0</v>
      </c>
      <c r="N25">
        <v>0</v>
      </c>
      <c r="O25">
        <v>0</v>
      </c>
      <c r="P25">
        <v>0</v>
      </c>
      <c r="Q25">
        <v>0</v>
      </c>
    </row>
    <row r="26" spans="1:17">
      <c r="A26" t="s">
        <v>111</v>
      </c>
      <c r="B26" t="s">
        <v>145</v>
      </c>
      <c r="C26" t="s">
        <v>120</v>
      </c>
      <c r="D26">
        <v>0.4</v>
      </c>
      <c r="E26">
        <v>0</v>
      </c>
      <c r="F26">
        <v>0</v>
      </c>
      <c r="G26">
        <v>0</v>
      </c>
      <c r="H26">
        <v>0</v>
      </c>
      <c r="I26">
        <v>1.5</v>
      </c>
      <c r="J26" t="s">
        <v>146</v>
      </c>
      <c r="K26" t="s">
        <v>147</v>
      </c>
      <c r="L26">
        <v>0.3</v>
      </c>
      <c r="M26">
        <v>0</v>
      </c>
      <c r="N26">
        <v>0</v>
      </c>
      <c r="O26">
        <v>0</v>
      </c>
      <c r="P26">
        <v>0</v>
      </c>
      <c r="Q26">
        <v>0</v>
      </c>
    </row>
    <row r="27" spans="1:17">
      <c r="A27" t="s">
        <v>116</v>
      </c>
      <c r="B27" t="s">
        <v>148</v>
      </c>
      <c r="C27" t="s">
        <v>149</v>
      </c>
      <c r="D27">
        <v>0.7</v>
      </c>
      <c r="E27">
        <v>0</v>
      </c>
      <c r="F27">
        <v>0</v>
      </c>
      <c r="G27">
        <v>0</v>
      </c>
      <c r="H27">
        <v>0</v>
      </c>
      <c r="I27">
        <v>2.5</v>
      </c>
      <c r="J27" t="s">
        <v>150</v>
      </c>
      <c r="K27" t="s">
        <v>151</v>
      </c>
      <c r="L27">
        <v>0.4</v>
      </c>
      <c r="M27">
        <v>0</v>
      </c>
      <c r="N27">
        <v>0</v>
      </c>
      <c r="O27">
        <v>0</v>
      </c>
      <c r="P27">
        <v>0</v>
      </c>
      <c r="Q27">
        <v>0</v>
      </c>
    </row>
    <row r="28" spans="1:17">
      <c r="A28" t="s">
        <v>121</v>
      </c>
      <c r="B28" t="s">
        <v>152</v>
      </c>
      <c r="C28" t="s">
        <v>153</v>
      </c>
      <c r="D28">
        <v>0.8</v>
      </c>
      <c r="E28">
        <v>0</v>
      </c>
      <c r="F28">
        <v>0</v>
      </c>
      <c r="G28">
        <v>0</v>
      </c>
      <c r="H28">
        <v>0.4</v>
      </c>
      <c r="I28">
        <v>2.5</v>
      </c>
      <c r="J28" t="s">
        <v>154</v>
      </c>
      <c r="K28" t="s">
        <v>111</v>
      </c>
      <c r="L28">
        <v>0.2</v>
      </c>
      <c r="M28">
        <v>0</v>
      </c>
      <c r="N28">
        <v>0</v>
      </c>
      <c r="O28">
        <v>0</v>
      </c>
      <c r="P28">
        <v>0</v>
      </c>
      <c r="Q28">
        <v>0.5</v>
      </c>
    </row>
    <row r="29" spans="1:17">
      <c r="A29" t="s">
        <v>126</v>
      </c>
      <c r="B29" t="s">
        <v>155</v>
      </c>
      <c r="C29" t="s">
        <v>156</v>
      </c>
      <c r="D29">
        <v>0.3</v>
      </c>
      <c r="E29">
        <v>0</v>
      </c>
      <c r="F29">
        <v>0</v>
      </c>
      <c r="G29">
        <v>0</v>
      </c>
      <c r="H29">
        <v>0.3</v>
      </c>
      <c r="I29">
        <v>1.1000000000000001</v>
      </c>
      <c r="J29" t="s">
        <v>157</v>
      </c>
      <c r="K29" t="s">
        <v>158</v>
      </c>
      <c r="L29">
        <v>0.3</v>
      </c>
      <c r="M29">
        <v>0</v>
      </c>
      <c r="N29">
        <v>0</v>
      </c>
      <c r="O29">
        <v>0</v>
      </c>
      <c r="P29">
        <v>0</v>
      </c>
      <c r="Q29">
        <v>1.4</v>
      </c>
    </row>
  </sheetData>
  <pageMargins left="0.7" right="0.7" top="0.75" bottom="0.75" header="0.3" footer="0.3"/>
  <pageSetup paperSize="9" orientation="portrait" horizontalDpi="300" verticalDpi="300"/>
  <headerFooter>
    <oddFooter>&amp;C_x000D_&amp;1#&amp;"Aptos"&amp;10&amp;K000000 Classified as ECDC NORMAL 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2:F11"/>
  <sheetViews>
    <sheetView tabSelected="1" workbookViewId="0">
      <selection activeCell="A2" sqref="A2"/>
    </sheetView>
  </sheetViews>
  <sheetFormatPr defaultColWidth="11.140625" defaultRowHeight="14.45"/>
  <cols>
    <col min="1" max="1" width="20.7109375" customWidth="1"/>
    <col min="2" max="6" width="15.7109375" customWidth="1"/>
  </cols>
  <sheetData>
    <row r="2" spans="1:6" ht="15.6">
      <c r="A2" s="1" t="s">
        <v>159</v>
      </c>
    </row>
    <row r="3" spans="1:6">
      <c r="A3" s="2" t="s">
        <v>160</v>
      </c>
      <c r="B3" s="2" t="s">
        <v>161</v>
      </c>
      <c r="C3" s="2" t="s">
        <v>162</v>
      </c>
      <c r="D3" s="2" t="s">
        <v>163</v>
      </c>
      <c r="E3" s="2" t="s">
        <v>164</v>
      </c>
      <c r="F3" s="2" t="s">
        <v>165</v>
      </c>
    </row>
    <row r="4" spans="1:6">
      <c r="A4" t="s">
        <v>166</v>
      </c>
      <c r="B4">
        <v>0</v>
      </c>
      <c r="C4">
        <v>0</v>
      </c>
      <c r="D4">
        <v>1</v>
      </c>
      <c r="E4">
        <v>96</v>
      </c>
      <c r="F4">
        <v>0</v>
      </c>
    </row>
    <row r="5" spans="1:6">
      <c r="A5" t="s">
        <v>167</v>
      </c>
      <c r="B5">
        <v>0</v>
      </c>
      <c r="C5">
        <v>0</v>
      </c>
      <c r="D5">
        <v>0</v>
      </c>
      <c r="E5">
        <v>8</v>
      </c>
      <c r="F5">
        <v>0</v>
      </c>
    </row>
    <row r="6" spans="1:6">
      <c r="A6" t="s">
        <v>168</v>
      </c>
      <c r="B6">
        <v>0</v>
      </c>
      <c r="C6">
        <v>0</v>
      </c>
      <c r="D6">
        <v>0</v>
      </c>
      <c r="E6">
        <v>3</v>
      </c>
      <c r="F6">
        <v>0</v>
      </c>
    </row>
    <row r="7" spans="1:6">
      <c r="A7" t="s">
        <v>169</v>
      </c>
      <c r="B7">
        <v>51</v>
      </c>
      <c r="C7">
        <v>0</v>
      </c>
      <c r="D7">
        <v>0</v>
      </c>
      <c r="E7">
        <v>1</v>
      </c>
      <c r="F7">
        <v>0</v>
      </c>
    </row>
    <row r="8" spans="1:6">
      <c r="A8" t="s">
        <v>170</v>
      </c>
      <c r="B8">
        <v>0</v>
      </c>
      <c r="C8">
        <v>0</v>
      </c>
      <c r="D8">
        <v>1</v>
      </c>
      <c r="E8">
        <v>25</v>
      </c>
      <c r="F8">
        <v>0</v>
      </c>
    </row>
    <row r="9" spans="1:6">
      <c r="A9" t="s">
        <v>171</v>
      </c>
      <c r="B9">
        <v>0</v>
      </c>
      <c r="C9">
        <v>1</v>
      </c>
      <c r="D9">
        <v>11</v>
      </c>
      <c r="E9">
        <v>28</v>
      </c>
      <c r="F9">
        <v>0</v>
      </c>
    </row>
    <row r="10" spans="1:6">
      <c r="A10" t="s">
        <v>172</v>
      </c>
      <c r="B10">
        <v>865</v>
      </c>
      <c r="C10">
        <v>104</v>
      </c>
      <c r="D10">
        <v>647</v>
      </c>
      <c r="E10">
        <v>1207</v>
      </c>
      <c r="F10">
        <v>45</v>
      </c>
    </row>
    <row r="11" spans="1:6">
      <c r="A11" t="s">
        <v>173</v>
      </c>
      <c r="B11">
        <v>0</v>
      </c>
      <c r="C11">
        <v>0</v>
      </c>
      <c r="D11">
        <v>6</v>
      </c>
      <c r="E11">
        <v>128</v>
      </c>
      <c r="F11">
        <v>0</v>
      </c>
    </row>
  </sheetData>
  <pageMargins left="0.7" right="0.7" top="0.75" bottom="0.75" header="0.3" footer="0.3"/>
  <pageSetup paperSize="9" orientation="portrait" horizontalDpi="300" verticalDpi="300"/>
  <headerFooter>
    <oddFooter>&amp;C_x000D_&amp;1#&amp;"Aptos"&amp;10&amp;K000000 Classified as ECDC NORMAL 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haredContentType xmlns="Microsoft.SharePoint.Taxonomy.ContentTypeSync" SourceId="14c281f0-fdb2-43d6-8bd5-8268950107ba" ContentTypeId="0x010100EE95EE7DB3A482488E68FA4A7091999F" PreviousValue="false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e73b3f6-a427-4a99-886e-da32c6de835d">
      <Value>2</Value>
      <Value>1</Value>
    </TaxCatchAll>
    <cbaf9fdaaf87475a8d0ae10d3e79318e xmlns="fe73b3f6-a427-4a99-886e-da32c6de835d">
      <Terms xmlns="http://schemas.microsoft.com/office/infopath/2007/PartnerControls">
        <TermInfo xmlns="http://schemas.microsoft.com/office/infopath/2007/PartnerControls">
          <TermName xmlns="http://schemas.microsoft.com/office/infopath/2007/PartnerControls">Active</TermName>
          <TermId xmlns="http://schemas.microsoft.com/office/infopath/2007/PartnerControls">50127695-0d4f-4ac1-ab93-ebc716c3e584</TermId>
        </TermInfo>
      </Terms>
    </cbaf9fdaaf87475a8d0ae10d3e79318e>
    <b489bfe21c7249aba6a1ae186fa4e51c xmlns="fe73b3f6-a427-4a99-886e-da32c6de835d">
      <Terms xmlns="http://schemas.microsoft.com/office/infopath/2007/PartnerControls">
        <TermInfo xmlns="http://schemas.microsoft.com/office/infopath/2007/PartnerControls">
          <TermName xmlns="http://schemas.microsoft.com/office/infopath/2007/PartnerControls">Draft</TermName>
          <TermId xmlns="http://schemas.microsoft.com/office/infopath/2007/PartnerControls">bed60e9a-f1b8-4691-a7e2-534f78067ff3</TermId>
        </TermInfo>
      </Terms>
    </b489bfe21c7249aba6a1ae186fa4e51c>
    <ECMX_SUMMARY xmlns="4240f11c-4df2-4a37-9be1-bdf0d4dfc218" xsi:nil="true"/>
    <ECMX_ADDITIONALINFO xmlns="4240f11c-4df2-4a37-9be1-bdf0d4dfc218" xsi:nil="true"/>
    <ECMX_OWNER xmlns="fe73b3f6-a427-4a99-886e-da32c6de835d">
      <UserInfo>
        <DisplayName/>
        <AccountId xsi:nil="true"/>
        <AccountType/>
      </UserInfo>
    </ECMX_OWNER>
    <kf1264ba1b22407abef15b09c01e8cf0 xmlns="fe73b3f6-a427-4a99-886e-da32c6de835d">
      <Terms xmlns="http://schemas.microsoft.com/office/infopath/2007/PartnerControls"/>
    </kf1264ba1b22407abef15b09c01e8cf0>
    <o13d78bceb4b4178ab3c456bf4db706a xmlns="fe73b3f6-a427-4a99-886e-da32c6de835d">
      <Terms xmlns="http://schemas.microsoft.com/office/infopath/2007/PartnerControls"/>
    </o13d78bceb4b4178ab3c456bf4db706a>
    <ECMX_PUBLISHDATE xmlns="4240f11c-4df2-4a37-9be1-bdf0d4dfc218" xsi:nil="true"/>
    <ECMX_BUSINESSID xmlns="4240f11c-4df2-4a37-9be1-bdf0d4dfc218" xsi:nil="true"/>
    <c67668d6730c4bc2a26c654fc875ab99 xmlns="fe73b3f6-a427-4a99-886e-da32c6de835d">
      <Terms xmlns="http://schemas.microsoft.com/office/infopath/2007/PartnerControls"/>
    </c67668d6730c4bc2a26c654fc875ab99>
    <na274824997947589a1bfdfb0b645b50 xmlns="fe73b3f6-a427-4a99-886e-da32c6de835d">
      <Terms xmlns="http://schemas.microsoft.com/office/infopath/2007/PartnerControls"/>
    </na274824997947589a1bfdfb0b645b50>
    <ECMX_OPERATIONALID xmlns="4240f11c-4df2-4a37-9be1-bdf0d4dfc218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Standard Document" ma:contentTypeID="0x010100EE95EE7DB3A482488E68FA4A7091999F00E9E88A449575E24AAD017D04A46B9265" ma:contentTypeVersion="15" ma:contentTypeDescription="Create a new document." ma:contentTypeScope="" ma:versionID="196c4593140ac752a7e29ffce112aab7">
  <xsd:schema xmlns:xsd="http://www.w3.org/2001/XMLSchema" xmlns:xs="http://www.w3.org/2001/XMLSchema" xmlns:p="http://schemas.microsoft.com/office/2006/metadata/properties" xmlns:ns2="4240f11c-4df2-4a37-9be1-bdf0d4dfc218" xmlns:ns3="fe73b3f6-a427-4a99-886e-da32c6de835d" targetNamespace="http://schemas.microsoft.com/office/2006/metadata/properties" ma:root="true" ma:fieldsID="8a9ce14a63ba68dc4a2fdcd07ec2e4dc" ns2:_="" ns3:_="">
    <xsd:import namespace="4240f11c-4df2-4a37-9be1-bdf0d4dfc218"/>
    <xsd:import namespace="fe73b3f6-a427-4a99-886e-da32c6de835d"/>
    <xsd:element name="properties">
      <xsd:complexType>
        <xsd:sequence>
          <xsd:element name="documentManagement">
            <xsd:complexType>
              <xsd:all>
                <xsd:element ref="ns2:ECMX_SUMMARY" minOccurs="0"/>
                <xsd:element ref="ns3:c67668d6730c4bc2a26c654fc875ab99" minOccurs="0"/>
                <xsd:element ref="ns3:TaxCatchAll" minOccurs="0"/>
                <xsd:element ref="ns3:TaxCatchAllLabel" minOccurs="0"/>
                <xsd:element ref="ns3:o13d78bceb4b4178ab3c456bf4db706a" minOccurs="0"/>
                <xsd:element ref="ns3:na274824997947589a1bfdfb0b645b50" minOccurs="0"/>
                <xsd:element ref="ns3:kf1264ba1b22407abef15b09c01e8cf0" minOccurs="0"/>
                <xsd:element ref="ns3:b489bfe21c7249aba6a1ae186fa4e51c" minOccurs="0"/>
                <xsd:element ref="ns3:cbaf9fdaaf87475a8d0ae10d3e79318e" minOccurs="0"/>
                <xsd:element ref="ns2:ECMX_PUBLISHDATE" minOccurs="0"/>
                <xsd:element ref="ns2:ECMX_BUSINESSID" minOccurs="0"/>
                <xsd:element ref="ns2:ECMX_OPERATIONALID" minOccurs="0"/>
                <xsd:element ref="ns2:ECMX_ADDITIONALINFO" minOccurs="0"/>
                <xsd:element ref="ns3:ECMX_OWN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40f11c-4df2-4a37-9be1-bdf0d4dfc218" elementFormDefault="qualified">
    <xsd:import namespace="http://schemas.microsoft.com/office/2006/documentManagement/types"/>
    <xsd:import namespace="http://schemas.microsoft.com/office/infopath/2007/PartnerControls"/>
    <xsd:element name="ECMX_SUMMARY" ma:index="8" nillable="true" ma:displayName="Summary" ma:description="Short and distinct description of the document" ma:internalName="ECMX_SUMMARY">
      <xsd:simpleType>
        <xsd:restriction base="dms:Note">
          <xsd:maxLength value="255"/>
        </xsd:restriction>
      </xsd:simpleType>
    </xsd:element>
    <xsd:element name="ECMX_PUBLISHDATE" ma:index="23" nillable="true" ma:displayName="Publish Date" ma:description="Enter the date of publication or finalisation of this document" ma:format="DateOnly" ma:internalName="ECMX_PUBLISHDATE">
      <xsd:simpleType>
        <xsd:restriction base="dms:DateTime"/>
      </xsd:simpleType>
    </xsd:element>
    <xsd:element name="ECMX_BUSINESSID" ma:index="24" nillable="true" ma:displayName="Business ID" ma:description="Enter the business identifier of the document such as ECDC/IP/25" ma:internalName="ECMX_BUSINESSID">
      <xsd:simpleType>
        <xsd:restriction base="dms:Text">
          <xsd:maxLength value="255"/>
        </xsd:restriction>
      </xsd:simpleType>
    </xsd:element>
    <xsd:element name="ECMX_OPERATIONALID" ma:index="25" nillable="true" ma:displayName="Operational ID" ma:description="Enter the operational or workflow identifier such as 104.2.2.1" ma:internalName="ECMX_OPERATIONALID">
      <xsd:simpleType>
        <xsd:restriction base="dms:Text">
          <xsd:maxLength value="255"/>
        </xsd:restriction>
      </xsd:simpleType>
    </xsd:element>
    <xsd:element name="ECMX_ADDITIONALINFO" ma:index="26" nillable="true" ma:displayName="Additional Info" ma:description="Provide any additional notes or information about the document" ma:internalName="ECMX_ADDITIONALINFO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73b3f6-a427-4a99-886e-da32c6de835d" elementFormDefault="qualified">
    <xsd:import namespace="http://schemas.microsoft.com/office/2006/documentManagement/types"/>
    <xsd:import namespace="http://schemas.microsoft.com/office/infopath/2007/PartnerControls"/>
    <xsd:element name="c67668d6730c4bc2a26c654fc875ab99" ma:index="9" nillable="true" ma:taxonomy="true" ma:internalName="c67668d6730c4bc2a26c654fc875ab99" ma:taxonomyFieldName="ECMX_CATEGORYLABEL" ma:displayName="Category Label" ma:fieldId="{c67668d6-730c-4bc2-a26c-654fc875ab99}" ma:taxonomyMulti="true" ma:sspId="14c281f0-fdb2-43d6-8bd5-8268950107ba" ma:termSetId="c558570e-7e10-421a-aae8-97c91a67507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a0d2c8f0-7250-4c09-8917-c4befca81a1f}" ma:internalName="TaxCatchAll" ma:showField="CatchAllData" ma:web="ab41e61d-5c9e-45fe-9fd9-c0fcfa543e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1" nillable="true" ma:displayName="Taxonomy Catch All Column1" ma:hidden="true" ma:list="{a0d2c8f0-7250-4c09-8917-c4befca81a1f}" ma:internalName="TaxCatchAllLabel" ma:readOnly="true" ma:showField="CatchAllDataLabel" ma:web="ab41e61d-5c9e-45fe-9fd9-c0fcfa543e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13d78bceb4b4178ab3c456bf4db706a" ma:index="13" nillable="true" ma:taxonomy="true" ma:internalName="o13d78bceb4b4178ab3c456bf4db706a" ma:taxonomyFieldName="ECMX_DOCUMENTTYPE" ma:displayName="Document Type" ma:fieldId="{813d78bc-eb4b-4178-ab3c-456bf4db706a}" ma:sspId="14c281f0-fdb2-43d6-8bd5-8268950107ba" ma:termSetId="c389c416-3255-4b96-b67a-477bf9d78a2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a274824997947589a1bfdfb0b645b50" ma:index="15" nillable="true" ma:taxonomy="true" ma:internalName="na274824997947589a1bfdfb0b645b50" ma:taxonomyFieldName="ECMX_ENTITY" ma:displayName="Entity" ma:fieldId="{7a274824-9979-4758-9a1b-fdfb0b645b50}" ma:sspId="14c281f0-fdb2-43d6-8bd5-8268950107ba" ma:termSetId="642df4da-6b01-472d-8f33-07d3ed3a3ad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f1264ba1b22407abef15b09c01e8cf0" ma:index="17" nillable="true" ma:taxonomy="true" ma:internalName="kf1264ba1b22407abef15b09c01e8cf0" ma:taxonomyFieldName="ECMX_DISEASEPATHOGEN" ma:displayName="Disease/Pathogen" ma:fieldId="{4f1264ba-1b22-407a-bef1-5b09c01e8cf0}" ma:sspId="14c281f0-fdb2-43d6-8bd5-8268950107ba" ma:termSetId="0299f09b-7697-48da-88c2-893786836ca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489bfe21c7249aba6a1ae186fa4e51c" ma:index="19" nillable="true" ma:taxonomy="true" ma:internalName="b489bfe21c7249aba6a1ae186fa4e51c" ma:taxonomyFieldName="ECMX_DOCUMENTSTATUS" ma:displayName="Document Status" ma:default="1;#Draft|bed60e9a-f1b8-4691-a7e2-534f78067ff3" ma:fieldId="{b489bfe2-1c72-49ab-a6a1-ae186fa4e51c}" ma:sspId="14c281f0-fdb2-43d6-8bd5-8268950107ba" ma:termSetId="142c0697-2f33-49ef-84e0-8a01165d72a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baf9fdaaf87475a8d0ae10d3e79318e" ma:index="21" nillable="true" ma:taxonomy="true" ma:internalName="cbaf9fdaaf87475a8d0ae10d3e79318e" ma:taxonomyFieldName="ECMX_LIFECYCLE" ma:displayName="Lifecycle" ma:default="2;#Active|50127695-0d4f-4ac1-ab93-ebc716c3e584" ma:fieldId="{cbaf9fda-af87-475a-8d0a-e10d3e79318e}" ma:sspId="14c281f0-fdb2-43d6-8bd5-8268950107ba" ma:termSetId="84fb9b37-c2b8-4969-9234-b37fe8170d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CMX_OWNER" ma:index="27" nillable="true" ma:displayName="Owner" ma:list="UserInfo" ma:SharePointGroup="0" ma:internalName="ECMX_OWNER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1DEDDC5-5EC5-48D0-95E7-FBB49E9F3775}"/>
</file>

<file path=customXml/itemProps2.xml><?xml version="1.0" encoding="utf-8"?>
<ds:datastoreItem xmlns:ds="http://schemas.openxmlformats.org/officeDocument/2006/customXml" ds:itemID="{441E6079-219C-4C82-BD79-0349314CE3ED}"/>
</file>

<file path=customXml/itemProps3.xml><?xml version="1.0" encoding="utf-8"?>
<ds:datastoreItem xmlns:ds="http://schemas.openxmlformats.org/officeDocument/2006/customXml" ds:itemID="{469DC066-5BB8-4960-91AD-F34DF130CB75}"/>
</file>

<file path=customXml/itemProps4.xml><?xml version="1.0" encoding="utf-8"?>
<ds:datastoreItem xmlns:ds="http://schemas.openxmlformats.org/officeDocument/2006/customXml" ds:itemID="{EC3EAD19-6AA4-40B4-B55C-9EF51B616AE5}"/>
</file>

<file path=docMetadata/LabelInfo.xml><?xml version="1.0" encoding="utf-8"?>
<clbl:labelList xmlns:clbl="http://schemas.microsoft.com/office/2020/mipLabelMetadata">
  <clbl:label id="{5d6aa37e-3a89-4bd8-9367-95b8219209ae}" enabled="1" method="Standard" siteId="{6ad73702-409c-4046-ae59-cc4bea334507}" contentBits="2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tkarki</dc:creator>
  <cp:keywords/>
  <dc:description/>
  <cp:lastModifiedBy/>
  <cp:revision/>
  <dcterms:created xsi:type="dcterms:W3CDTF">2026-05-06T15:52:38Z</dcterms:created>
  <dcterms:modified xsi:type="dcterms:W3CDTF">2026-07-07T11:42:37Z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0x010100EE95EE7DB3A482488E68FA4A7091999F00E9E88A449575E24AAD017D04A46B9265</vt:lpwstr>
  </property>
  <property fmtid="{D5CDD505-2E9C-101B-9397-08002B2CF9AE}" pid="3" name="ECMX_LIFECYCLE">
    <vt:lpwstr>2;#Active|50127695-0d4f-4ac1-ab93-ebc716c3e584</vt:lpwstr>
  </property>
  <property fmtid="{D5CDD505-2E9C-101B-9397-08002B2CF9AE}" pid="4" name="ECMX_DOCUMENTSTATUS">
    <vt:lpwstr>1;#Draft|bed60e9a-f1b8-4691-a7e2-534f78067ff3</vt:lpwstr>
  </property>
  <property fmtid="{D5CDD505-2E9C-101B-9397-08002B2CF9AE}" pid="5" name="ECMX_ENTITY">
    <vt:lpwstr/>
  </property>
  <property fmtid="{D5CDD505-2E9C-101B-9397-08002B2CF9AE}" pid="6" name="MediaServiceImageTags">
    <vt:lpwstr/>
  </property>
  <property fmtid="{D5CDD505-2E9C-101B-9397-08002B2CF9AE}" pid="7" name="lcf76f155ced4ddcb4097134ff3c332f">
    <vt:lpwstr/>
  </property>
  <property fmtid="{D5CDD505-2E9C-101B-9397-08002B2CF9AE}" pid="8" name="ECMX_DISEASEPATHOGEN">
    <vt:lpwstr/>
  </property>
  <property fmtid="{D5CDD505-2E9C-101B-9397-08002B2CF9AE}" pid="9" name="ECMX_DOCUMENTTYPE">
    <vt:lpwstr/>
  </property>
  <property fmtid="{D5CDD505-2E9C-101B-9397-08002B2CF9AE}" pid="10" name="ECMX_CATEGORYLABEL">
    <vt:lpwstr/>
  </property>
  <property fmtid="{D5CDD505-2E9C-101B-9397-08002B2CF9AE}" pid="11" name="SARMS Document ModifiedBy">
    <vt:lpwstr>Tommi Karki</vt:lpwstr>
  </property>
  <property fmtid="{D5CDD505-2E9C-101B-9397-08002B2CF9AE}" pid="12" name="SARMS Document CreatedBy">
    <vt:lpwstr>Tommi Karki</vt:lpwstr>
  </property>
  <property fmtid="{D5CDD505-2E9C-101B-9397-08002B2CF9AE}" pid="13" name="SARMS Document Format">
    <vt:lpwstr>Supporting document</vt:lpwstr>
  </property>
</Properties>
</file>