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6" r:id="rId7"/>
    <p:sldId id="257" r:id="rId8"/>
    <p:sldId id="258" r:id="rId9"/>
  </p:sldIdLst>
  <p:sldSz cx="7620000" cy="4286250"/>
  <p:notesSz cx="6858000" cy="9144000"/>
  <p:defaultTextStyle>
    <a:defPPr>
      <a:defRPr lang="en-US"/>
    </a:defPPr>
    <a:lvl1pPr marL="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1pPr>
    <a:lvl2pPr marL="2857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2pPr>
    <a:lvl3pPr marL="5715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3pPr>
    <a:lvl4pPr marL="8572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4pPr>
    <a:lvl5pPr marL="11430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5pPr>
    <a:lvl6pPr marL="14287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6pPr>
    <a:lvl7pPr marL="17145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7pPr>
    <a:lvl8pPr marL="200025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8pPr>
    <a:lvl9pPr marL="2286000" algn="l" defTabSz="571500" rtl="0" eaLnBrk="1" latinLnBrk="0" hangingPunct="1">
      <a:defRPr sz="112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7F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C0E7F1-1863-411B-B8BD-79AF165714D6}" v="7" dt="2023-04-26T07:51:21.586"/>
    <p1510:client id="{6E95E14C-F373-0C22-FC14-214EB2C668F7}" v="18" dt="2023-04-28T13:30:28.422"/>
    <p1510:client id="{7EA3D863-D77A-484E-BAAF-A4C5B899B902}" vWet="4" dt="2023-04-28T13:29:41.4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alin Bercaru" userId="S::catalin.bercaru@ecdc.europa.eu::109e1993-3ab9-4be9-a616-539569d8732a" providerId="AD" clId="Web-{6E95E14C-F373-0C22-FC14-214EB2C668F7}"/>
    <pc:docChg chg="modSld">
      <pc:chgData name="Catalin Bercaru" userId="S::catalin.bercaru@ecdc.europa.eu::109e1993-3ab9-4be9-a616-539569d8732a" providerId="AD" clId="Web-{6E95E14C-F373-0C22-FC14-214EB2C668F7}" dt="2023-04-28T13:30:28.422" v="9" actId="14100"/>
      <pc:docMkLst>
        <pc:docMk/>
      </pc:docMkLst>
      <pc:sldChg chg="modSp">
        <pc:chgData name="Catalin Bercaru" userId="S::catalin.bercaru@ecdc.europa.eu::109e1993-3ab9-4be9-a616-539569d8732a" providerId="AD" clId="Web-{6E95E14C-F373-0C22-FC14-214EB2C668F7}" dt="2023-04-28T13:30:28.422" v="9" actId="14100"/>
        <pc:sldMkLst>
          <pc:docMk/>
          <pc:sldMk cId="764873349" sldId="256"/>
        </pc:sldMkLst>
        <pc:spChg chg="mod">
          <ac:chgData name="Catalin Bercaru" userId="S::catalin.bercaru@ecdc.europa.eu::109e1993-3ab9-4be9-a616-539569d8732a" providerId="AD" clId="Web-{6E95E14C-F373-0C22-FC14-214EB2C668F7}" dt="2023-04-28T13:30:28.422" v="9" actId="14100"/>
          <ac:spMkLst>
            <pc:docMk/>
            <pc:sldMk cId="764873349" sldId="256"/>
            <ac:spMk id="6" creationId="{1144256E-6F96-1909-55F5-061AABC3E56A}"/>
          </ac:spMkLst>
        </pc:spChg>
      </pc:sldChg>
      <pc:sldChg chg="modSp">
        <pc:chgData name="Catalin Bercaru" userId="S::catalin.bercaru@ecdc.europa.eu::109e1993-3ab9-4be9-a616-539569d8732a" providerId="AD" clId="Web-{6E95E14C-F373-0C22-FC14-214EB2C668F7}" dt="2023-04-28T13:30:20.015" v="8" actId="14100"/>
        <pc:sldMkLst>
          <pc:docMk/>
          <pc:sldMk cId="532243772" sldId="257"/>
        </pc:sldMkLst>
        <pc:spChg chg="mod">
          <ac:chgData name="Catalin Bercaru" userId="S::catalin.bercaru@ecdc.europa.eu::109e1993-3ab9-4be9-a616-539569d8732a" providerId="AD" clId="Web-{6E95E14C-F373-0C22-FC14-214EB2C668F7}" dt="2023-04-28T13:30:20.015" v="8" actId="14100"/>
          <ac:spMkLst>
            <pc:docMk/>
            <pc:sldMk cId="532243772" sldId="257"/>
            <ac:spMk id="6" creationId="{1144256E-6F96-1909-55F5-061AABC3E56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0FE6-7DFF-51DE-5727-A640874477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500" y="701477"/>
            <a:ext cx="5715000" cy="1492250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707B98-D727-7EE8-EAFC-328474F9C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2500" y="2251274"/>
            <a:ext cx="5715000" cy="1034851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74383-691E-2482-4F89-9B1C64996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AABCF5-1E79-6942-3103-1244C7ADF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EA9AB-6512-0962-35A4-0A62E857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0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3FDBB-13B4-1BB3-2904-532EC17A9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4FEFC-BC82-8CDF-A849-E3F59DC89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9DFAB-99C1-66F8-DD85-D466D5815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6E5C3F-D154-CCC6-50FC-85CD7857E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D07A1-FA11-0479-4094-AAFC9A10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497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B24148-B742-6F4F-40AD-AEFBF03BC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53062" y="228203"/>
            <a:ext cx="1643063" cy="3632399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C3ABA2-7822-DAC5-9133-B7FB29B72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23875" y="228203"/>
            <a:ext cx="4833938" cy="363239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03BDD-F030-D21E-EA7A-AF841215D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AF8C11-A811-7B4D-FF39-167FDF12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79670-68C0-D80F-8930-F8E4FBB3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91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DF0C7-188C-2A68-5E4B-D9FC4CF0E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6650A-516D-5787-37D7-A27B894F5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B3551-323B-0677-2044-80A13C937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95DCA-F0B3-1148-8DBA-F936C3B9D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1CD8C-5B66-4138-B65D-96BB0BD6C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43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8266C-56F7-E4A7-DF55-FB65621D7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906" y="1068586"/>
            <a:ext cx="6572250" cy="1782961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C750D-2897-A629-2F4A-C0F5DE8CA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906" y="2868415"/>
            <a:ext cx="6572250" cy="937617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792A5-7A1A-3FF4-C146-CFE4A033D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E1B7E-557A-D7B4-FD89-992E1FEF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0F740-E710-26BA-526C-B37AC5CE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70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222B6-7987-865D-17DB-A471B3C72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4CA5F1-FDDD-0028-E7BF-A241F78F32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3875" y="1141016"/>
            <a:ext cx="3238500" cy="2719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3964A-7373-EC0C-9D74-765FD747A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7625" y="1141016"/>
            <a:ext cx="3238500" cy="271958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5A90B4-FA46-8CAE-9AB6-60578F7C6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22A33A-1747-3883-A453-905AE3632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08C080-E5AA-6369-2426-D493F6C48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6970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77121-E2AA-0843-D6B0-725D1EF4B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7" y="228203"/>
            <a:ext cx="6572250" cy="828477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11401-BFDF-4179-E2DC-ADDD9EF19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4868" y="1050727"/>
            <a:ext cx="3223617" cy="51494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59947D-C7E8-418D-ADB7-9355360208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868" y="1565672"/>
            <a:ext cx="3223617" cy="23028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F51EE3-6275-ABE9-9C13-C7D0ADCE7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57625" y="1050727"/>
            <a:ext cx="3239493" cy="514945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018246-CC70-3FF2-A1DA-C292033954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57625" y="1565672"/>
            <a:ext cx="3239493" cy="230286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8E53D8-CCF7-A6FD-1ABD-B20DAE26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BE665-4130-9E85-B8B6-FC50C1E75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68EC7D-FCA5-7891-2F26-213ED8F67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277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84D2-B249-EFF5-C622-3126B5CBB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55E93B-2AC5-CF86-2B6A-8F66BF724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820463-595B-2A78-520F-AA5D0EE61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4F5616-501A-F428-4F39-50D3768C8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9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9C8018-E0C2-6BFF-8453-D48BC5506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AFD76B-E022-CBD9-7B2F-17C14B8C4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7CA512-BA30-3F05-7C2A-E8111E6AE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584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538B2-5BE8-A9B1-B327-9C2E1967B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8" y="285750"/>
            <a:ext cx="2457648" cy="1000125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BBBE7D-60A6-0A85-4C98-1B6BBDE14B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493" y="617141"/>
            <a:ext cx="3857625" cy="3046016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6D9FA0-CC58-D0DF-5A65-8156AAC57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868" y="1285875"/>
            <a:ext cx="2457648" cy="2382243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AD389-4004-63EE-ECD0-88B57E46C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7B90B-DD5D-05AE-A280-67B359A7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456D16-7CC5-405F-6DEE-EB139F4EE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06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1FA25E-D192-B27F-D0DB-F4A151B7A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68" y="285750"/>
            <a:ext cx="2457648" cy="1000125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F3970-AC26-51FB-C1F8-648B503FB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39493" y="617141"/>
            <a:ext cx="3857625" cy="3046016"/>
          </a:xfrm>
        </p:spPr>
        <p:txBody>
          <a:bodyPr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68F932-0461-ACE1-FB4C-55C8171FDC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4868" y="1285875"/>
            <a:ext cx="2457648" cy="2382243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6F2F2-AEDB-1DF3-8A4B-84794B2B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3CE438-F9BD-A98F-1B61-EFDDE8583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2CC21-BDA2-5E1F-B0C9-A85F82C8A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837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315A5-0565-F6FB-3F4C-FA1AB6F81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228203"/>
            <a:ext cx="6572250" cy="8284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EFE95-60A7-0F83-62C1-1FC90245A4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3875" y="1141016"/>
            <a:ext cx="6572250" cy="2719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61C15-E1F7-4087-957F-2122ECD17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23875" y="3972719"/>
            <a:ext cx="1714500" cy="228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CD3B7-9745-4045-95A6-9AA344E5344F}" type="datetimeFigureOut">
              <a:rPr lang="en-GB" smtClean="0"/>
              <a:t>28/04/2023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399CA7-4AD4-8073-FB5F-B47F2E25CD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24125" y="3972719"/>
            <a:ext cx="2571750" cy="228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325C3-F15B-F68B-A8DE-708C0EE62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81625" y="3972719"/>
            <a:ext cx="1714500" cy="2282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2D6EC-67AB-4737-B441-E2357E9EA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787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128DF938-EC83-C1DB-B0FC-F91660A6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428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C6090A-3E9B-A5D1-08C2-45C1757FAD1A}"/>
              </a:ext>
            </a:extLst>
          </p:cNvPr>
          <p:cNvSpPr/>
          <p:nvPr/>
        </p:nvSpPr>
        <p:spPr>
          <a:xfrm>
            <a:off x="3764186" y="953666"/>
            <a:ext cx="2827348" cy="523219"/>
          </a:xfrm>
          <a:prstGeom prst="rect">
            <a:avLst/>
          </a:prstGeom>
          <a:solidFill>
            <a:srgbClr val="16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67FA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4256E-6F96-1909-55F5-061AABC3E56A}"/>
              </a:ext>
            </a:extLst>
          </p:cNvPr>
          <p:cNvSpPr txBox="1"/>
          <p:nvPr/>
        </p:nvSpPr>
        <p:spPr>
          <a:xfrm>
            <a:off x="3734233" y="953866"/>
            <a:ext cx="3717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700">
                <a:solidFill>
                  <a:schemeClr val="bg1"/>
                </a:solidFill>
                <a:latin typeface="MetaPro-Black" panose="02000503050000020004" pitchFamily="50" charset="0"/>
              </a:rPr>
              <a:t>Keep your family safe!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19A81-382F-F239-6BC7-C0BD13FE88EF}"/>
              </a:ext>
            </a:extLst>
          </p:cNvPr>
          <p:cNvSpPr txBox="1"/>
          <p:nvPr/>
        </p:nvSpPr>
        <p:spPr>
          <a:xfrm>
            <a:off x="4684196" y="1744653"/>
            <a:ext cx="2754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solidFill>
                  <a:schemeClr val="bg1"/>
                </a:solidFill>
                <a:latin typeface="MetaPro-Book" panose="02000503040000020004" pitchFamily="50" charset="0"/>
              </a:rPr>
              <a:t>Wash hands regularly, especially after using the toilet, after coughing, sneezing or blowing your nose, before and after eating, after coming from outside.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10ABD-DF3F-29ED-FA30-A7147E1AC55B}"/>
              </a:ext>
            </a:extLst>
          </p:cNvPr>
          <p:cNvSpPr txBox="1"/>
          <p:nvPr/>
        </p:nvSpPr>
        <p:spPr>
          <a:xfrm>
            <a:off x="4697753" y="3586331"/>
            <a:ext cx="2754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etaPro-Bold" panose="02000503060000020004" pitchFamily="50" charset="0"/>
              </a:rPr>
              <a:t>#</a:t>
            </a:r>
            <a:r>
              <a:rPr lang="en-GB" sz="1500">
                <a:solidFill>
                  <a:schemeClr val="bg1"/>
                </a:solidFill>
                <a:latin typeface="MetaPro-Bold" panose="02000503060000020004" pitchFamily="50" charset="0"/>
              </a:rPr>
              <a:t>CleanYourHands</a:t>
            </a:r>
          </a:p>
          <a:p>
            <a:r>
              <a:rPr lang="en-GB" sz="1500">
                <a:latin typeface="MetaPro-Bold" panose="02000503060000020004" pitchFamily="50" charset="0"/>
              </a:rPr>
              <a:t>#</a:t>
            </a:r>
            <a:r>
              <a:rPr lang="en-GB" sz="1500">
                <a:solidFill>
                  <a:schemeClr val="bg1"/>
                </a:solidFill>
                <a:latin typeface="MetaPro-Bold" panose="02000503060000020004" pitchFamily="50" charset="0"/>
              </a:rPr>
              <a:t>InfectionPrevention</a:t>
            </a:r>
          </a:p>
        </p:txBody>
      </p:sp>
    </p:spTree>
    <p:extLst>
      <p:ext uri="{BB962C8B-B14F-4D97-AF65-F5344CB8AC3E}">
        <p14:creationId xmlns:p14="http://schemas.microsoft.com/office/powerpoint/2010/main" val="764873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DF938-EC83-C1DB-B0FC-F91660A6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7620000" cy="428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C6090A-3E9B-A5D1-08C2-45C1757FAD1A}"/>
              </a:ext>
            </a:extLst>
          </p:cNvPr>
          <p:cNvSpPr/>
          <p:nvPr/>
        </p:nvSpPr>
        <p:spPr>
          <a:xfrm>
            <a:off x="3764186" y="953666"/>
            <a:ext cx="2827348" cy="523219"/>
          </a:xfrm>
          <a:prstGeom prst="rect">
            <a:avLst/>
          </a:prstGeom>
          <a:solidFill>
            <a:srgbClr val="16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67FA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4256E-6F96-1909-55F5-061AABC3E56A}"/>
              </a:ext>
            </a:extLst>
          </p:cNvPr>
          <p:cNvSpPr txBox="1"/>
          <p:nvPr/>
        </p:nvSpPr>
        <p:spPr>
          <a:xfrm>
            <a:off x="3734233" y="953866"/>
            <a:ext cx="3842414" cy="49244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>
                <a:solidFill>
                  <a:schemeClr val="bg1"/>
                </a:solidFill>
                <a:latin typeface="MetaPro-Black"/>
              </a:rPr>
              <a:t>Keep your hands clean! </a:t>
            </a:r>
            <a:endParaRPr lang="en-GB" sz="2600">
              <a:solidFill>
                <a:schemeClr val="bg1"/>
              </a:solidFill>
              <a:latin typeface="MetaPro-Black" panose="02000503050000020004" pitchFamily="50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19A81-382F-F239-6BC7-C0BD13FE88EF}"/>
              </a:ext>
            </a:extLst>
          </p:cNvPr>
          <p:cNvSpPr txBox="1"/>
          <p:nvPr/>
        </p:nvSpPr>
        <p:spPr>
          <a:xfrm>
            <a:off x="4684196" y="1744653"/>
            <a:ext cx="2754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>
                <a:solidFill>
                  <a:schemeClr val="bg1"/>
                </a:solidFill>
                <a:latin typeface="MetaPro-Book" panose="02000503040000020004" pitchFamily="50" charset="0"/>
              </a:rPr>
              <a:t>Cleaning hands with soap and water or with hand sanitiser is one of the most effective ways to keep infections away.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10ABD-DF3F-29ED-FA30-A7147E1AC55B}"/>
              </a:ext>
            </a:extLst>
          </p:cNvPr>
          <p:cNvSpPr txBox="1"/>
          <p:nvPr/>
        </p:nvSpPr>
        <p:spPr>
          <a:xfrm>
            <a:off x="4697753" y="3586331"/>
            <a:ext cx="2754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etaPro-Bold" panose="02000503060000020004" pitchFamily="50" charset="0"/>
              </a:rPr>
              <a:t>#</a:t>
            </a:r>
            <a:r>
              <a:rPr lang="en-GB" sz="1500">
                <a:solidFill>
                  <a:schemeClr val="bg1"/>
                </a:solidFill>
                <a:latin typeface="MetaPro-Bold" panose="02000503060000020004" pitchFamily="50" charset="0"/>
              </a:rPr>
              <a:t>CleanYourHands</a:t>
            </a:r>
          </a:p>
          <a:p>
            <a:r>
              <a:rPr lang="en-GB" sz="1500">
                <a:latin typeface="MetaPro-Bold" panose="02000503060000020004" pitchFamily="50" charset="0"/>
              </a:rPr>
              <a:t>#</a:t>
            </a:r>
            <a:r>
              <a:rPr lang="en-GB" sz="1500">
                <a:solidFill>
                  <a:schemeClr val="bg1"/>
                </a:solidFill>
                <a:latin typeface="MetaPro-Bold" panose="02000503060000020004" pitchFamily="50" charset="0"/>
              </a:rPr>
              <a:t>InfectionPrevention</a:t>
            </a:r>
          </a:p>
        </p:txBody>
      </p:sp>
    </p:spTree>
    <p:extLst>
      <p:ext uri="{BB962C8B-B14F-4D97-AF65-F5344CB8AC3E}">
        <p14:creationId xmlns:p14="http://schemas.microsoft.com/office/powerpoint/2010/main" val="53224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8DF938-EC83-C1DB-B0FC-F91660A609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7619998" cy="4286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C6090A-3E9B-A5D1-08C2-45C1757FAD1A}"/>
              </a:ext>
            </a:extLst>
          </p:cNvPr>
          <p:cNvSpPr/>
          <p:nvPr/>
        </p:nvSpPr>
        <p:spPr>
          <a:xfrm>
            <a:off x="3764186" y="886990"/>
            <a:ext cx="2827348" cy="1169551"/>
          </a:xfrm>
          <a:prstGeom prst="rect">
            <a:avLst/>
          </a:prstGeom>
          <a:solidFill>
            <a:srgbClr val="167F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167FA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44256E-6F96-1909-55F5-061AABC3E56A}"/>
              </a:ext>
            </a:extLst>
          </p:cNvPr>
          <p:cNvSpPr txBox="1"/>
          <p:nvPr/>
        </p:nvSpPr>
        <p:spPr>
          <a:xfrm>
            <a:off x="3823557" y="892602"/>
            <a:ext cx="36286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400">
                <a:solidFill>
                  <a:schemeClr val="bg1"/>
                </a:solidFill>
                <a:latin typeface="MetaPro-Black" panose="02000503050000020004" pitchFamily="50" charset="0"/>
              </a:rPr>
              <a:t>Keep viruses and bacteria away!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519A81-382F-F239-6BC7-C0BD13FE88EF}"/>
              </a:ext>
            </a:extLst>
          </p:cNvPr>
          <p:cNvSpPr txBox="1"/>
          <p:nvPr/>
        </p:nvSpPr>
        <p:spPr>
          <a:xfrm>
            <a:off x="4684196" y="2165082"/>
            <a:ext cx="27544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>
                <a:solidFill>
                  <a:schemeClr val="bg1"/>
                </a:solidFill>
                <a:latin typeface="MetaPro-Book" panose="02000503040000020004" pitchFamily="50" charset="0"/>
              </a:rPr>
              <a:t>Clean your hands regularly, prevent spread of infections!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610ABD-DF3F-29ED-FA30-A7147E1AC55B}"/>
              </a:ext>
            </a:extLst>
          </p:cNvPr>
          <p:cNvSpPr txBox="1"/>
          <p:nvPr/>
        </p:nvSpPr>
        <p:spPr>
          <a:xfrm>
            <a:off x="4697753" y="3586331"/>
            <a:ext cx="27544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>
                <a:latin typeface="MetaPro-Bold" panose="02000503060000020004" pitchFamily="50" charset="0"/>
              </a:rPr>
              <a:t>#</a:t>
            </a:r>
            <a:r>
              <a:rPr lang="en-GB" sz="1500">
                <a:solidFill>
                  <a:schemeClr val="bg1"/>
                </a:solidFill>
                <a:latin typeface="MetaPro-Bold" panose="02000503060000020004" pitchFamily="50" charset="0"/>
              </a:rPr>
              <a:t>CleanYourHands</a:t>
            </a:r>
          </a:p>
          <a:p>
            <a:r>
              <a:rPr lang="en-GB" sz="1500">
                <a:latin typeface="MetaPro-Bold" panose="02000503060000020004" pitchFamily="50" charset="0"/>
              </a:rPr>
              <a:t>#</a:t>
            </a:r>
            <a:r>
              <a:rPr lang="en-GB" sz="1500">
                <a:solidFill>
                  <a:schemeClr val="bg1"/>
                </a:solidFill>
                <a:latin typeface="MetaPro-Bold" panose="02000503060000020004" pitchFamily="50" charset="0"/>
              </a:rPr>
              <a:t>InfectionPrevention</a:t>
            </a:r>
          </a:p>
        </p:txBody>
      </p:sp>
    </p:spTree>
    <p:extLst>
      <p:ext uri="{BB962C8B-B14F-4D97-AF65-F5344CB8AC3E}">
        <p14:creationId xmlns:p14="http://schemas.microsoft.com/office/powerpoint/2010/main" val="182193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D3B6B1EA02B71F4D87658D2F0F66AE6A" ma:contentTypeVersion="145" ma:contentTypeDescription="Create a new document." ma:contentTypeScope="" ma:versionID="e16f500c9434affecb8c7e948d93cd51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ad844e80-7513-4d59-8106-40a8f6a315d3" targetNamespace="http://schemas.microsoft.com/office/2006/metadata/properties" ma:root="true" ma:fieldsID="7ec020c98dd46c7cff64b02fcb4a8622" ns2:_="" ns3:_="" ns4:_="">
    <xsd:import namespace="4240f11c-4df2-4a37-9be1-bdf0d4dfc218"/>
    <xsd:import namespace="fe73b3f6-a427-4a99-886e-da32c6de835d"/>
    <xsd:import namespace="ad844e80-7513-4d59-8106-40a8f6a315d3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6db8dde0-a79d-417b-84c2-a70d3916e53d}" ma:internalName="TaxCatchAll" ma:showField="CatchAllData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6db8dde0-a79d-417b-84c2-a70d3916e53d}" ma:internalName="TaxCatchAllLabel" ma:readOnly="true" ma:showField="CatchAllDataLabel" ma:web="ad844e80-7513-4d59-8106-40a8f6a315d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indexed="tru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1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2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844e80-7513-4d59-8106-40a8f6a315d3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TaxKeywordTaxHTField xmlns="ad844e80-7513-4d59-8106-40a8f6a315d3">
      <Terms xmlns="http://schemas.microsoft.com/office/infopath/2007/PartnerControls"/>
    </TaxKeywordTaxHTField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6da40654-d6fe-4c3b-b33d-4ae66d383867</TermId>
        </TermInfo>
      </Terms>
    </c67668d6730c4bc2a26c654fc875ab99>
    <TaxCatchAll xmlns="fe73b3f6-a427-4a99-886e-da32c6de835d">
      <Value>432</Value>
      <Value>3</Value>
      <Value>2</Value>
      <Value>1</Value>
    </TaxCatchAll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 xmlns="ad844e80-7513-4d59-8106-40a8f6a315d3">IORGCOM-758100987-14631</_dlc_DocId>
    <_dlc_DocIdUrl xmlns="ad844e80-7513-4d59-8106-40a8f6a315d3">
      <Url>https://ecdc365.sharepoint.com/teams/iorg_dir_com/_layouts/15/DocIdRedir.aspx?ID=IORGCOM-758100987-14631</Url>
      <Description>IORGCOM-758100987-14631</Description>
    </_dlc_DocIdUrl>
  </documentManagement>
</p:properties>
</file>

<file path=customXml/itemProps1.xml><?xml version="1.0" encoding="utf-8"?>
<ds:datastoreItem xmlns:ds="http://schemas.openxmlformats.org/officeDocument/2006/customXml" ds:itemID="{24F96010-2399-4C03-A978-A39D6CCD6B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4A611BE-AF23-4311-AA38-E20A57E3B27D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E07239E-0BEB-44C9-A774-93BDF597FD0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CBB1B65-AF2D-47F3-84A3-202DE6ABAB2F}">
  <ds:schemaRefs>
    <ds:schemaRef ds:uri="4240f11c-4df2-4a37-9be1-bdf0d4dfc218"/>
    <ds:schemaRef ds:uri="ad844e80-7513-4d59-8106-40a8f6a315d3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5C65CF86-F0AF-452C-8C9E-CB04F0BC7A23}">
  <ds:schemaRefs>
    <ds:schemaRef ds:uri="4240f11c-4df2-4a37-9be1-bdf0d4dfc218"/>
    <ds:schemaRef ds:uri="ad844e80-7513-4d59-8106-40a8f6a315d3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5d6aa37e-3a89-4bd8-9367-95b8219209ae}" enabled="1" method="Standar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3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Fabrice Donguy</dc:creator>
  <cp:revision>1</cp:revision>
  <dcterms:created xsi:type="dcterms:W3CDTF">2023-04-26T07:33:27Z</dcterms:created>
  <dcterms:modified xsi:type="dcterms:W3CDTF">2023-04-28T13:30:32Z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0x010100EE95EE7DB3A482488E68FA4A7091999F00D3B6B1EA02B71F4D87658D2F0F66AE6A</vt:lpwstr>
  </property>
  <property fmtid="{D5CDD505-2E9C-101B-9397-08002B2CF9AE}" pid="3" name="TaxKeyword">
    <vt:lpwstr/>
  </property>
  <property fmtid="{D5CDD505-2E9C-101B-9397-08002B2CF9AE}" pid="4" name="ECMX_DOCUMENTTYPE">
    <vt:lpwstr/>
  </property>
  <property fmtid="{D5CDD505-2E9C-101B-9397-08002B2CF9AE}" pid="5" name="ECMX_ENTITY">
    <vt:lpwstr>3;#ECDC|931345c4-86d9-4b39-a79a-5a8b0b90257f</vt:lpwstr>
  </property>
  <property fmtid="{D5CDD505-2E9C-101B-9397-08002B2CF9AE}" pid="6" name="ECMX_CATEGORYLABEL">
    <vt:lpwstr>432;#Internal Communications|6da40654-d6fe-4c3b-b33d-4ae66d383867</vt:lpwstr>
  </property>
  <property fmtid="{D5CDD505-2E9C-101B-9397-08002B2CF9AE}" pid="7" name="ECMX_LIFECYCLE">
    <vt:lpwstr>2;#Active|50127695-0d4f-4ac1-ab93-ebc716c3e584</vt:lpwstr>
  </property>
  <property fmtid="{D5CDD505-2E9C-101B-9397-08002B2CF9AE}" pid="8" name="ECMX_DISEASEPATHOGEN">
    <vt:lpwstr/>
  </property>
  <property fmtid="{D5CDD505-2E9C-101B-9397-08002B2CF9AE}" pid="9" name="ECMX_DOCUMENTSTATUS">
    <vt:lpwstr>1;#Draft|bed60e9a-f1b8-4691-a7e2-534f78067ff3</vt:lpwstr>
  </property>
  <property fmtid="{D5CDD505-2E9C-101B-9397-08002B2CF9AE}" pid="10" name="MediaServiceImageTags">
    <vt:lpwstr/>
  </property>
  <property fmtid="{D5CDD505-2E9C-101B-9397-08002B2CF9AE}" pid="11" name="lcf76f155ced4ddcb4097134ff3c332f">
    <vt:lpwstr/>
  </property>
  <property fmtid="{D5CDD505-2E9C-101B-9397-08002B2CF9AE}" pid="12" name="_dlc_DocIdItemGuid">
    <vt:lpwstr>dbe67495-1f48-4928-9903-0ec48c7e8db3</vt:lpwstr>
  </property>
</Properties>
</file>