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</p:sldIdLst>
  <p:sldSz cx="15119350" cy="21383625"/>
  <p:notesSz cx="6858000" cy="9144000"/>
  <p:defaultTextStyle>
    <a:defPPr>
      <a:defRPr lang="en-US"/>
    </a:defPPr>
    <a:lvl1pPr marL="0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1pPr>
    <a:lvl2pPr marL="876041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2pPr>
    <a:lvl3pPr marL="1752082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3pPr>
    <a:lvl4pPr marL="2628123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4pPr>
    <a:lvl5pPr marL="3504164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5pPr>
    <a:lvl6pPr marL="4380205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6pPr>
    <a:lvl7pPr marL="5256246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7pPr>
    <a:lvl8pPr marL="6132286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8pPr>
    <a:lvl9pPr marL="7008327" algn="l" defTabSz="1752082" rtl="0" eaLnBrk="1" latinLnBrk="0" hangingPunct="1">
      <a:defRPr sz="34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864"/>
    <a:srgbClr val="00A8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7664A5-F123-84DD-D60A-7E5AC695FEB4}" v="1" dt="2023-04-28T13:29:06.0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22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in Bercaru" userId="S::catalin.bercaru@ecdc.europa.eu::109e1993-3ab9-4be9-a616-539569d8732a" providerId="AD" clId="Web-{C97664A5-F123-84DD-D60A-7E5AC695FEB4}"/>
    <pc:docChg chg="modSld">
      <pc:chgData name="Catalin Bercaru" userId="S::catalin.bercaru@ecdc.europa.eu::109e1993-3ab9-4be9-a616-539569d8732a" providerId="AD" clId="Web-{C97664A5-F123-84DD-D60A-7E5AC695FEB4}" dt="2023-04-28T13:29:06.048" v="0" actId="1076"/>
      <pc:docMkLst>
        <pc:docMk/>
      </pc:docMkLst>
      <pc:sldChg chg="modSp">
        <pc:chgData name="Catalin Bercaru" userId="S::catalin.bercaru@ecdc.europa.eu::109e1993-3ab9-4be9-a616-539569d8732a" providerId="AD" clId="Web-{C97664A5-F123-84DD-D60A-7E5AC695FEB4}" dt="2023-04-28T13:29:06.048" v="0" actId="1076"/>
        <pc:sldMkLst>
          <pc:docMk/>
          <pc:sldMk cId="3704612199" sldId="256"/>
        </pc:sldMkLst>
        <pc:spChg chg="mod">
          <ac:chgData name="Catalin Bercaru" userId="S::catalin.bercaru@ecdc.europa.eu::109e1993-3ab9-4be9-a616-539569d8732a" providerId="AD" clId="Web-{C97664A5-F123-84DD-D60A-7E5AC695FEB4}" dt="2023-04-28T13:29:06.048" v="0" actId="1076"/>
          <ac:spMkLst>
            <pc:docMk/>
            <pc:sldMk cId="3704612199" sldId="256"/>
            <ac:spMk id="7" creationId="{BB199A50-93BB-7FB7-50C7-736276DF169E}"/>
          </ac:spMkLst>
        </pc:spChg>
      </pc:sldChg>
    </pc:docChg>
  </pc:docChgLst>
  <pc:docChgLst>
    <pc:chgData name="Catalin Bercaru" userId="109e1993-3ab9-4be9-a616-539569d8732a" providerId="ADAL" clId="{CAB77797-D7A0-4A52-8559-DEE31ED04CB3}"/>
    <pc:docChg chg="undo custSel modSld">
      <pc:chgData name="Catalin Bercaru" userId="109e1993-3ab9-4be9-a616-539569d8732a" providerId="ADAL" clId="{CAB77797-D7A0-4A52-8559-DEE31ED04CB3}" dt="2023-04-28T13:31:57.253" v="2" actId="1076"/>
      <pc:docMkLst>
        <pc:docMk/>
      </pc:docMkLst>
      <pc:sldChg chg="modSp mod">
        <pc:chgData name="Catalin Bercaru" userId="109e1993-3ab9-4be9-a616-539569d8732a" providerId="ADAL" clId="{CAB77797-D7A0-4A52-8559-DEE31ED04CB3}" dt="2023-04-28T13:31:57.253" v="2" actId="1076"/>
        <pc:sldMkLst>
          <pc:docMk/>
          <pc:sldMk cId="3704612199" sldId="256"/>
        </pc:sldMkLst>
        <pc:spChg chg="mod">
          <ac:chgData name="Catalin Bercaru" userId="109e1993-3ab9-4be9-a616-539569d8732a" providerId="ADAL" clId="{CAB77797-D7A0-4A52-8559-DEE31ED04CB3}" dt="2023-04-28T13:31:57.253" v="2" actId="1076"/>
          <ac:spMkLst>
            <pc:docMk/>
            <pc:sldMk cId="3704612199" sldId="256"/>
            <ac:spMk id="6" creationId="{4782EE01-1556-7AB8-50C9-AED6A8FD1390}"/>
          </ac:spMkLst>
        </pc:spChg>
        <pc:spChg chg="mod">
          <ac:chgData name="Catalin Bercaru" userId="109e1993-3ab9-4be9-a616-539569d8732a" providerId="ADAL" clId="{CAB77797-D7A0-4A52-8559-DEE31ED04CB3}" dt="2023-04-28T13:31:52.289" v="1" actId="2711"/>
          <ac:spMkLst>
            <pc:docMk/>
            <pc:sldMk cId="3704612199" sldId="256"/>
            <ac:spMk id="7" creationId="{BB199A50-93BB-7FB7-50C7-736276DF16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1C29B-44BB-312D-C62C-437E89B97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919" y="3499590"/>
            <a:ext cx="11339513" cy="7444669"/>
          </a:xfrm>
        </p:spPr>
        <p:txBody>
          <a:bodyPr anchor="b"/>
          <a:lstStyle>
            <a:lvl1pPr algn="ctr">
              <a:defRPr sz="744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D4F5DE-C310-A37F-C77E-EDF69CAE7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2976"/>
            </a:lvl1pPr>
            <a:lvl2pPr marL="566974" indent="0" algn="ctr">
              <a:buNone/>
              <a:defRPr sz="2480"/>
            </a:lvl2pPr>
            <a:lvl3pPr marL="1133947" indent="0" algn="ctr">
              <a:buNone/>
              <a:defRPr sz="2232"/>
            </a:lvl3pPr>
            <a:lvl4pPr marL="1700921" indent="0" algn="ctr">
              <a:buNone/>
              <a:defRPr sz="1984"/>
            </a:lvl4pPr>
            <a:lvl5pPr marL="2267895" indent="0" algn="ctr">
              <a:buNone/>
              <a:defRPr sz="1984"/>
            </a:lvl5pPr>
            <a:lvl6pPr marL="2834869" indent="0" algn="ctr">
              <a:buNone/>
              <a:defRPr sz="1984"/>
            </a:lvl6pPr>
            <a:lvl7pPr marL="3401842" indent="0" algn="ctr">
              <a:buNone/>
              <a:defRPr sz="1984"/>
            </a:lvl7pPr>
            <a:lvl8pPr marL="3968816" indent="0" algn="ctr">
              <a:buNone/>
              <a:defRPr sz="1984"/>
            </a:lvl8pPr>
            <a:lvl9pPr marL="4535790" indent="0" algn="ctr">
              <a:buNone/>
              <a:defRPr sz="1984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CDC3D-2713-D8D1-3137-4BED777AF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6BE5F-037A-5DC1-32D2-C3544208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8C043-4067-0E1D-5666-AC01D3E46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04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04369-69B0-3457-C53B-72FD148AB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C76C3-6F8D-1F35-3D59-1790173401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BE6A8-9851-EFA2-7905-DEBB63CAD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B7736-8326-E8A6-1E1C-844932B8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A2ED2-24DF-F1D4-7F5F-7ABBEA4B1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47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D15A43-FCC8-976C-F7EC-D688D1118D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819785" y="1138480"/>
            <a:ext cx="3260110" cy="18121634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1D58F1-9262-DBA8-E452-6FCD79C7B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39455" y="1138480"/>
            <a:ext cx="9591338" cy="1812163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1A50D-DE89-31CE-02CD-2DA10BCD2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20A74-2CCB-AC52-1AFA-4B30E87EA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AC5D5-CAEF-A6DB-EB00-BB7D3DAE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52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362BE-2554-BE42-7FC8-E9906F002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53BBF-97B8-42B4-ACAA-DC1B8CB55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2ADEE-D7B3-9439-F641-9AC94E765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43B54-6491-E379-1CCA-3615426FC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4417D-3C77-2335-D7DF-E35D7F92C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59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C86E2-8E57-0B63-69E0-0412A767E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581" y="5331060"/>
            <a:ext cx="13040439" cy="8894992"/>
          </a:xfrm>
        </p:spPr>
        <p:txBody>
          <a:bodyPr anchor="b"/>
          <a:lstStyle>
            <a:lvl1pPr>
              <a:defRPr sz="744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D2FCF-72ED-E76C-B46D-A24D72908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1581" y="14310202"/>
            <a:ext cx="13040439" cy="4677666"/>
          </a:xfrm>
        </p:spPr>
        <p:txBody>
          <a:bodyPr/>
          <a:lstStyle>
            <a:lvl1pPr marL="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1pPr>
            <a:lvl2pPr marL="566974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2pPr>
            <a:lvl3pPr marL="1133947" indent="0">
              <a:buNone/>
              <a:defRPr sz="2232">
                <a:solidFill>
                  <a:schemeClr val="tx1">
                    <a:tint val="75000"/>
                  </a:schemeClr>
                </a:solidFill>
              </a:defRPr>
            </a:lvl3pPr>
            <a:lvl4pPr marL="1700921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4pPr>
            <a:lvl5pPr marL="2267895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5pPr>
            <a:lvl6pPr marL="2834869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6pPr>
            <a:lvl7pPr marL="340184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7pPr>
            <a:lvl8pPr marL="3968816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8pPr>
            <a:lvl9pPr marL="453579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15381-513B-F256-AC2A-EFEB93052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D68C8-95AF-77DE-BE4C-768657071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B60E6-F260-7FE2-E7CC-B67128347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0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72D4A-38F7-4BAD-779A-E36F01E99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19130-8781-0B57-D235-3BD9500AF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1CF8E-6530-B3F9-5A9A-68AE96287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546A5-FF8C-E8E1-13DD-53D531A8D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4C52D-CEEA-61E4-5357-A5BAA4D10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2E73A-4254-887F-6AB0-00D891B84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08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66710-D61F-00F0-83CD-C0961A3C3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25" y="1138482"/>
            <a:ext cx="13040439" cy="4133179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D2A2DC-AE4C-C593-C207-392BEBAD5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1425" y="5241960"/>
            <a:ext cx="6396193" cy="2569003"/>
          </a:xfrm>
        </p:spPr>
        <p:txBody>
          <a:bodyPr anchor="b"/>
          <a:lstStyle>
            <a:lvl1pPr marL="0" indent="0">
              <a:buNone/>
              <a:defRPr sz="2976" b="1"/>
            </a:lvl1pPr>
            <a:lvl2pPr marL="566974" indent="0">
              <a:buNone/>
              <a:defRPr sz="2480" b="1"/>
            </a:lvl2pPr>
            <a:lvl3pPr marL="1133947" indent="0">
              <a:buNone/>
              <a:defRPr sz="2232" b="1"/>
            </a:lvl3pPr>
            <a:lvl4pPr marL="1700921" indent="0">
              <a:buNone/>
              <a:defRPr sz="1984" b="1"/>
            </a:lvl4pPr>
            <a:lvl5pPr marL="2267895" indent="0">
              <a:buNone/>
              <a:defRPr sz="1984" b="1"/>
            </a:lvl5pPr>
            <a:lvl6pPr marL="2834869" indent="0">
              <a:buNone/>
              <a:defRPr sz="1984" b="1"/>
            </a:lvl6pPr>
            <a:lvl7pPr marL="3401842" indent="0">
              <a:buNone/>
              <a:defRPr sz="1984" b="1"/>
            </a:lvl7pPr>
            <a:lvl8pPr marL="3968816" indent="0">
              <a:buNone/>
              <a:defRPr sz="1984" b="1"/>
            </a:lvl8pPr>
            <a:lvl9pPr marL="4535790" indent="0">
              <a:buNone/>
              <a:defRPr sz="198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1A2C5-6FCA-E1D4-9D4D-9B3F04DE5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1425" y="7810963"/>
            <a:ext cx="6396193" cy="114887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B6FE3-25F1-B7D3-BB6F-9A3A02273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654171" y="5241960"/>
            <a:ext cx="6427693" cy="2569003"/>
          </a:xfrm>
        </p:spPr>
        <p:txBody>
          <a:bodyPr anchor="b"/>
          <a:lstStyle>
            <a:lvl1pPr marL="0" indent="0">
              <a:buNone/>
              <a:defRPr sz="2976" b="1"/>
            </a:lvl1pPr>
            <a:lvl2pPr marL="566974" indent="0">
              <a:buNone/>
              <a:defRPr sz="2480" b="1"/>
            </a:lvl2pPr>
            <a:lvl3pPr marL="1133947" indent="0">
              <a:buNone/>
              <a:defRPr sz="2232" b="1"/>
            </a:lvl3pPr>
            <a:lvl4pPr marL="1700921" indent="0">
              <a:buNone/>
              <a:defRPr sz="1984" b="1"/>
            </a:lvl4pPr>
            <a:lvl5pPr marL="2267895" indent="0">
              <a:buNone/>
              <a:defRPr sz="1984" b="1"/>
            </a:lvl5pPr>
            <a:lvl6pPr marL="2834869" indent="0">
              <a:buNone/>
              <a:defRPr sz="1984" b="1"/>
            </a:lvl6pPr>
            <a:lvl7pPr marL="3401842" indent="0">
              <a:buNone/>
              <a:defRPr sz="1984" b="1"/>
            </a:lvl7pPr>
            <a:lvl8pPr marL="3968816" indent="0">
              <a:buNone/>
              <a:defRPr sz="1984" b="1"/>
            </a:lvl8pPr>
            <a:lvl9pPr marL="4535790" indent="0">
              <a:buNone/>
              <a:defRPr sz="198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46AEFE-8982-DC1D-7E91-79A7E6BD9B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654171" y="7810963"/>
            <a:ext cx="6427693" cy="114887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E6924B-C892-D3AA-F18F-B776DE539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57692F-9CB6-4BE9-000D-4015DD94B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51A406-FE4F-B0CC-9CE3-12DA0C51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8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EBD84-ACD6-7024-B426-41372DC86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7EA6DB-8170-58D6-8954-97E803BC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351C8-B3F0-D31B-5AC9-08F13B49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9FEC69-F55D-D13A-704F-C55DD3187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50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AB5837-3F4A-8175-64B3-026F7DCBB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1AD90E-A921-23C1-7EC4-62C9F656C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0001A-7E8F-30C9-A8FC-192171B93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45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07478-3FD7-1FA8-04EE-BCF9F8B09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3" cy="4989513"/>
          </a:xfrm>
        </p:spPr>
        <p:txBody>
          <a:bodyPr anchor="b"/>
          <a:lstStyle>
            <a:lvl1pPr>
              <a:defRPr sz="3968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268A3-463E-D5A1-D9E6-74AC8AC61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7693" y="3078847"/>
            <a:ext cx="7654171" cy="15196234"/>
          </a:xfrm>
        </p:spPr>
        <p:txBody>
          <a:bodyPr/>
          <a:lstStyle>
            <a:lvl1pPr>
              <a:defRPr sz="3968"/>
            </a:lvl1pPr>
            <a:lvl2pPr>
              <a:defRPr sz="3472"/>
            </a:lvl2pPr>
            <a:lvl3pPr>
              <a:defRPr sz="2976"/>
            </a:lvl3pPr>
            <a:lvl4pPr>
              <a:defRPr sz="2480"/>
            </a:lvl4pPr>
            <a:lvl5pPr>
              <a:defRPr sz="2480"/>
            </a:lvl5pPr>
            <a:lvl6pPr>
              <a:defRPr sz="2480"/>
            </a:lvl6pPr>
            <a:lvl7pPr>
              <a:defRPr sz="2480"/>
            </a:lvl7pPr>
            <a:lvl8pPr>
              <a:defRPr sz="2480"/>
            </a:lvl8pPr>
            <a:lvl9pPr>
              <a:defRPr sz="248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FAAE0-8208-3C6E-1FBA-E8B25E8F6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3" cy="11884743"/>
          </a:xfrm>
        </p:spPr>
        <p:txBody>
          <a:bodyPr/>
          <a:lstStyle>
            <a:lvl1pPr marL="0" indent="0">
              <a:buNone/>
              <a:defRPr sz="1984"/>
            </a:lvl1pPr>
            <a:lvl2pPr marL="566974" indent="0">
              <a:buNone/>
              <a:defRPr sz="1736"/>
            </a:lvl2pPr>
            <a:lvl3pPr marL="1133947" indent="0">
              <a:buNone/>
              <a:defRPr sz="1488"/>
            </a:lvl3pPr>
            <a:lvl4pPr marL="1700921" indent="0">
              <a:buNone/>
              <a:defRPr sz="1240"/>
            </a:lvl4pPr>
            <a:lvl5pPr marL="2267895" indent="0">
              <a:buNone/>
              <a:defRPr sz="1240"/>
            </a:lvl5pPr>
            <a:lvl6pPr marL="2834869" indent="0">
              <a:buNone/>
              <a:defRPr sz="1240"/>
            </a:lvl6pPr>
            <a:lvl7pPr marL="3401842" indent="0">
              <a:buNone/>
              <a:defRPr sz="1240"/>
            </a:lvl7pPr>
            <a:lvl8pPr marL="3968816" indent="0">
              <a:buNone/>
              <a:defRPr sz="1240"/>
            </a:lvl8pPr>
            <a:lvl9pPr marL="4535790" indent="0">
              <a:buNone/>
              <a:defRPr sz="124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AC1D3-E289-30BD-B858-1C4C72BF1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823AD-DD37-38CC-B9C8-1E7546DC9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167852-0A79-39DA-5F1D-B145692F2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22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42CC5-C155-DED7-4CC3-2B51196BB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3" cy="4989513"/>
          </a:xfrm>
        </p:spPr>
        <p:txBody>
          <a:bodyPr anchor="b"/>
          <a:lstStyle>
            <a:lvl1pPr>
              <a:defRPr sz="3968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A16CDC-E202-797A-F3F9-46A83B063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27693" y="3078847"/>
            <a:ext cx="7654171" cy="15196234"/>
          </a:xfrm>
        </p:spPr>
        <p:txBody>
          <a:bodyPr/>
          <a:lstStyle>
            <a:lvl1pPr marL="0" indent="0">
              <a:buNone/>
              <a:defRPr sz="3968"/>
            </a:lvl1pPr>
            <a:lvl2pPr marL="566974" indent="0">
              <a:buNone/>
              <a:defRPr sz="3472"/>
            </a:lvl2pPr>
            <a:lvl3pPr marL="1133947" indent="0">
              <a:buNone/>
              <a:defRPr sz="2976"/>
            </a:lvl3pPr>
            <a:lvl4pPr marL="1700921" indent="0">
              <a:buNone/>
              <a:defRPr sz="2480"/>
            </a:lvl4pPr>
            <a:lvl5pPr marL="2267895" indent="0">
              <a:buNone/>
              <a:defRPr sz="2480"/>
            </a:lvl5pPr>
            <a:lvl6pPr marL="2834869" indent="0">
              <a:buNone/>
              <a:defRPr sz="2480"/>
            </a:lvl6pPr>
            <a:lvl7pPr marL="3401842" indent="0">
              <a:buNone/>
              <a:defRPr sz="2480"/>
            </a:lvl7pPr>
            <a:lvl8pPr marL="3968816" indent="0">
              <a:buNone/>
              <a:defRPr sz="2480"/>
            </a:lvl8pPr>
            <a:lvl9pPr marL="4535790" indent="0">
              <a:buNone/>
              <a:defRPr sz="248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F130A2-1504-B68A-6790-B9458FE20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3" cy="11884743"/>
          </a:xfrm>
        </p:spPr>
        <p:txBody>
          <a:bodyPr/>
          <a:lstStyle>
            <a:lvl1pPr marL="0" indent="0">
              <a:buNone/>
              <a:defRPr sz="1984"/>
            </a:lvl1pPr>
            <a:lvl2pPr marL="566974" indent="0">
              <a:buNone/>
              <a:defRPr sz="1736"/>
            </a:lvl2pPr>
            <a:lvl3pPr marL="1133947" indent="0">
              <a:buNone/>
              <a:defRPr sz="1488"/>
            </a:lvl3pPr>
            <a:lvl4pPr marL="1700921" indent="0">
              <a:buNone/>
              <a:defRPr sz="1240"/>
            </a:lvl4pPr>
            <a:lvl5pPr marL="2267895" indent="0">
              <a:buNone/>
              <a:defRPr sz="1240"/>
            </a:lvl5pPr>
            <a:lvl6pPr marL="2834869" indent="0">
              <a:buNone/>
              <a:defRPr sz="1240"/>
            </a:lvl6pPr>
            <a:lvl7pPr marL="3401842" indent="0">
              <a:buNone/>
              <a:defRPr sz="1240"/>
            </a:lvl7pPr>
            <a:lvl8pPr marL="3968816" indent="0">
              <a:buNone/>
              <a:defRPr sz="1240"/>
            </a:lvl8pPr>
            <a:lvl9pPr marL="4535790" indent="0">
              <a:buNone/>
              <a:defRPr sz="124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CC284-6F88-3501-7ABE-0B88A6D49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65B6AC-AB50-DE94-AE2C-DD3E6C181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1E3A0C-8951-4113-33D5-FB99E3FE6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366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11BB2D-958F-ABB9-5CA0-208A791EA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456" y="1138482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B2104-84B1-5A74-F5ED-3EBBF654A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F9A75-A81F-BE4C-AD86-645BDCABF1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9455" y="19819454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9635-9FA9-4881-9CAC-8E7DC55A240B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86E82-A798-8AF4-8010-3D2778037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08285" y="19819454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94005-5A77-6081-98DC-A5D24A0FA6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8041" y="19819454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2539A-3790-4C28-A22C-CF40AA153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97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133947" rtl="0" eaLnBrk="1" latinLnBrk="0" hangingPunct="1">
        <a:lnSpc>
          <a:spcPct val="90000"/>
        </a:lnSpc>
        <a:spcBef>
          <a:spcPct val="0"/>
        </a:spcBef>
        <a:buNone/>
        <a:defRPr sz="54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87" indent="-283487" algn="l" defTabSz="1133947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3472" kern="1200">
          <a:solidFill>
            <a:schemeClr val="tx1"/>
          </a:solidFill>
          <a:latin typeface="+mn-lt"/>
          <a:ea typeface="+mn-ea"/>
          <a:cs typeface="+mn-cs"/>
        </a:defRPr>
      </a:lvl1pPr>
      <a:lvl2pPr marL="850461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417434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3pPr>
      <a:lvl4pPr marL="1984408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551382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3118355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685329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4252303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819277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66974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2pPr>
      <a:lvl3pPr marL="1133947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3pPr>
      <a:lvl4pPr marL="1700921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267895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2834869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401842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3968816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53579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B308F7ED-A61C-AD2A-76AA-FBE16E622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40"/>
            <a:ext cx="15119350" cy="213779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82EE01-1556-7AB8-50C9-AED6A8FD1390}"/>
              </a:ext>
            </a:extLst>
          </p:cNvPr>
          <p:cNvSpPr txBox="1"/>
          <p:nvPr/>
        </p:nvSpPr>
        <p:spPr>
          <a:xfrm>
            <a:off x="1131166" y="1180068"/>
            <a:ext cx="128570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1A3864"/>
                </a:solidFill>
                <a:latin typeface="Delicious Handrawn" pitchFamily="2" charset="0"/>
              </a:rPr>
              <a:t>CATCH FRIENDS,</a:t>
            </a:r>
          </a:p>
          <a:p>
            <a:pPr algn="ctr"/>
            <a:r>
              <a:rPr lang="en-GB" sz="9600" dirty="0">
                <a:solidFill>
                  <a:srgbClr val="1A3864"/>
                </a:solidFill>
                <a:latin typeface="Delicious Handrawn" pitchFamily="2" charset="0"/>
              </a:rPr>
              <a:t>NOT INFECTIONS!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199A50-93BB-7FB7-50C7-736276DF169E}"/>
              </a:ext>
            </a:extLst>
          </p:cNvPr>
          <p:cNvSpPr txBox="1"/>
          <p:nvPr/>
        </p:nvSpPr>
        <p:spPr>
          <a:xfrm>
            <a:off x="1163782" y="4687691"/>
            <a:ext cx="128570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0" dirty="0">
                <a:solidFill>
                  <a:srgbClr val="00A8C4"/>
                </a:solidFill>
                <a:latin typeface="Delicious Handrawn" pitchFamily="2" charset="0"/>
              </a:rPr>
              <a:t>LEARN WHEN TO CLEAN</a:t>
            </a:r>
          </a:p>
          <a:p>
            <a:pPr algn="ctr"/>
            <a:r>
              <a:rPr lang="en-GB" sz="7000" dirty="0">
                <a:solidFill>
                  <a:srgbClr val="00A8C4"/>
                </a:solidFill>
                <a:latin typeface="Delicious Handrawn" pitchFamily="2" charset="0"/>
              </a:rPr>
              <a:t>YOUR HANDS TO STAY HEALTHY!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622B98-FED0-613F-8890-01CA8926531D}"/>
              </a:ext>
            </a:extLst>
          </p:cNvPr>
          <p:cNvSpPr txBox="1"/>
          <p:nvPr/>
        </p:nvSpPr>
        <p:spPr>
          <a:xfrm>
            <a:off x="4156363" y="16494607"/>
            <a:ext cx="68718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1A3864"/>
                </a:solidFill>
                <a:latin typeface="Delicious Handrawn" pitchFamily="2" charset="0"/>
              </a:rPr>
              <a:t>CLEAN YOUR HANDS</a:t>
            </a:r>
          </a:p>
          <a:p>
            <a:pPr algn="ctr"/>
            <a:r>
              <a:rPr lang="en-GB" sz="4800" dirty="0">
                <a:solidFill>
                  <a:srgbClr val="1A3864"/>
                </a:solidFill>
                <a:latin typeface="Delicious Handrawn" pitchFamily="2" charset="0"/>
              </a:rPr>
              <a:t>WITH SOAP AND WATER OR WITH HAND SANITISER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1D8679-13D5-144C-E05C-B2ABAFF6D572}"/>
              </a:ext>
            </a:extLst>
          </p:cNvPr>
          <p:cNvSpPr txBox="1"/>
          <p:nvPr/>
        </p:nvSpPr>
        <p:spPr>
          <a:xfrm>
            <a:off x="1163781" y="8451272"/>
            <a:ext cx="34913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800" dirty="0">
                <a:solidFill>
                  <a:srgbClr val="1A3864"/>
                </a:solidFill>
                <a:latin typeface="Delicious Handrawn" pitchFamily="2" charset="0"/>
              </a:rPr>
              <a:t>After using the toilet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FCE48F-E207-1CB8-EF44-1F457A090EE2}"/>
              </a:ext>
            </a:extLst>
          </p:cNvPr>
          <p:cNvSpPr txBox="1"/>
          <p:nvPr/>
        </p:nvSpPr>
        <p:spPr>
          <a:xfrm>
            <a:off x="1468581" y="11546085"/>
            <a:ext cx="31865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800" dirty="0">
                <a:solidFill>
                  <a:srgbClr val="1A3864"/>
                </a:solidFill>
                <a:latin typeface="Delicious Handrawn" pitchFamily="2" charset="0"/>
              </a:rPr>
              <a:t>Before and after eating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5DFF9D-2296-BE5C-FE36-448046222D68}"/>
              </a:ext>
            </a:extLst>
          </p:cNvPr>
          <p:cNvSpPr txBox="1"/>
          <p:nvPr/>
        </p:nvSpPr>
        <p:spPr>
          <a:xfrm>
            <a:off x="10464226" y="9519056"/>
            <a:ext cx="4360138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4800" dirty="0">
                <a:solidFill>
                  <a:srgbClr val="1A3864"/>
                </a:solidFill>
                <a:latin typeface="Delicious Handrawn" pitchFamily="2" charset="0"/>
              </a:rPr>
              <a:t>After coughing, sneezing or blowing your nose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82B3F4-EA7F-6D6C-803A-7461843C7CF2}"/>
              </a:ext>
            </a:extLst>
          </p:cNvPr>
          <p:cNvSpPr txBox="1"/>
          <p:nvPr/>
        </p:nvSpPr>
        <p:spPr>
          <a:xfrm>
            <a:off x="10464226" y="13063964"/>
            <a:ext cx="4360138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4800" dirty="0">
                <a:solidFill>
                  <a:srgbClr val="1A3864"/>
                </a:solidFill>
                <a:latin typeface="Delicious Handrawn" pitchFamily="2" charset="0"/>
              </a:rPr>
              <a:t>After having been outside/playing </a:t>
            </a:r>
          </a:p>
        </p:txBody>
      </p:sp>
    </p:spTree>
    <p:extLst>
      <p:ext uri="{BB962C8B-B14F-4D97-AF65-F5344CB8AC3E}">
        <p14:creationId xmlns:p14="http://schemas.microsoft.com/office/powerpoint/2010/main" val="3704612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tandard Document" ma:contentTypeID="0x010100EE95EE7DB3A482488E68FA4A7091999F00D3B6B1EA02B71F4D87658D2F0F66AE6A" ma:contentTypeVersion="145" ma:contentTypeDescription="Create a new document." ma:contentTypeScope="" ma:versionID="e16f500c9434affecb8c7e948d93cd51">
  <xsd:schema xmlns:xsd="http://www.w3.org/2001/XMLSchema" xmlns:xs="http://www.w3.org/2001/XMLSchema" xmlns:p="http://schemas.microsoft.com/office/2006/metadata/properties" xmlns:ns2="4240f11c-4df2-4a37-9be1-bdf0d4dfc218" xmlns:ns3="fe73b3f6-a427-4a99-886e-da32c6de835d" xmlns:ns4="ad844e80-7513-4d59-8106-40a8f6a315d3" targetNamespace="http://schemas.microsoft.com/office/2006/metadata/properties" ma:root="true" ma:fieldsID="7ec020c98dd46c7cff64b02fcb4a8622" ns2:_="" ns3:_="" ns4:_="">
    <xsd:import namespace="4240f11c-4df2-4a37-9be1-bdf0d4dfc218"/>
    <xsd:import namespace="fe73b3f6-a427-4a99-886e-da32c6de835d"/>
    <xsd:import namespace="ad844e80-7513-4d59-8106-40a8f6a315d3"/>
    <xsd:element name="properties">
      <xsd:complexType>
        <xsd:sequence>
          <xsd:element name="documentManagement">
            <xsd:complexType>
              <xsd:all>
                <xsd:element ref="ns2:ECMX_SUMMARY" minOccurs="0"/>
                <xsd:element ref="ns3:c67668d6730c4bc2a26c654fc875ab99" minOccurs="0"/>
                <xsd:element ref="ns3:TaxCatchAll" minOccurs="0"/>
                <xsd:element ref="ns3:TaxCatchAllLabel" minOccurs="0"/>
                <xsd:element ref="ns3:o13d78bceb4b4178ab3c456bf4db706a" minOccurs="0"/>
                <xsd:element ref="ns3:na274824997947589a1bfdfb0b645b50" minOccurs="0"/>
                <xsd:element ref="ns3:kf1264ba1b22407abef15b09c01e8cf0" minOccurs="0"/>
                <xsd:element ref="ns3:b489bfe21c7249aba6a1ae186fa4e51c" minOccurs="0"/>
                <xsd:element ref="ns3:cbaf9fdaaf87475a8d0ae10d3e79318e" minOccurs="0"/>
                <xsd:element ref="ns2:ECMX_PUBLISHDATE" minOccurs="0"/>
                <xsd:element ref="ns2:ECMX_BUSINESSID" minOccurs="0"/>
                <xsd:element ref="ns2:ECMX_OPERATIONALID" minOccurs="0"/>
                <xsd:element ref="ns2:ECMX_ADDITIONALINFO" minOccurs="0"/>
                <xsd:element ref="ns3:ECMX_OWNER" minOccurs="0"/>
                <xsd:element ref="ns4:TaxKeywordTaxHTField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0f11c-4df2-4a37-9be1-bdf0d4dfc218" elementFormDefault="qualified">
    <xsd:import namespace="http://schemas.microsoft.com/office/2006/documentManagement/types"/>
    <xsd:import namespace="http://schemas.microsoft.com/office/infopath/2007/PartnerControls"/>
    <xsd:element name="ECMX_SUMMARY" ma:index="8" nillable="true" ma:displayName="Summary" ma:description="Short and distinct description of the document" ma:internalName="ECMX_SUMMARY">
      <xsd:simpleType>
        <xsd:restriction base="dms:Note">
          <xsd:maxLength value="255"/>
        </xsd:restriction>
      </xsd:simpleType>
    </xsd:element>
    <xsd:element name="ECMX_PUBLISHDATE" ma:index="23" nillable="true" ma:displayName="Publish Date" ma:description="Enter the date of publication or finalisation of this document" ma:format="DateOnly" ma:internalName="ECMX_PUBLISHDATE">
      <xsd:simpleType>
        <xsd:restriction base="dms:DateTime"/>
      </xsd:simpleType>
    </xsd:element>
    <xsd:element name="ECMX_BUSINESSID" ma:index="24" nillable="true" ma:displayName="Business ID" ma:description="Enter the business identifier of the document such as ECDC/IP/25" ma:internalName="ECMX_BUSINESSID">
      <xsd:simpleType>
        <xsd:restriction base="dms:Text">
          <xsd:maxLength value="255"/>
        </xsd:restriction>
      </xsd:simpleType>
    </xsd:element>
    <xsd:element name="ECMX_OPERATIONALID" ma:index="25" nillable="true" ma:displayName="Operational ID" ma:description="Enter the operational or workflow identifier such as 104.2.2.1" ma:internalName="ECMX_OPERATIONALID">
      <xsd:simpleType>
        <xsd:restriction base="dms:Text">
          <xsd:maxLength value="255"/>
        </xsd:restriction>
      </xsd:simpleType>
    </xsd:element>
    <xsd:element name="ECMX_ADDITIONALINFO" ma:index="26" nillable="true" ma:displayName="Additional Info" ma:description="Provide any additional notes or information about the document" ma:internalName="ECMX_ADDITIONALINFO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3b3f6-a427-4a99-886e-da32c6de835d" elementFormDefault="qualified">
    <xsd:import namespace="http://schemas.microsoft.com/office/2006/documentManagement/types"/>
    <xsd:import namespace="http://schemas.microsoft.com/office/infopath/2007/PartnerControls"/>
    <xsd:element name="c67668d6730c4bc2a26c654fc875ab99" ma:index="9" nillable="true" ma:taxonomy="true" ma:internalName="c67668d6730c4bc2a26c654fc875ab99" ma:taxonomyFieldName="ECMX_CATEGORYLABEL" ma:displayName="Category Label" ma:fieldId="{c67668d6-730c-4bc2-a26c-654fc875ab99}" ma:taxonomyMulti="true" ma:sspId="14c281f0-fdb2-43d6-8bd5-8268950107ba" ma:termSetId="c558570e-7e10-421a-aae8-97c91a67507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db8dde0-a79d-417b-84c2-a70d3916e53d}" ma:internalName="TaxCatchAll" ma:showField="CatchAllData" ma:web="ad844e80-7513-4d59-8106-40a8f6a315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db8dde0-a79d-417b-84c2-a70d3916e53d}" ma:internalName="TaxCatchAllLabel" ma:readOnly="true" ma:showField="CatchAllDataLabel" ma:web="ad844e80-7513-4d59-8106-40a8f6a315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13d78bceb4b4178ab3c456bf4db706a" ma:index="13" nillable="true" ma:taxonomy="true" ma:internalName="o13d78bceb4b4178ab3c456bf4db706a" ma:taxonomyFieldName="ECMX_DOCUMENTTYPE" ma:displayName="Document Type" ma:indexed="true" ma:fieldId="{813d78bc-eb4b-4178-ab3c-456bf4db706a}" ma:sspId="14c281f0-fdb2-43d6-8bd5-8268950107ba" ma:termSetId="c389c416-3255-4b96-b67a-477bf9d78a2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a274824997947589a1bfdfb0b645b50" ma:index="15" nillable="true" ma:taxonomy="true" ma:internalName="na274824997947589a1bfdfb0b645b50" ma:taxonomyFieldName="ECMX_ENTITY" ma:displayName="Entity" ma:fieldId="{7a274824-9979-4758-9a1b-fdfb0b645b50}" ma:sspId="14c281f0-fdb2-43d6-8bd5-8268950107ba" ma:termSetId="642df4da-6b01-472d-8f33-07d3ed3a3a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f1264ba1b22407abef15b09c01e8cf0" ma:index="17" nillable="true" ma:taxonomy="true" ma:internalName="kf1264ba1b22407abef15b09c01e8cf0" ma:taxonomyFieldName="ECMX_DISEASEPATHOGEN" ma:displayName="Disease/Pathogen" ma:fieldId="{4f1264ba-1b22-407a-bef1-5b09c01e8cf0}" ma:sspId="14c281f0-fdb2-43d6-8bd5-8268950107ba" ma:termSetId="0299f09b-7697-48da-88c2-893786836ca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489bfe21c7249aba6a1ae186fa4e51c" ma:index="19" nillable="true" ma:taxonomy="true" ma:internalName="b489bfe21c7249aba6a1ae186fa4e51c" ma:taxonomyFieldName="ECMX_DOCUMENTSTATUS" ma:displayName="Document Status" ma:readOnly="false" ma:default="1;#Draft|bed60e9a-f1b8-4691-a7e2-534f78067ff3" ma:fieldId="{b489bfe2-1c72-49ab-a6a1-ae186fa4e51c}" ma:sspId="14c281f0-fdb2-43d6-8bd5-8268950107ba" ma:termSetId="142c0697-2f33-49ef-84e0-8a01165d72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baf9fdaaf87475a8d0ae10d3e79318e" ma:index="21" nillable="true" ma:taxonomy="true" ma:internalName="cbaf9fdaaf87475a8d0ae10d3e79318e" ma:taxonomyFieldName="ECMX_LIFECYCLE" ma:displayName="Lifecycle" ma:readOnly="false" ma:default="2;#Active|50127695-0d4f-4ac1-ab93-ebc716c3e584" ma:fieldId="{cbaf9fda-af87-475a-8d0a-e10d3e79318e}" ma:sspId="14c281f0-fdb2-43d6-8bd5-8268950107ba" ma:termSetId="84fb9b37-c2b8-4969-9234-b37fe8170d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MX_OWNER" ma:index="27" nillable="true" ma:displayName="Owner" ma:list="UserInfo" ma:SharePointGroup="0" ma:internalName="ECMX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44e80-7513-4d59-8106-40a8f6a315d3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8" nillable="true" ma:taxonomy="true" ma:internalName="TaxKeywordTaxHTField" ma:taxonomyFieldName="TaxKeyword" ma:displayName="Enterprise Keywords" ma:fieldId="{23f27201-bee3-471e-b2e7-b64fd8b7ca38}" ma:taxonomyMulti="true" ma:sspId="14c281f0-fdb2-43d6-8bd5-8268950107b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_dlc_DocId" ma:index="30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3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14c281f0-fdb2-43d6-8bd5-8268950107ba" ContentTypeId="0x010100EE95EE7DB3A482488E68FA4A7091999F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489bfe21c7249aba6a1ae186fa4e51c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Draft</TermName>
          <TermId xmlns="http://schemas.microsoft.com/office/infopath/2007/PartnerControls">bed60e9a-f1b8-4691-a7e2-534f78067ff3</TermId>
        </TermInfo>
      </Terms>
    </b489bfe21c7249aba6a1ae186fa4e51c>
    <cbaf9fdaaf87475a8d0ae10d3e79318e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50127695-0d4f-4ac1-ab93-ebc716c3e584</TermId>
        </TermInfo>
      </Terms>
    </cbaf9fdaaf87475a8d0ae10d3e79318e>
    <ECMX_SUMMARY xmlns="4240f11c-4df2-4a37-9be1-bdf0d4dfc218" xsi:nil="true"/>
    <ECMX_ADDITIONALINFO xmlns="4240f11c-4df2-4a37-9be1-bdf0d4dfc218" xsi:nil="true"/>
    <ECMX_OWNER xmlns="fe73b3f6-a427-4a99-886e-da32c6de835d">
      <UserInfo>
        <DisplayName/>
        <AccountId xsi:nil="true"/>
        <AccountType/>
      </UserInfo>
    </ECMX_OWNER>
    <kf1264ba1b22407abef15b09c01e8cf0 xmlns="fe73b3f6-a427-4a99-886e-da32c6de835d">
      <Terms xmlns="http://schemas.microsoft.com/office/infopath/2007/PartnerControls"/>
    </kf1264ba1b22407abef15b09c01e8cf0>
    <o13d78bceb4b4178ab3c456bf4db706a xmlns="fe73b3f6-a427-4a99-886e-da32c6de835d">
      <Terms xmlns="http://schemas.microsoft.com/office/infopath/2007/PartnerControls"/>
    </o13d78bceb4b4178ab3c456bf4db706a>
    <TaxKeywordTaxHTField xmlns="ad844e80-7513-4d59-8106-40a8f6a315d3">
      <Terms xmlns="http://schemas.microsoft.com/office/infopath/2007/PartnerControls"/>
    </TaxKeywordTaxHTField>
    <ECMX_PUBLISHDATE xmlns="4240f11c-4df2-4a37-9be1-bdf0d4dfc218" xsi:nil="true"/>
    <ECMX_BUSINESSID xmlns="4240f11c-4df2-4a37-9be1-bdf0d4dfc218" xsi:nil="true"/>
    <c67668d6730c4bc2a26c654fc875ab99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Internal Communications</TermName>
          <TermId xmlns="http://schemas.microsoft.com/office/infopath/2007/PartnerControls">6da40654-d6fe-4c3b-b33d-4ae66d383867</TermId>
        </TermInfo>
      </Terms>
    </c67668d6730c4bc2a26c654fc875ab99>
    <TaxCatchAll xmlns="fe73b3f6-a427-4a99-886e-da32c6de835d">
      <Value>432</Value>
      <Value>3</Value>
      <Value>2</Value>
      <Value>1</Value>
    </TaxCatchAll>
    <na274824997947589a1bfdfb0b645b50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ECDC</TermName>
          <TermId xmlns="http://schemas.microsoft.com/office/infopath/2007/PartnerControls">931345c4-86d9-4b39-a79a-5a8b0b90257f</TermId>
        </TermInfo>
      </Terms>
    </na274824997947589a1bfdfb0b645b50>
    <ECMX_OPERATIONALID xmlns="4240f11c-4df2-4a37-9be1-bdf0d4dfc218" xsi:nil="true"/>
    <_dlc_DocId xmlns="ad844e80-7513-4d59-8106-40a8f6a315d3">IORGCOM-758100987-14632</_dlc_DocId>
    <_dlc_DocIdUrl xmlns="ad844e80-7513-4d59-8106-40a8f6a315d3">
      <Url>https://ecdc365.sharepoint.com/teams/iorg_dir_com/_layouts/15/DocIdRedir.aspx?ID=IORGCOM-758100987-14632</Url>
      <Description>IORGCOM-758100987-14632</Description>
    </_dlc_DocIdUrl>
  </documentManagement>
</p:properties>
</file>

<file path=customXml/itemProps1.xml><?xml version="1.0" encoding="utf-8"?>
<ds:datastoreItem xmlns:ds="http://schemas.openxmlformats.org/officeDocument/2006/customXml" ds:itemID="{154F1F07-828F-4E3F-B513-13837BE72C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40f11c-4df2-4a37-9be1-bdf0d4dfc218"/>
    <ds:schemaRef ds:uri="fe73b3f6-a427-4a99-886e-da32c6de835d"/>
    <ds:schemaRef ds:uri="ad844e80-7513-4d59-8106-40a8f6a315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E8A282-8A9A-4A5E-A337-D6E83F14960C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22DC07CD-2C42-4CAB-8947-D581C9DB67B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7E108E5-86C0-4FC7-B7A2-F114264BE976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99C3B508-E96B-4F2B-9DA9-DD387945D22E}">
  <ds:schemaRefs>
    <ds:schemaRef ds:uri="ad844e80-7513-4d59-8106-40a8f6a315d3"/>
    <ds:schemaRef ds:uri="http://purl.org/dc/elements/1.1/"/>
    <ds:schemaRef ds:uri="http://www.w3.org/XML/1998/namespace"/>
    <ds:schemaRef ds:uri="4240f11c-4df2-4a37-9be1-bdf0d4dfc218"/>
    <ds:schemaRef ds:uri="fe73b3f6-a427-4a99-886e-da32c6de835d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Delicious Handrawn</vt:lpstr>
      <vt:lpstr>Office Theme</vt:lpstr>
      <vt:lpstr>PowerPoint Presentation</vt:lpstr>
    </vt:vector>
  </TitlesOfParts>
  <Company>ECDC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Fabrice Donguy</dc:creator>
  <cp:lastModifiedBy>Catalin Bercaru</cp:lastModifiedBy>
  <cp:revision>3</cp:revision>
  <dcterms:created xsi:type="dcterms:W3CDTF">2023-04-25T12:59:16Z</dcterms:created>
  <dcterms:modified xsi:type="dcterms:W3CDTF">2023-04-28T13:31:57Z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0x010100EE95EE7DB3A482488E68FA4A7091999F00D3B6B1EA02B71F4D87658D2F0F66AE6A</vt:lpwstr>
  </property>
  <property fmtid="{D5CDD505-2E9C-101B-9397-08002B2CF9AE}" pid="3" name="TaxKeyword">
    <vt:lpwstr/>
  </property>
  <property fmtid="{D5CDD505-2E9C-101B-9397-08002B2CF9AE}" pid="4" name="ECMX_DOCUMENTTYPE">
    <vt:lpwstr/>
  </property>
  <property fmtid="{D5CDD505-2E9C-101B-9397-08002B2CF9AE}" pid="5" name="ECMX_ENTITY">
    <vt:lpwstr>3;#ECDC|931345c4-86d9-4b39-a79a-5a8b0b90257f</vt:lpwstr>
  </property>
  <property fmtid="{D5CDD505-2E9C-101B-9397-08002B2CF9AE}" pid="6" name="ECMX_CATEGORYLABEL">
    <vt:lpwstr>432;#Internal Communications|6da40654-d6fe-4c3b-b33d-4ae66d383867</vt:lpwstr>
  </property>
  <property fmtid="{D5CDD505-2E9C-101B-9397-08002B2CF9AE}" pid="7" name="ECMX_LIFECYCLE">
    <vt:lpwstr>2;#Active|50127695-0d4f-4ac1-ab93-ebc716c3e584</vt:lpwstr>
  </property>
  <property fmtid="{D5CDD505-2E9C-101B-9397-08002B2CF9AE}" pid="8" name="ECMX_DISEASEPATHOGEN">
    <vt:lpwstr/>
  </property>
  <property fmtid="{D5CDD505-2E9C-101B-9397-08002B2CF9AE}" pid="9" name="ECMX_DOCUMENTSTATUS">
    <vt:lpwstr>1;#Draft|bed60e9a-f1b8-4691-a7e2-534f78067ff3</vt:lpwstr>
  </property>
  <property fmtid="{D5CDD505-2E9C-101B-9397-08002B2CF9AE}" pid="10" name="MediaServiceImageTags">
    <vt:lpwstr/>
  </property>
  <property fmtid="{D5CDD505-2E9C-101B-9397-08002B2CF9AE}" pid="11" name="lcf76f155ced4ddcb4097134ff3c332f">
    <vt:lpwstr/>
  </property>
  <property fmtid="{D5CDD505-2E9C-101B-9397-08002B2CF9AE}" pid="12" name="_dlc_DocIdItemGuid">
    <vt:lpwstr>a4230323-efc2-4903-9e09-3a94c7d72348</vt:lpwstr>
  </property>
</Properties>
</file>