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6"/>
  </p:sldMasterIdLst>
  <p:notesMasterIdLst>
    <p:notesMasterId r:id="rId12"/>
  </p:notesMasterIdLst>
  <p:sldIdLst>
    <p:sldId id="256" r:id="rId7"/>
    <p:sldId id="257" r:id="rId8"/>
    <p:sldId id="258" r:id="rId9"/>
    <p:sldId id="259" r:id="rId10"/>
    <p:sldId id="260" r:id="rId11"/>
  </p:sldIdLst>
  <p:sldSz cx="3067050" cy="3067050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66">
          <p15:clr>
            <a:srgbClr val="747775"/>
          </p15:clr>
        </p15:guide>
        <p15:guide id="2" pos="96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C32"/>
    <a:srgbClr val="1D6D85"/>
    <a:srgbClr val="003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F343E-C566-4738-8B0A-9BF1168909DF}" v="75" dt="2025-03-21T12:31:36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966"/>
        <p:guide pos="96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font" Target="fonts/font3.fntdata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f14b52f3e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f14b52f3e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218f671ce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218f671ce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218f671c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218f671c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218f671c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218f671c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218f671c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218f671c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4552" y="443987"/>
            <a:ext cx="2857800" cy="1224000"/>
          </a:xfrm>
          <a:prstGeom prst="rect">
            <a:avLst/>
          </a:prstGeom>
        </p:spPr>
        <p:txBody>
          <a:bodyPr spcFirstLastPara="1" wrap="square" lIns="30700" tIns="30700" rIns="30700" bIns="30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4549" y="1689978"/>
            <a:ext cx="2857800" cy="473100"/>
          </a:xfrm>
          <a:prstGeom prst="rect">
            <a:avLst/>
          </a:prstGeom>
        </p:spPr>
        <p:txBody>
          <a:bodyPr spcFirstLastPara="1" wrap="square" lIns="30700" tIns="30700" rIns="30700" bIns="30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841804" y="2780659"/>
            <a:ext cx="184200" cy="234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04549" y="659578"/>
            <a:ext cx="2857800" cy="1170900"/>
          </a:xfrm>
          <a:prstGeom prst="rect">
            <a:avLst/>
          </a:prstGeom>
        </p:spPr>
        <p:txBody>
          <a:bodyPr spcFirstLastPara="1" wrap="square" lIns="30700" tIns="30700" rIns="30700" bIns="30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04549" y="1879660"/>
            <a:ext cx="2857800" cy="775800"/>
          </a:xfrm>
          <a:prstGeom prst="rect">
            <a:avLst/>
          </a:prstGeom>
        </p:spPr>
        <p:txBody>
          <a:bodyPr spcFirstLastPara="1" wrap="square" lIns="30700" tIns="30700" rIns="30700" bIns="30700" anchor="t" anchorCtr="0">
            <a:normAutofit/>
          </a:bodyPr>
          <a:lstStyle>
            <a:lvl1pPr marL="457200" lvl="0" indent="-2667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marL="914400" lvl="1" indent="-2667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 algn="ctr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 algn="ctr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841804" y="2780659"/>
            <a:ext cx="184200" cy="234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841804" y="2780659"/>
            <a:ext cx="184200" cy="234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4549" y="1282544"/>
            <a:ext cx="2857800" cy="501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841804" y="2780659"/>
            <a:ext cx="184200" cy="234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4549" y="265367"/>
            <a:ext cx="2857800" cy="342000"/>
          </a:xfrm>
          <a:prstGeom prst="rect">
            <a:avLst/>
          </a:prstGeom>
        </p:spPr>
        <p:txBody>
          <a:bodyPr spcFirstLastPara="1" wrap="square" lIns="30700" tIns="30700" rIns="30700" bIns="30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4549" y="687217"/>
            <a:ext cx="2857800" cy="2037300"/>
          </a:xfrm>
          <a:prstGeom prst="rect">
            <a:avLst/>
          </a:prstGeom>
        </p:spPr>
        <p:txBody>
          <a:bodyPr spcFirstLastPara="1" wrap="square" lIns="30700" tIns="30700" rIns="30700" bIns="30700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marL="914400" lvl="1" indent="-2667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841804" y="2780659"/>
            <a:ext cx="184200" cy="234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04549" y="265367"/>
            <a:ext cx="2857800" cy="342000"/>
          </a:xfrm>
          <a:prstGeom prst="rect">
            <a:avLst/>
          </a:prstGeom>
        </p:spPr>
        <p:txBody>
          <a:bodyPr spcFirstLastPara="1" wrap="square" lIns="30700" tIns="30700" rIns="30700" bIns="30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04549" y="687217"/>
            <a:ext cx="1341900" cy="2037300"/>
          </a:xfrm>
          <a:prstGeom prst="rect">
            <a:avLst/>
          </a:prstGeom>
        </p:spPr>
        <p:txBody>
          <a:bodyPr spcFirstLastPara="1" wrap="square" lIns="30700" tIns="30700" rIns="30700" bIns="30700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marL="914400" lvl="1" indent="-247650">
              <a:spcBef>
                <a:spcPts val="0"/>
              </a:spcBef>
              <a:spcAft>
                <a:spcPts val="0"/>
              </a:spcAft>
              <a:buSzPts val="300"/>
              <a:buChar char="○"/>
              <a:defRPr sz="300"/>
            </a:lvl2pPr>
            <a:lvl3pPr marL="1371600" lvl="2" indent="-247650">
              <a:spcBef>
                <a:spcPts val="0"/>
              </a:spcBef>
              <a:spcAft>
                <a:spcPts val="0"/>
              </a:spcAft>
              <a:buSzPts val="300"/>
              <a:buChar char="■"/>
              <a:defRPr sz="300"/>
            </a:lvl3pPr>
            <a:lvl4pPr marL="1828800" lvl="3" indent="-247650">
              <a:spcBef>
                <a:spcPts val="0"/>
              </a:spcBef>
              <a:spcAft>
                <a:spcPts val="0"/>
              </a:spcAft>
              <a:buSzPts val="300"/>
              <a:buChar char="●"/>
              <a:defRPr sz="300"/>
            </a:lvl4pPr>
            <a:lvl5pPr marL="2286000" lvl="4" indent="-247650">
              <a:spcBef>
                <a:spcPts val="0"/>
              </a:spcBef>
              <a:spcAft>
                <a:spcPts val="0"/>
              </a:spcAft>
              <a:buSzPts val="300"/>
              <a:buChar char="○"/>
              <a:defRPr sz="300"/>
            </a:lvl5pPr>
            <a:lvl6pPr marL="2743200" lvl="5" indent="-247650">
              <a:spcBef>
                <a:spcPts val="0"/>
              </a:spcBef>
              <a:spcAft>
                <a:spcPts val="0"/>
              </a:spcAft>
              <a:buSzPts val="300"/>
              <a:buChar char="■"/>
              <a:defRPr sz="300"/>
            </a:lvl6pPr>
            <a:lvl7pPr marL="3200400" lvl="6" indent="-247650">
              <a:spcBef>
                <a:spcPts val="0"/>
              </a:spcBef>
              <a:spcAft>
                <a:spcPts val="0"/>
              </a:spcAft>
              <a:buSzPts val="300"/>
              <a:buChar char="●"/>
              <a:defRPr sz="300"/>
            </a:lvl7pPr>
            <a:lvl8pPr marL="3657600" lvl="7" indent="-247650">
              <a:spcBef>
                <a:spcPts val="0"/>
              </a:spcBef>
              <a:spcAft>
                <a:spcPts val="0"/>
              </a:spcAft>
              <a:buSzPts val="300"/>
              <a:buChar char="○"/>
              <a:defRPr sz="300"/>
            </a:lvl8pPr>
            <a:lvl9pPr marL="4114800" lvl="8" indent="-247650">
              <a:spcBef>
                <a:spcPts val="0"/>
              </a:spcBef>
              <a:spcAft>
                <a:spcPts val="0"/>
              </a:spcAft>
              <a:buSzPts val="300"/>
              <a:buChar char="■"/>
              <a:defRPr sz="3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620867" y="687217"/>
            <a:ext cx="1341900" cy="2037300"/>
          </a:xfrm>
          <a:prstGeom prst="rect">
            <a:avLst/>
          </a:prstGeom>
        </p:spPr>
        <p:txBody>
          <a:bodyPr spcFirstLastPara="1" wrap="square" lIns="30700" tIns="30700" rIns="30700" bIns="30700" anchor="t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marL="914400" lvl="1" indent="-247650">
              <a:spcBef>
                <a:spcPts val="0"/>
              </a:spcBef>
              <a:spcAft>
                <a:spcPts val="0"/>
              </a:spcAft>
              <a:buSzPts val="300"/>
              <a:buChar char="○"/>
              <a:defRPr sz="300"/>
            </a:lvl2pPr>
            <a:lvl3pPr marL="1371600" lvl="2" indent="-247650">
              <a:spcBef>
                <a:spcPts val="0"/>
              </a:spcBef>
              <a:spcAft>
                <a:spcPts val="0"/>
              </a:spcAft>
              <a:buSzPts val="300"/>
              <a:buChar char="■"/>
              <a:defRPr sz="300"/>
            </a:lvl3pPr>
            <a:lvl4pPr marL="1828800" lvl="3" indent="-247650">
              <a:spcBef>
                <a:spcPts val="0"/>
              </a:spcBef>
              <a:spcAft>
                <a:spcPts val="0"/>
              </a:spcAft>
              <a:buSzPts val="300"/>
              <a:buChar char="●"/>
              <a:defRPr sz="300"/>
            </a:lvl4pPr>
            <a:lvl5pPr marL="2286000" lvl="4" indent="-247650">
              <a:spcBef>
                <a:spcPts val="0"/>
              </a:spcBef>
              <a:spcAft>
                <a:spcPts val="0"/>
              </a:spcAft>
              <a:buSzPts val="300"/>
              <a:buChar char="○"/>
              <a:defRPr sz="300"/>
            </a:lvl5pPr>
            <a:lvl6pPr marL="2743200" lvl="5" indent="-247650">
              <a:spcBef>
                <a:spcPts val="0"/>
              </a:spcBef>
              <a:spcAft>
                <a:spcPts val="0"/>
              </a:spcAft>
              <a:buSzPts val="300"/>
              <a:buChar char="■"/>
              <a:defRPr sz="300"/>
            </a:lvl6pPr>
            <a:lvl7pPr marL="3200400" lvl="6" indent="-247650">
              <a:spcBef>
                <a:spcPts val="0"/>
              </a:spcBef>
              <a:spcAft>
                <a:spcPts val="0"/>
              </a:spcAft>
              <a:buSzPts val="300"/>
              <a:buChar char="●"/>
              <a:defRPr sz="300"/>
            </a:lvl7pPr>
            <a:lvl8pPr marL="3657600" lvl="7" indent="-247650">
              <a:spcBef>
                <a:spcPts val="0"/>
              </a:spcBef>
              <a:spcAft>
                <a:spcPts val="0"/>
              </a:spcAft>
              <a:buSzPts val="300"/>
              <a:buChar char="○"/>
              <a:defRPr sz="300"/>
            </a:lvl8pPr>
            <a:lvl9pPr marL="4114800" lvl="8" indent="-247650">
              <a:spcBef>
                <a:spcPts val="0"/>
              </a:spcBef>
              <a:spcAft>
                <a:spcPts val="0"/>
              </a:spcAft>
              <a:buSzPts val="300"/>
              <a:buChar char="■"/>
              <a:defRPr sz="3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841804" y="2780659"/>
            <a:ext cx="184200" cy="234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4549" y="265367"/>
            <a:ext cx="2857800" cy="342000"/>
          </a:xfrm>
          <a:prstGeom prst="rect">
            <a:avLst/>
          </a:prstGeom>
        </p:spPr>
        <p:txBody>
          <a:bodyPr spcFirstLastPara="1" wrap="square" lIns="30700" tIns="30700" rIns="30700" bIns="30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841804" y="2780659"/>
            <a:ext cx="184200" cy="234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4549" y="331302"/>
            <a:ext cx="942000" cy="450600"/>
          </a:xfrm>
          <a:prstGeom prst="rect">
            <a:avLst/>
          </a:prstGeom>
        </p:spPr>
        <p:txBody>
          <a:bodyPr spcFirstLastPara="1" wrap="square" lIns="30700" tIns="30700" rIns="30700" bIns="30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4549" y="828613"/>
            <a:ext cx="942000" cy="1896300"/>
          </a:xfrm>
          <a:prstGeom prst="rect">
            <a:avLst/>
          </a:prstGeom>
        </p:spPr>
        <p:txBody>
          <a:bodyPr spcFirstLastPara="1" wrap="square" lIns="30700" tIns="30700" rIns="30700" bIns="30700" anchor="t" anchorCtr="0">
            <a:normAutofit/>
          </a:bodyPr>
          <a:lstStyle>
            <a:lvl1pPr marL="457200" lvl="0" indent="-247650">
              <a:spcBef>
                <a:spcPts val="0"/>
              </a:spcBef>
              <a:spcAft>
                <a:spcPts val="0"/>
              </a:spcAft>
              <a:buSzPts val="300"/>
              <a:buChar char="●"/>
              <a:defRPr sz="300"/>
            </a:lvl1pPr>
            <a:lvl2pPr marL="914400" lvl="1" indent="-247650">
              <a:spcBef>
                <a:spcPts val="0"/>
              </a:spcBef>
              <a:spcAft>
                <a:spcPts val="0"/>
              </a:spcAft>
              <a:buSzPts val="300"/>
              <a:buChar char="○"/>
              <a:defRPr sz="300"/>
            </a:lvl2pPr>
            <a:lvl3pPr marL="1371600" lvl="2" indent="-247650">
              <a:spcBef>
                <a:spcPts val="0"/>
              </a:spcBef>
              <a:spcAft>
                <a:spcPts val="0"/>
              </a:spcAft>
              <a:buSzPts val="300"/>
              <a:buChar char="■"/>
              <a:defRPr sz="300"/>
            </a:lvl3pPr>
            <a:lvl4pPr marL="1828800" lvl="3" indent="-247650">
              <a:spcBef>
                <a:spcPts val="0"/>
              </a:spcBef>
              <a:spcAft>
                <a:spcPts val="0"/>
              </a:spcAft>
              <a:buSzPts val="300"/>
              <a:buChar char="●"/>
              <a:defRPr sz="300"/>
            </a:lvl4pPr>
            <a:lvl5pPr marL="2286000" lvl="4" indent="-247650">
              <a:spcBef>
                <a:spcPts val="0"/>
              </a:spcBef>
              <a:spcAft>
                <a:spcPts val="0"/>
              </a:spcAft>
              <a:buSzPts val="300"/>
              <a:buChar char="○"/>
              <a:defRPr sz="300"/>
            </a:lvl5pPr>
            <a:lvl6pPr marL="2743200" lvl="5" indent="-247650">
              <a:spcBef>
                <a:spcPts val="0"/>
              </a:spcBef>
              <a:spcAft>
                <a:spcPts val="0"/>
              </a:spcAft>
              <a:buSzPts val="300"/>
              <a:buChar char="■"/>
              <a:defRPr sz="300"/>
            </a:lvl6pPr>
            <a:lvl7pPr marL="3200400" lvl="6" indent="-247650">
              <a:spcBef>
                <a:spcPts val="0"/>
              </a:spcBef>
              <a:spcAft>
                <a:spcPts val="0"/>
              </a:spcAft>
              <a:buSzPts val="300"/>
              <a:buChar char="●"/>
              <a:defRPr sz="300"/>
            </a:lvl7pPr>
            <a:lvl8pPr marL="3657600" lvl="7" indent="-247650">
              <a:spcBef>
                <a:spcPts val="0"/>
              </a:spcBef>
              <a:spcAft>
                <a:spcPts val="0"/>
              </a:spcAft>
              <a:buSzPts val="300"/>
              <a:buChar char="○"/>
              <a:defRPr sz="300"/>
            </a:lvl8pPr>
            <a:lvl9pPr marL="4114800" lvl="8" indent="-247650">
              <a:spcBef>
                <a:spcPts val="0"/>
              </a:spcBef>
              <a:spcAft>
                <a:spcPts val="0"/>
              </a:spcAft>
              <a:buSzPts val="300"/>
              <a:buChar char="■"/>
              <a:defRPr sz="3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841804" y="2780659"/>
            <a:ext cx="184200" cy="234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64438" y="268423"/>
            <a:ext cx="2136000" cy="24390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841804" y="2780659"/>
            <a:ext cx="184200" cy="234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533525" y="-75"/>
            <a:ext cx="1533600" cy="306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0700" tIns="30700" rIns="30700" bIns="30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9053" y="735338"/>
            <a:ext cx="1356900" cy="883800"/>
          </a:xfrm>
          <a:prstGeom prst="rect">
            <a:avLst/>
          </a:prstGeom>
        </p:spPr>
        <p:txBody>
          <a:bodyPr spcFirstLastPara="1" wrap="square" lIns="30700" tIns="30700" rIns="30700" bIns="30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9053" y="1671463"/>
            <a:ext cx="1356900" cy="736800"/>
          </a:xfrm>
          <a:prstGeom prst="rect">
            <a:avLst/>
          </a:prstGeom>
        </p:spPr>
        <p:txBody>
          <a:bodyPr spcFirstLastPara="1" wrap="square" lIns="30700" tIns="30700" rIns="30700" bIns="30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656791" y="431763"/>
            <a:ext cx="1287000" cy="22041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marL="457200" lvl="0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marL="914400" lvl="1" indent="-2667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2pPr>
            <a:lvl3pPr marL="1371600" lvl="2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3pPr>
            <a:lvl4pPr marL="1828800" lvl="3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4pPr>
            <a:lvl5pPr marL="2286000" lvl="4" indent="-2667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5pPr>
            <a:lvl6pPr marL="2743200" lvl="5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6pPr>
            <a:lvl7pPr marL="3200400" lvl="6" indent="-2667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7pPr>
            <a:lvl8pPr marL="3657600" lvl="7" indent="-266700">
              <a:spcBef>
                <a:spcPts val="0"/>
              </a:spcBef>
              <a:spcAft>
                <a:spcPts val="0"/>
              </a:spcAft>
              <a:buSzPts val="600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841804" y="2780659"/>
            <a:ext cx="184200" cy="234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04549" y="2522676"/>
            <a:ext cx="2012400" cy="360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841804" y="2780659"/>
            <a:ext cx="184200" cy="234900"/>
          </a:xfrm>
          <a:prstGeom prst="rect">
            <a:avLst/>
          </a:prstGeom>
        </p:spPr>
        <p:txBody>
          <a:bodyPr spcFirstLastPara="1" wrap="square" lIns="30700" tIns="30700" rIns="30700" bIns="307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549" y="265367"/>
            <a:ext cx="28578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700" tIns="30700" rIns="30700" bIns="30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549" y="687217"/>
            <a:ext cx="2857800" cy="20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700" tIns="30700" rIns="30700" bIns="30700" anchor="t" anchorCtr="0">
            <a:normAutofit/>
          </a:bodyPr>
          <a:lstStyle>
            <a:lvl1pPr marL="457200" lvl="0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1pPr>
            <a:lvl2pPr marL="914400" lvl="1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○"/>
              <a:defRPr sz="600">
                <a:solidFill>
                  <a:schemeClr val="dk2"/>
                </a:solidFill>
              </a:defRPr>
            </a:lvl2pPr>
            <a:lvl3pPr marL="1371600" lvl="2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■"/>
              <a:defRPr sz="600">
                <a:solidFill>
                  <a:schemeClr val="dk2"/>
                </a:solidFill>
              </a:defRPr>
            </a:lvl3pPr>
            <a:lvl4pPr marL="1828800" lvl="3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4pPr>
            <a:lvl5pPr marL="2286000" lvl="4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○"/>
              <a:defRPr sz="600">
                <a:solidFill>
                  <a:schemeClr val="dk2"/>
                </a:solidFill>
              </a:defRPr>
            </a:lvl5pPr>
            <a:lvl6pPr marL="2743200" lvl="5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■"/>
              <a:defRPr sz="600">
                <a:solidFill>
                  <a:schemeClr val="dk2"/>
                </a:solidFill>
              </a:defRPr>
            </a:lvl6pPr>
            <a:lvl7pPr marL="3200400" lvl="6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7pPr>
            <a:lvl8pPr marL="3657600" lvl="7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○"/>
              <a:defRPr sz="600">
                <a:solidFill>
                  <a:schemeClr val="dk2"/>
                </a:solidFill>
              </a:defRPr>
            </a:lvl8pPr>
            <a:lvl9pPr marL="4114800" lvl="8" indent="-266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■"/>
              <a:defRPr sz="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841804" y="2780659"/>
            <a:ext cx="184200" cy="2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700" tIns="30700" rIns="30700" bIns="30700" anchor="ctr" anchorCtr="0">
            <a:normAutofit/>
          </a:bodyPr>
          <a:lstStyle>
            <a:lvl1pPr lvl="0" algn="r">
              <a:buNone/>
              <a:defRPr sz="300">
                <a:solidFill>
                  <a:schemeClr val="dk2"/>
                </a:solidFill>
              </a:defRPr>
            </a:lvl1pPr>
            <a:lvl2pPr lvl="1" algn="r">
              <a:buNone/>
              <a:defRPr sz="300">
                <a:solidFill>
                  <a:schemeClr val="dk2"/>
                </a:solidFill>
              </a:defRPr>
            </a:lvl2pPr>
            <a:lvl3pPr lvl="2" algn="r">
              <a:buNone/>
              <a:defRPr sz="300">
                <a:solidFill>
                  <a:schemeClr val="dk2"/>
                </a:solidFill>
              </a:defRPr>
            </a:lvl3pPr>
            <a:lvl4pPr lvl="3" algn="r">
              <a:buNone/>
              <a:defRPr sz="300">
                <a:solidFill>
                  <a:schemeClr val="dk2"/>
                </a:solidFill>
              </a:defRPr>
            </a:lvl4pPr>
            <a:lvl5pPr lvl="4" algn="r">
              <a:buNone/>
              <a:defRPr sz="300">
                <a:solidFill>
                  <a:schemeClr val="dk2"/>
                </a:solidFill>
              </a:defRPr>
            </a:lvl5pPr>
            <a:lvl6pPr lvl="5" algn="r">
              <a:buNone/>
              <a:defRPr sz="300">
                <a:solidFill>
                  <a:schemeClr val="dk2"/>
                </a:solidFill>
              </a:defRPr>
            </a:lvl6pPr>
            <a:lvl7pPr lvl="6" algn="r">
              <a:buNone/>
              <a:defRPr sz="300">
                <a:solidFill>
                  <a:schemeClr val="dk2"/>
                </a:solidFill>
              </a:defRPr>
            </a:lvl7pPr>
            <a:lvl8pPr lvl="7" algn="r">
              <a:buNone/>
              <a:defRPr sz="300">
                <a:solidFill>
                  <a:schemeClr val="dk2"/>
                </a:solidFill>
              </a:defRPr>
            </a:lvl8pPr>
            <a:lvl9pPr lvl="8" algn="r">
              <a:buNone/>
              <a:defRPr sz="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E9200B-B78B-47FC-4DAC-F1FC1F3121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08038" y="2851150"/>
            <a:ext cx="14795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ECDC NORMAL 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D8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DDFABF-FC47-19EE-ABEC-A08CD7BFBD3A}"/>
              </a:ext>
            </a:extLst>
          </p:cNvPr>
          <p:cNvSpPr/>
          <p:nvPr/>
        </p:nvSpPr>
        <p:spPr>
          <a:xfrm>
            <a:off x="790430" y="2831926"/>
            <a:ext cx="1454400" cy="167100"/>
          </a:xfrm>
          <a:prstGeom prst="rect">
            <a:avLst/>
          </a:prstGeom>
          <a:solidFill>
            <a:srgbClr val="1D6D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7" y="82347"/>
            <a:ext cx="610974" cy="5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05323" y="1069031"/>
            <a:ext cx="20835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900" tIns="252900" rIns="252900" bIns="252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5991" y="2498026"/>
            <a:ext cx="876232" cy="5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675" y="823501"/>
            <a:ext cx="2660925" cy="154226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402725" y="1533525"/>
            <a:ext cx="7527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Know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symptoms</a:t>
            </a:r>
            <a:endParaRPr sz="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44725" y="2721925"/>
            <a:ext cx="1553100" cy="16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79250" y="2462125"/>
            <a:ext cx="20763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Take charge of Your Health!</a:t>
            </a:r>
            <a:endParaRPr sz="1000" b="1">
              <a:solidFill>
                <a:srgbClr val="D20C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D20C32"/>
                </a:solidFill>
                <a:latin typeface="Roboto"/>
                <a:ea typeface="Roboto"/>
                <a:cs typeface="Roboto"/>
                <a:sym typeface="Roboto"/>
              </a:rPr>
              <a:t>Seek medical care early!</a:t>
            </a:r>
            <a:endParaRPr sz="1000" b="1">
              <a:solidFill>
                <a:srgbClr val="D20C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032548" y="82372"/>
            <a:ext cx="18411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b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Coughing for over 2 weeks?</a:t>
            </a:r>
            <a:endParaRPr sz="950" b="1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b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Losing weight without trying?</a:t>
            </a:r>
            <a:endParaRPr sz="950" b="1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b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Fever and night sweats?</a:t>
            </a:r>
            <a:endParaRPr sz="950" b="1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5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734968-9F27-0C35-F45B-827C831E62EB}"/>
              </a:ext>
            </a:extLst>
          </p:cNvPr>
          <p:cNvSpPr/>
          <p:nvPr/>
        </p:nvSpPr>
        <p:spPr>
          <a:xfrm>
            <a:off x="790430" y="2831926"/>
            <a:ext cx="1454400" cy="167100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Google Shape;67;p14"/>
          <p:cNvSpPr/>
          <p:nvPr/>
        </p:nvSpPr>
        <p:spPr>
          <a:xfrm>
            <a:off x="144724" y="2778125"/>
            <a:ext cx="1688409" cy="16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7" y="82347"/>
            <a:ext cx="610974" cy="5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505323" y="1069031"/>
            <a:ext cx="20835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900" tIns="252900" rIns="252900" bIns="252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5991" y="2498026"/>
            <a:ext cx="876232" cy="5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79247" y="2509426"/>
            <a:ext cx="181873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Always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rgbClr val="D20C32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en" sz="1000" b="1">
                <a:solidFill>
                  <a:srgbClr val="D20C32"/>
                </a:solidFill>
                <a:latin typeface="Roboto"/>
                <a:ea typeface="Roboto"/>
                <a:cs typeface="Roboto"/>
                <a:sym typeface="Roboto"/>
              </a:rPr>
              <a:t>ollow your doctor's advice.</a:t>
            </a:r>
            <a:endParaRPr sz="1000" b="1">
              <a:solidFill>
                <a:srgbClr val="D20C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525" y="841676"/>
            <a:ext cx="1841100" cy="159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A0705C-5C86-BDB1-57D5-22D4ACA1EA5B}"/>
              </a:ext>
            </a:extLst>
          </p:cNvPr>
          <p:cNvGrpSpPr/>
          <p:nvPr/>
        </p:nvGrpSpPr>
        <p:grpSpPr>
          <a:xfrm>
            <a:off x="813732" y="44480"/>
            <a:ext cx="2168491" cy="607916"/>
            <a:chOff x="813732" y="-64566"/>
            <a:chExt cx="2168491" cy="607916"/>
          </a:xfrm>
        </p:grpSpPr>
        <p:sp>
          <p:nvSpPr>
            <p:cNvPr id="73" name="Google Shape;73;p14"/>
            <p:cNvSpPr/>
            <p:nvPr/>
          </p:nvSpPr>
          <p:spPr>
            <a:xfrm>
              <a:off x="1925273" y="381699"/>
              <a:ext cx="1005502" cy="1616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4"/>
            <p:cNvSpPr txBox="1"/>
            <p:nvPr/>
          </p:nvSpPr>
          <p:spPr>
            <a:xfrm>
              <a:off x="813732" y="-64566"/>
              <a:ext cx="2168491" cy="55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Stopping your TB treatment early</a:t>
              </a:r>
              <a:endParaRPr sz="1000" b="1">
                <a:solidFill>
                  <a:srgbClr val="D20C32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can cause</a:t>
              </a:r>
              <a:endParaRPr sz="1000" b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drug resistance.</a:t>
              </a:r>
              <a:endParaRPr sz="1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96A6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5446"/>
          <a:stretch/>
        </p:blipFill>
        <p:spPr>
          <a:xfrm>
            <a:off x="0" y="634375"/>
            <a:ext cx="3067049" cy="24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47" y="82347"/>
            <a:ext cx="610974" cy="5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5991" y="2498026"/>
            <a:ext cx="876232" cy="5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/>
          <p:nvPr/>
        </p:nvSpPr>
        <p:spPr>
          <a:xfrm>
            <a:off x="177075" y="2630299"/>
            <a:ext cx="1404300" cy="3544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102675" y="2193131"/>
            <a:ext cx="15531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Stigma stops people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from getting help —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D20C32"/>
                </a:solidFill>
                <a:latin typeface="Roboto"/>
                <a:ea typeface="Roboto"/>
                <a:cs typeface="Roboto"/>
                <a:sym typeface="Roboto"/>
              </a:rPr>
              <a:t>let's support and stand</a:t>
            </a:r>
            <a:endParaRPr sz="1000" b="1">
              <a:solidFill>
                <a:srgbClr val="D20C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D20C32"/>
                </a:solidFill>
                <a:latin typeface="Roboto"/>
                <a:ea typeface="Roboto"/>
                <a:cs typeface="Roboto"/>
                <a:sym typeface="Roboto"/>
              </a:rPr>
              <a:t>by those affected.</a:t>
            </a:r>
            <a:endParaRPr sz="1000" b="1">
              <a:solidFill>
                <a:srgbClr val="D20C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1721825" y="325225"/>
            <a:ext cx="1206000" cy="16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1632223" y="68024"/>
            <a:ext cx="13500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TB is treatable,</a:t>
            </a:r>
            <a:endParaRPr sz="95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 b="1">
                <a:solidFill>
                  <a:srgbClr val="D20C32"/>
                </a:solidFill>
                <a:latin typeface="Roboto"/>
                <a:ea typeface="Roboto"/>
                <a:cs typeface="Roboto"/>
                <a:sym typeface="Roboto"/>
              </a:rPr>
              <a:t>not a death sentence </a:t>
            </a:r>
            <a:endParaRPr sz="950" b="1">
              <a:solidFill>
                <a:srgbClr val="D20C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5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54F51D-7F8F-4A07-6629-8ABAE4EC5AD3}"/>
              </a:ext>
            </a:extLst>
          </p:cNvPr>
          <p:cNvSpPr/>
          <p:nvPr/>
        </p:nvSpPr>
        <p:spPr>
          <a:xfrm>
            <a:off x="790430" y="2831926"/>
            <a:ext cx="1454400" cy="167100"/>
          </a:xfrm>
          <a:prstGeom prst="rect">
            <a:avLst/>
          </a:prstGeom>
          <a:solidFill>
            <a:srgbClr val="003F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Google Shape;90;p16"/>
          <p:cNvSpPr/>
          <p:nvPr/>
        </p:nvSpPr>
        <p:spPr>
          <a:xfrm>
            <a:off x="1362466" y="427910"/>
            <a:ext cx="1547646" cy="13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7" y="82347"/>
            <a:ext cx="610974" cy="5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505323" y="1069031"/>
            <a:ext cx="20835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900" tIns="252900" rIns="252900" bIns="252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119710" y="6460"/>
            <a:ext cx="18411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Have you been in close contact </a:t>
            </a:r>
            <a:r>
              <a:rPr lang="en" sz="900" b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with someone who has TB? </a:t>
            </a:r>
            <a:endParaRPr sz="900" b="1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Get tested—especially if you: </a:t>
            </a:r>
            <a:endParaRPr sz="900" b="1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86" y="909750"/>
            <a:ext cx="2169354" cy="131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5991" y="2498026"/>
            <a:ext cx="876232" cy="5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77325" y="2321490"/>
            <a:ext cx="20763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• live or work in crowded conditions</a:t>
            </a:r>
            <a:endParaRPr sz="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• have diabetes or HIV</a:t>
            </a:r>
            <a:endParaRPr sz="900" b="1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• are a healthcare worker</a:t>
            </a:r>
            <a:endParaRPr sz="9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D85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9370"/>
            <a:ext cx="3067049" cy="2379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47" y="82347"/>
            <a:ext cx="610974" cy="5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5991" y="2498026"/>
            <a:ext cx="876232" cy="5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110056" y="2498026"/>
            <a:ext cx="1298380" cy="372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1356432" y="325225"/>
            <a:ext cx="1571418" cy="1861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/>
          <p:nvPr/>
        </p:nvSpPr>
        <p:spPr>
          <a:xfrm>
            <a:off x="1247529" y="49225"/>
            <a:ext cx="1716924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1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D20C32"/>
                </a:solidFill>
                <a:latin typeface="Roboto"/>
                <a:ea typeface="Roboto"/>
                <a:cs typeface="Roboto"/>
                <a:sym typeface="Roboto"/>
              </a:rPr>
              <a:t> makes a big difference!</a:t>
            </a:r>
            <a:endParaRPr sz="1100" b="1">
              <a:solidFill>
                <a:srgbClr val="D20C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46762" y="2052776"/>
            <a:ext cx="1553100" cy="8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TB treatment can be </a:t>
            </a:r>
            <a:r>
              <a:rPr lang="en" sz="1000" b="1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tough and lengthy.</a:t>
            </a:r>
            <a:endParaRPr sz="1000" b="1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D20C32"/>
                </a:solidFill>
                <a:latin typeface="Roboto"/>
                <a:ea typeface="Roboto"/>
                <a:cs typeface="Roboto"/>
                <a:sym typeface="Roboto"/>
              </a:rPr>
              <a:t>Completing treatment is key to recovery.</a:t>
            </a:r>
            <a:endParaRPr sz="1000" b="1">
              <a:solidFill>
                <a:srgbClr val="D20C3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TaxKeywordTaxHTField xmlns="ad844e80-7513-4d59-8106-40a8f6a315d3">
      <Terms xmlns="http://schemas.microsoft.com/office/infopath/2007/PartnerControls"/>
    </TaxKeywordTaxHTField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Communications</TermName>
          <TermId xmlns="http://schemas.microsoft.com/office/infopath/2007/PartnerControls">6da40654-d6fe-4c3b-b33d-4ae66d383867</TermId>
        </TermInfo>
      </Terms>
    </c67668d6730c4bc2a26c654fc875ab99>
    <TaxCatchAll xmlns="fe73b3f6-a427-4a99-886e-da32c6de835d">
      <Value>432</Value>
      <Value>3</Value>
      <Value>2</Value>
      <Value>1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 xmlns="ad844e80-7513-4d59-8106-40a8f6a315d3">IORGCOM-758100987-35902</_dlc_DocId>
    <_dlc_DocIdUrl xmlns="ad844e80-7513-4d59-8106-40a8f6a315d3">
      <Url>https://ecdc365.sharepoint.com/teams/iorg_sms_com/_layouts/15/DocIdRedir.aspx?ID=IORGCOM-758100987-35902</Url>
      <Description>IORGCOM-758100987-35902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D3B6B1EA02B71F4D87658D2F0F66AE6A" ma:contentTypeVersion="153" ma:contentTypeDescription="Create a new document." ma:contentTypeScope="" ma:versionID="64dfd44ca1b7c4aebbced5dde92b5729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ad844e80-7513-4d59-8106-40a8f6a315d3" xmlns:ns5="a4eb6d0c-4d9f-43dd-94e5-954b3aecc36c" targetNamespace="http://schemas.microsoft.com/office/2006/metadata/properties" ma:root="true" ma:fieldsID="9d58d2a03883d2bf4c060b8561bb30a2" ns2:_="" ns3:_="" ns4:_="" ns5:_="">
    <xsd:import namespace="4240f11c-4df2-4a37-9be1-bdf0d4dfc218"/>
    <xsd:import namespace="fe73b3f6-a427-4a99-886e-da32c6de835d"/>
    <xsd:import namespace="ad844e80-7513-4d59-8106-40a8f6a315d3"/>
    <xsd:import namespace="a4eb6d0c-4d9f-43dd-94e5-954b3aecc36c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662;#Communication|78eb7c99-aa5a-4fcf-ac48-9d35a30afe6d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db8dde0-a79d-417b-84c2-a70d3916e53d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6db8dde0-a79d-417b-84c2-a70d3916e53d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b6d0c-4d9f-43dd-94e5-954b3aecc36c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9977DC-B2E7-47A9-B86D-B3346EB3797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2DB33AE-BAC8-4465-B040-AE3EE3B62E7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099EE98-7D1A-4E03-87C8-252834C2D952}">
  <ds:schemaRefs>
    <ds:schemaRef ds:uri="4240f11c-4df2-4a37-9be1-bdf0d4dfc218"/>
    <ds:schemaRef ds:uri="a4eb6d0c-4d9f-43dd-94e5-954b3aecc36c"/>
    <ds:schemaRef ds:uri="ad844e80-7513-4d59-8106-40a8f6a315d3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2498D9D-B22B-4B01-BCB0-C36FE277D6A7}">
  <ds:schemaRefs>
    <ds:schemaRef ds:uri="4240f11c-4df2-4a37-9be1-bdf0d4dfc218"/>
    <ds:schemaRef ds:uri="a4eb6d0c-4d9f-43dd-94e5-954b3aecc36c"/>
    <ds:schemaRef ds:uri="ad844e80-7513-4d59-8106-40a8f6a315d3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2A54EFFD-756F-4213-B982-566BE309164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Catalin Bercaru</dc:creator>
  <cp:revision>2</cp:revision>
  <dcterms:modified xsi:type="dcterms:W3CDTF">2025-03-21T18:34:25Z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Simple Light:3</vt:lpwstr>
  </property>
  <property fmtid="{D5CDD505-2E9C-101B-9397-08002B2CF9AE}" pid="3" name="ClassificationContentMarkingFooterText">
    <vt:lpwstr>Classified as ECDC NORMAL </vt:lpwstr>
  </property>
  <property fmtid="{D5CDD505-2E9C-101B-9397-08002B2CF9AE}" pid="4" name="ContentTypeId">
    <vt:lpwstr>0x010100EE95EE7DB3A482488E68FA4A7091999F00D3B6B1EA02B71F4D87658D2F0F66AE6A</vt:lpwstr>
  </property>
  <property fmtid="{D5CDD505-2E9C-101B-9397-08002B2CF9AE}" pid="5" name="TaxKeyword">
    <vt:lpwstr/>
  </property>
  <property fmtid="{D5CDD505-2E9C-101B-9397-08002B2CF9AE}" pid="6" name="ECMX_ENTITY">
    <vt:lpwstr>3;#ECDC|931345c4-86d9-4b39-a79a-5a8b0b90257f</vt:lpwstr>
  </property>
  <property fmtid="{D5CDD505-2E9C-101B-9397-08002B2CF9AE}" pid="7" name="MediaServiceImageTags">
    <vt:lpwstr/>
  </property>
  <property fmtid="{D5CDD505-2E9C-101B-9397-08002B2CF9AE}" pid="8" name="ECMX_LIFECYCLE">
    <vt:lpwstr>2;#Active|50127695-0d4f-4ac1-ab93-ebc716c3e584</vt:lpwstr>
  </property>
  <property fmtid="{D5CDD505-2E9C-101B-9397-08002B2CF9AE}" pid="9" name="ECMX_DOCUMENTTYPE">
    <vt:lpwstr/>
  </property>
  <property fmtid="{D5CDD505-2E9C-101B-9397-08002B2CF9AE}" pid="10" name="ECMX_CATEGORYLABEL">
    <vt:lpwstr>432;#Internal Communications|6da40654-d6fe-4c3b-b33d-4ae66d383867</vt:lpwstr>
  </property>
  <property fmtid="{D5CDD505-2E9C-101B-9397-08002B2CF9AE}" pid="11" name="ECMX_DOCUMENTSTATUS">
    <vt:lpwstr>1;#Draft|bed60e9a-f1b8-4691-a7e2-534f78067ff3</vt:lpwstr>
  </property>
  <property fmtid="{D5CDD505-2E9C-101B-9397-08002B2CF9AE}" pid="12" name="lcf76f155ced4ddcb4097134ff3c332f">
    <vt:lpwstr/>
  </property>
  <property fmtid="{D5CDD505-2E9C-101B-9397-08002B2CF9AE}" pid="13" name="ECMX_DISEASEPATHOGEN">
    <vt:lpwstr/>
  </property>
  <property fmtid="{D5CDD505-2E9C-101B-9397-08002B2CF9AE}" pid="14" name="_dlc_DocIdItemGuid">
    <vt:lpwstr>1b34cd63-3fb1-429e-8d3c-37eb0044a103</vt:lpwstr>
  </property>
</Properties>
</file>