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0274300" cy="10274300"/>
  <p:notesSz cx="6858000" cy="9144000"/>
  <p:embeddedFontLst>
    <p:embeddedFont>
      <p:font typeface="Arial" panose="020B0604020202020204" pitchFamily="34" charset="0"/>
      <p:regular r:id="rId9"/>
    </p:embeddedFont>
    <p:embeddedFont>
      <p:font typeface="Arial Bold" panose="020B0704020202020204" pitchFamily="34" charset="0"/>
      <p:regular r:id="rId10"/>
      <p:bold r:id="rId11"/>
    </p:embeddedFont>
    <p:embeddedFont>
      <p:font typeface="Arimo Bold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54" d="100"/>
          <a:sy n="54" d="100"/>
        </p:scale>
        <p:origin x="210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E5E78B-F7B5-9428-7C55-26D53EFC05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74980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2640" y="6871719"/>
            <a:ext cx="5757812" cy="164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799">
                <a:solidFill>
                  <a:srgbClr val="FFFFFF"/>
                </a:solidFill>
                <a:latin typeface="Arimo Bold"/>
              </a:rPr>
              <a:t>Swipe right to learn about </a:t>
            </a:r>
            <a:r>
              <a:rPr lang="en-US" sz="2799">
                <a:solidFill>
                  <a:srgbClr val="FFDE59"/>
                </a:solidFill>
                <a:latin typeface="Arimo Bold"/>
              </a:rPr>
              <a:t>MPOX</a:t>
            </a:r>
            <a:r>
              <a:rPr lang="en-US" sz="2799">
                <a:solidFill>
                  <a:srgbClr val="FFFFFF"/>
                </a:solidFill>
                <a:latin typeface="Arimo Bold"/>
              </a:rPr>
              <a:t> and get health advice to protect yourself and your community.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4095" y="9647189"/>
            <a:ext cx="2646586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19346" y="4464139"/>
            <a:ext cx="8594890" cy="203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500">
                <a:solidFill>
                  <a:srgbClr val="7622E2"/>
                </a:solidFill>
                <a:latin typeface="Arimo Bold"/>
              </a:rPr>
              <a:t>PLANNING TO ATTEND A PRIDE EVENT OR A SIMILAR GATHERING?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2086" y="2294330"/>
            <a:ext cx="4269202" cy="528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Learn more about mpox and what to do to protect yourself and your community.</a:t>
            </a:r>
          </a:p>
          <a:p>
            <a:pPr marL="594360" lvl="1" indent="-29718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Stay up-to-date with the latest information from trusted sources like health authorities and international organizations.</a:t>
            </a:r>
          </a:p>
          <a:p>
            <a:pPr marL="594360" lvl="1" indent="-29718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Talk to your healthcare provider about getting vaccinated.</a:t>
            </a:r>
          </a:p>
          <a:p>
            <a:pPr marL="594360" lvl="1" indent="-297180" algn="l">
              <a:lnSpc>
                <a:spcPts val="3359"/>
              </a:lnSpc>
            </a:pPr>
            <a:endParaRPr lang="en-US" sz="2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259" y="766905"/>
            <a:ext cx="8163007" cy="82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>
                <a:solidFill>
                  <a:srgbClr val="FFDE59"/>
                </a:solidFill>
                <a:latin typeface="Arial Bold"/>
              </a:rPr>
              <a:t>Before the event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4095" y="9647189"/>
            <a:ext cx="2646586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40347" y="1466651"/>
            <a:ext cx="4900087" cy="722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/>
          </a:p>
          <a:p>
            <a:pPr marL="394970" lvl="1" indent="-197485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Check yourself regularly for symptoms. Get tested if you have doubts. Talk to your partners about symptoms. </a:t>
            </a:r>
          </a:p>
          <a:p>
            <a:pPr marL="394970" lvl="1" indent="-197485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If you suspect you have mpox, take a break from sexual activity, festivals and crowded events and contact a healthcare provider.</a:t>
            </a:r>
          </a:p>
          <a:p>
            <a:pPr marL="394970" lvl="1" indent="-197485" algn="l">
              <a:lnSpc>
                <a:spcPts val="3024"/>
              </a:lnSpc>
            </a:pPr>
            <a:endParaRPr lang="en-US" sz="2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89131" y="747545"/>
            <a:ext cx="8163007" cy="82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>
                <a:solidFill>
                  <a:srgbClr val="FFDE59"/>
                </a:solidFill>
                <a:latin typeface="Arial Bold"/>
              </a:rPr>
              <a:t>Before the event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4095" y="9647189"/>
            <a:ext cx="2646586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7813" y="1982701"/>
            <a:ext cx="5496664" cy="3524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Arial Bold"/>
              </a:rPr>
              <a:t>Be aware that:</a:t>
            </a:r>
          </a:p>
          <a:p>
            <a:pPr marL="337820" lvl="2" indent="-112607" algn="l">
              <a:lnSpc>
                <a:spcPts val="335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Arial"/>
              </a:rPr>
              <a:t> Multiple sexual contacts increase the likelihood of acquiring mpox.  </a:t>
            </a:r>
          </a:p>
          <a:p>
            <a:pPr marL="337820" lvl="2" indent="-112607" algn="l">
              <a:lnSpc>
                <a:spcPts val="3359"/>
              </a:lnSpc>
            </a:pPr>
            <a:endParaRPr lang="en-US" sz="2799">
              <a:solidFill>
                <a:srgbClr val="FFFFFF"/>
              </a:solidFill>
              <a:latin typeface="Arial"/>
            </a:endParaRPr>
          </a:p>
          <a:p>
            <a:pPr marL="337820" lvl="2" indent="-112607" algn="l">
              <a:lnSpc>
                <a:spcPts val="335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Arial"/>
              </a:rPr>
              <a:t> Condoms might not fully prevent mpox.</a:t>
            </a:r>
          </a:p>
          <a:p>
            <a:pPr marL="337820" lvl="2" indent="-112607" algn="l">
              <a:lnSpc>
                <a:spcPts val="3359"/>
              </a:lnSpc>
            </a:pPr>
            <a:endParaRPr lang="en-US" sz="2799">
              <a:solidFill>
                <a:srgbClr val="FFFFFF"/>
              </a:solidFill>
              <a:latin typeface="Arial"/>
            </a:endParaRPr>
          </a:p>
          <a:p>
            <a:pPr marL="337820" lvl="2" indent="-112607" algn="l">
              <a:lnSpc>
                <a:spcPts val="335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Arial"/>
              </a:rPr>
              <a:t>Sex toys should be kept clean and not shared to reduce likelihood of mpox transmission.</a:t>
            </a:r>
          </a:p>
          <a:p>
            <a:pPr marL="337820" lvl="2" indent="-112607" algn="l">
              <a:lnSpc>
                <a:spcPts val="3359"/>
              </a:lnSpc>
            </a:pPr>
            <a:endParaRPr lang="en-US" sz="2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1203" y="747545"/>
            <a:ext cx="8163007" cy="82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>
                <a:solidFill>
                  <a:srgbClr val="FFDE59"/>
                </a:solidFill>
                <a:latin typeface="Arial Bold"/>
              </a:rPr>
              <a:t>During the event</a:t>
            </a:r>
          </a:p>
          <a:p>
            <a:pPr algn="l">
              <a:lnSpc>
                <a:spcPts val="5399"/>
              </a:lnSpc>
            </a:pPr>
            <a:endParaRPr lang="en-US" sz="4999">
              <a:solidFill>
                <a:srgbClr val="FFDE59"/>
              </a:solidFill>
              <a:latin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4095" y="9647189"/>
            <a:ext cx="2646586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972" y="2215225"/>
            <a:ext cx="4876483" cy="35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950" lvl="1" indent="-180975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Arial"/>
              </a:rPr>
              <a:t>Be aware of your current health status and if in doubt, avoid close physical contact at the event.</a:t>
            </a:r>
          </a:p>
          <a:p>
            <a:pPr marL="361950" lvl="1" indent="-180975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Arial"/>
              </a:rPr>
              <a:t>Avoid close contact with someone who has mpox.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1203" y="747545"/>
            <a:ext cx="8163007" cy="82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>
                <a:solidFill>
                  <a:srgbClr val="FFDE59"/>
                </a:solidFill>
                <a:latin typeface="Arial Bold"/>
              </a:rPr>
              <a:t>During the event</a:t>
            </a:r>
          </a:p>
          <a:p>
            <a:pPr algn="l">
              <a:lnSpc>
                <a:spcPts val="5399"/>
              </a:lnSpc>
            </a:pPr>
            <a:endParaRPr lang="en-US" sz="4999">
              <a:solidFill>
                <a:srgbClr val="FFDE59"/>
              </a:solidFill>
              <a:latin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4095" y="9647189"/>
            <a:ext cx="2646586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75972" y="5385497"/>
            <a:ext cx="8710766" cy="376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950" lvl="1" indent="-180975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Arial"/>
              </a:rPr>
              <a:t>Keep your hands clean.</a:t>
            </a:r>
          </a:p>
          <a:p>
            <a:pPr marL="361950" lvl="1" indent="-180975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Arial"/>
              </a:rPr>
              <a:t>Stay up-to-date with the latest information and advice from health authorities.</a:t>
            </a:r>
          </a:p>
          <a:p>
            <a:pPr marL="361950" lvl="1" indent="-180975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Arial"/>
              </a:rPr>
              <a:t>If you think you might have mpox, contact a healthcare provider or sexual health clinic to get tested, as soon as possbile.</a:t>
            </a:r>
          </a:p>
          <a:p>
            <a:pPr marL="361950" lvl="1" indent="-180975" algn="l">
              <a:lnSpc>
                <a:spcPts val="3600"/>
              </a:lnSpc>
            </a:pPr>
            <a:endParaRPr lang="en-US" sz="30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40347" y="2441249"/>
            <a:ext cx="5497613" cy="2370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If possible, self-isolate (avoid physical contact with others) and follow the advice of your health care provider.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Take a break from sex, until your symptoms disappear, and the last scab has fallen off.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1203" y="747545"/>
            <a:ext cx="8163007" cy="82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>
                <a:solidFill>
                  <a:srgbClr val="FFDE59"/>
                </a:solidFill>
                <a:latin typeface="Arial Bold"/>
              </a:rPr>
              <a:t>After the event</a:t>
            </a:r>
          </a:p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Arial Bold"/>
              </a:rPr>
              <a:t>If you are diagnosed with mpox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8220" y="5863771"/>
            <a:ext cx="8163007" cy="251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7820" lvl="1" indent="-168910" algn="l">
              <a:lnSpc>
                <a:spcPts val="3024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Avoid contact with pregnant women, young children, and immunocompromised people until you have recovered.</a:t>
            </a:r>
          </a:p>
          <a:p>
            <a:pPr marL="337820" lvl="1" indent="-168910" algn="l">
              <a:lnSpc>
                <a:spcPts val="3024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Share the details of close and sexual contacts with health authorities or inform your contacts yourself.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4095" y="9647189"/>
            <a:ext cx="2646586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91528" y="779629"/>
            <a:ext cx="8163007" cy="82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>
                <a:solidFill>
                  <a:srgbClr val="FFDE59"/>
                </a:solidFill>
                <a:latin typeface="Arial Bold"/>
              </a:rPr>
              <a:t>After the event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1528" y="1995288"/>
            <a:ext cx="4259738" cy="564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2"/>
              </a:lnSpc>
            </a:pPr>
            <a:r>
              <a:rPr lang="en-US" sz="3000">
                <a:solidFill>
                  <a:srgbClr val="FFFFFF"/>
                </a:solidFill>
                <a:latin typeface="Arial"/>
              </a:rPr>
              <a:t>If you notice a new rash with blisters on your partner’s body, especially around the genitals or the anus, have an open conversation with them about mpox. Encourage them to contact a healthcare provider or sexual health clinic.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4095" y="9647189"/>
            <a:ext cx="2646586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Arimo Bold</vt:lpstr>
      <vt:lpstr>Calibri</vt:lpstr>
      <vt:lpstr>Arial Bold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Mpox-Events_RCCE_Social-Media-Tiles_Editable_17 May 23.pptx</dc:title>
  <dc:creator>Signe Gilbro</dc:creator>
  <cp:lastModifiedBy>Signe Gilbro</cp:lastModifiedBy>
  <cp:revision>2</cp:revision>
  <dcterms:created xsi:type="dcterms:W3CDTF">2006-08-16T00:00:00Z</dcterms:created>
  <dcterms:modified xsi:type="dcterms:W3CDTF">2023-05-29T07:28:47Z</dcterms:modified>
  <dc:identifier>DAFjFlpULdg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ECDC NORMAL</vt:lpwstr>
  </property>
</Properties>
</file>