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7.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8.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9.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0.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1.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2.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3.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4.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5.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6.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7.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7"/>
    <p:sldMasterId id="2147483653" r:id="rId8"/>
    <p:sldMasterId id="2147483693" r:id="rId9"/>
    <p:sldMasterId id="2147483715" r:id="rId10"/>
    <p:sldMasterId id="2147483738" r:id="rId11"/>
    <p:sldMasterId id="2147483750" r:id="rId12"/>
    <p:sldMasterId id="2147483757" r:id="rId13"/>
    <p:sldMasterId id="2147483770" r:id="rId14"/>
    <p:sldMasterId id="2147483783" r:id="rId15"/>
    <p:sldMasterId id="2147483788" r:id="rId16"/>
    <p:sldMasterId id="2147483792" r:id="rId17"/>
    <p:sldMasterId id="2147483798" r:id="rId18"/>
    <p:sldMasterId id="2147483803" r:id="rId19"/>
    <p:sldMasterId id="2147483809" r:id="rId20"/>
    <p:sldMasterId id="2147483815" r:id="rId21"/>
    <p:sldMasterId id="2147483829" r:id="rId22"/>
    <p:sldMasterId id="2147483840" r:id="rId23"/>
    <p:sldMasterId id="2147483853" r:id="rId24"/>
  </p:sldMasterIdLst>
  <p:notesMasterIdLst>
    <p:notesMasterId r:id="rId36"/>
  </p:notesMasterIdLst>
  <p:handoutMasterIdLst>
    <p:handoutMasterId r:id="rId37"/>
  </p:handoutMasterIdLst>
  <p:sldIdLst>
    <p:sldId id="256" r:id="rId25"/>
    <p:sldId id="751" r:id="rId26"/>
    <p:sldId id="771" r:id="rId27"/>
    <p:sldId id="812" r:id="rId28"/>
    <p:sldId id="813" r:id="rId29"/>
    <p:sldId id="801" r:id="rId30"/>
    <p:sldId id="815" r:id="rId31"/>
    <p:sldId id="814" r:id="rId32"/>
    <p:sldId id="807" r:id="rId33"/>
    <p:sldId id="762" r:id="rId34"/>
    <p:sldId id="791" r:id="rId35"/>
  </p:sldIdLst>
  <p:sldSz cx="9144000" cy="6858000" type="screen4x3"/>
  <p:notesSz cx="7023100" cy="93091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 id="1" name="Uwe Kreisel" initials="UK" lastIdx="1" clrIdx="1"/>
  <p:cmAuthor id="2" name="Kathryn Edwards" initials="KE" lastIdx="1" clrIdx="2">
    <p:extLst>
      <p:ext uri="{19B8F6BF-5375-455C-9EA6-DF929625EA0E}">
        <p15:presenceInfo xmlns:p15="http://schemas.microsoft.com/office/powerpoint/2012/main" userId="S-1-5-21-3732144185-4277010889-2338737342-7443" providerId="AD"/>
      </p:ext>
    </p:extLst>
  </p:cmAuthor>
  <p:cmAuthor id="3" name="dom" initials="d"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A5E169"/>
    <a:srgbClr val="99CC00"/>
    <a:srgbClr val="3366FF"/>
    <a:srgbClr val="6699FF"/>
    <a:srgbClr val="990033"/>
    <a:srgbClr val="0000FF"/>
    <a:srgbClr val="008000"/>
    <a:srgbClr val="CCFF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70153" autoAdjust="0"/>
  </p:normalViewPr>
  <p:slideViewPr>
    <p:cSldViewPr snapToGrid="0">
      <p:cViewPr varScale="1">
        <p:scale>
          <a:sx n="56" d="100"/>
          <a:sy n="56" d="100"/>
        </p:scale>
        <p:origin x="72"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64" d="100"/>
          <a:sy n="64" d="100"/>
        </p:scale>
        <p:origin x="1176" y="90"/>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2.xml"/><Relationship Id="rId13" Type="http://schemas.openxmlformats.org/officeDocument/2006/relationships/slideMaster" Target="slideMasters/slideMaster7.xml"/><Relationship Id="rId18" Type="http://schemas.openxmlformats.org/officeDocument/2006/relationships/slideMaster" Target="slideMasters/slideMaster12.xml"/><Relationship Id="rId26" Type="http://schemas.openxmlformats.org/officeDocument/2006/relationships/slide" Target="slides/slide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Master" Target="slideMasters/slideMaster15.xml"/><Relationship Id="rId34" Type="http://schemas.openxmlformats.org/officeDocument/2006/relationships/slide" Target="slides/slide10.xml"/><Relationship Id="rId42" Type="http://schemas.openxmlformats.org/officeDocument/2006/relationships/tableStyles" Target="tableStyles.xml"/><Relationship Id="rId7" Type="http://schemas.openxmlformats.org/officeDocument/2006/relationships/slideMaster" Target="slideMasters/slideMaster1.xml"/><Relationship Id="rId12" Type="http://schemas.openxmlformats.org/officeDocument/2006/relationships/slideMaster" Target="slideMasters/slideMaster6.xml"/><Relationship Id="rId17" Type="http://schemas.openxmlformats.org/officeDocument/2006/relationships/slideMaster" Target="slideMasters/slideMaster11.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Master" Target="slideMasters/slideMaster10.xml"/><Relationship Id="rId20" Type="http://schemas.openxmlformats.org/officeDocument/2006/relationships/slideMaster" Target="slideMasters/slideMaster14.xml"/><Relationship Id="rId29" Type="http://schemas.openxmlformats.org/officeDocument/2006/relationships/slide" Target="slides/slide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5.xml"/><Relationship Id="rId24" Type="http://schemas.openxmlformats.org/officeDocument/2006/relationships/slideMaster" Target="slideMasters/slideMaster18.xml"/><Relationship Id="rId32" Type="http://schemas.openxmlformats.org/officeDocument/2006/relationships/slide" Target="slides/slide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Master" Target="slideMasters/slideMaster9.xml"/><Relationship Id="rId23" Type="http://schemas.openxmlformats.org/officeDocument/2006/relationships/slideMaster" Target="slideMasters/slideMaster17.xml"/><Relationship Id="rId28" Type="http://schemas.openxmlformats.org/officeDocument/2006/relationships/slide" Target="slides/slide4.xml"/><Relationship Id="rId36" Type="http://schemas.openxmlformats.org/officeDocument/2006/relationships/notesMaster" Target="notesMasters/notesMaster1.xml"/><Relationship Id="rId10" Type="http://schemas.openxmlformats.org/officeDocument/2006/relationships/slideMaster" Target="slideMasters/slideMaster4.xml"/><Relationship Id="rId19" Type="http://schemas.openxmlformats.org/officeDocument/2006/relationships/slideMaster" Target="slideMasters/slideMaster13.xml"/><Relationship Id="rId31" Type="http://schemas.openxmlformats.org/officeDocument/2006/relationships/slide" Target="slides/slide7.xml"/><Relationship Id="rId4" Type="http://schemas.openxmlformats.org/officeDocument/2006/relationships/customXml" Target="../customXml/item4.xml"/><Relationship Id="rId9" Type="http://schemas.openxmlformats.org/officeDocument/2006/relationships/slideMaster" Target="slideMasters/slideMaster3.xml"/><Relationship Id="rId14" Type="http://schemas.openxmlformats.org/officeDocument/2006/relationships/slideMaster" Target="slideMasters/slideMaster8.xml"/><Relationship Id="rId22" Type="http://schemas.openxmlformats.org/officeDocument/2006/relationships/slideMaster" Target="slideMasters/slideMaster16.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841458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833438" y="534988"/>
            <a:ext cx="2717800" cy="2038350"/>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05165" y="2723946"/>
            <a:ext cx="5770536" cy="594675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dirty="0" smtClean="0"/>
          </a:p>
        </p:txBody>
      </p:sp>
    </p:spTree>
    <p:extLst>
      <p:ext uri="{BB962C8B-B14F-4D97-AF65-F5344CB8AC3E}">
        <p14:creationId xmlns:p14="http://schemas.microsoft.com/office/powerpoint/2010/main" val="1417697321"/>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600" kern="1200">
        <a:solidFill>
          <a:schemeClr val="tx1"/>
        </a:solidFill>
        <a:latin typeface="Tahoma" pitchFamily="34" charset="0"/>
        <a:ea typeface="+mn-ea"/>
        <a:cs typeface="Tahoma" pitchFamily="34" charset="0"/>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534988"/>
            <a:ext cx="3167063" cy="2374900"/>
          </a:xfrm>
        </p:spPr>
      </p:sp>
      <p:sp>
        <p:nvSpPr>
          <p:cNvPr id="3" name="Notes Placeholder 2"/>
          <p:cNvSpPr>
            <a:spLocks noGrp="1"/>
          </p:cNvSpPr>
          <p:nvPr>
            <p:ph type="body" idx="1"/>
          </p:nvPr>
        </p:nvSpPr>
        <p:spPr>
          <a:xfrm>
            <a:off x="705165" y="3067856"/>
            <a:ext cx="5770536" cy="5602845"/>
          </a:xfrm>
        </p:spPr>
        <p:txBody>
          <a:bodyPr>
            <a:normAutofit/>
          </a:bodyPr>
          <a:lstStyle/>
          <a:p>
            <a:pPr lvl="0">
              <a:spcAft>
                <a:spcPts val="1200"/>
              </a:spcAft>
            </a:pPr>
            <a:endParaRPr lang="en-GB" dirty="0"/>
          </a:p>
        </p:txBody>
      </p:sp>
    </p:spTree>
    <p:extLst>
      <p:ext uri="{BB962C8B-B14F-4D97-AF65-F5344CB8AC3E}">
        <p14:creationId xmlns:p14="http://schemas.microsoft.com/office/powerpoint/2010/main" val="3156355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5663" y="534988"/>
            <a:ext cx="3170237" cy="2376487"/>
          </a:xfrm>
        </p:spPr>
      </p:sp>
      <p:sp>
        <p:nvSpPr>
          <p:cNvPr id="3" name="Notes Placeholder 2"/>
          <p:cNvSpPr>
            <a:spLocks noGrp="1"/>
          </p:cNvSpPr>
          <p:nvPr>
            <p:ph type="body" idx="1"/>
          </p:nvPr>
        </p:nvSpPr>
        <p:spPr>
          <a:xfrm>
            <a:off x="705165" y="3239085"/>
            <a:ext cx="5770536" cy="5431616"/>
          </a:xfrm>
        </p:spPr>
        <p:txBody>
          <a:bodyPr>
            <a:normAutofit/>
          </a:bodyPr>
          <a:lstStyle/>
          <a:p>
            <a:endParaRPr lang="en-GB" sz="1600" dirty="0" smtClean="0">
              <a:latin typeface="Tahoma" pitchFamily="34" charset="0"/>
              <a:cs typeface="Tahoma" pitchFamily="34" charset="0"/>
            </a:endParaRPr>
          </a:p>
          <a:p>
            <a:endParaRPr lang="en-GB" dirty="0"/>
          </a:p>
        </p:txBody>
      </p:sp>
    </p:spTree>
    <p:extLst>
      <p:ext uri="{BB962C8B-B14F-4D97-AF65-F5344CB8AC3E}">
        <p14:creationId xmlns:p14="http://schemas.microsoft.com/office/powerpoint/2010/main" val="723734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xfrm>
            <a:off x="705165" y="2723946"/>
            <a:ext cx="5770536" cy="6585154"/>
          </a:xfrm>
          <a:noFill/>
          <a:ln/>
        </p:spPr>
        <p:txBody>
          <a:bodyPr/>
          <a:lstStyle/>
          <a:p>
            <a:pPr>
              <a:lnSpc>
                <a:spcPct val="90000"/>
              </a:lnSpc>
              <a:buFontTx/>
              <a:buChar char="•"/>
            </a:pPr>
            <a:endParaRPr lang="en-GB" altLang="en-US" baseline="0" dirty="0" smtClean="0"/>
          </a:p>
        </p:txBody>
      </p:sp>
    </p:spTree>
    <p:extLst>
      <p:ext uri="{BB962C8B-B14F-4D97-AF65-F5344CB8AC3E}">
        <p14:creationId xmlns:p14="http://schemas.microsoft.com/office/powerpoint/2010/main" val="2058857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534988"/>
            <a:ext cx="3165475" cy="2374900"/>
          </a:xfrm>
        </p:spPr>
      </p:sp>
      <p:sp>
        <p:nvSpPr>
          <p:cNvPr id="3" name="Notes Placeholder 2"/>
          <p:cNvSpPr>
            <a:spLocks noGrp="1"/>
          </p:cNvSpPr>
          <p:nvPr>
            <p:ph type="body" idx="1"/>
          </p:nvPr>
        </p:nvSpPr>
        <p:spPr>
          <a:xfrm>
            <a:off x="705165" y="3139201"/>
            <a:ext cx="5770536" cy="5531500"/>
          </a:xfrm>
        </p:spPr>
        <p:txBody>
          <a:bodyPr>
            <a:normAutofit/>
          </a:bodyPr>
          <a:lstStyle/>
          <a:p>
            <a:pPr lvl="0">
              <a:spcAft>
                <a:spcPts val="1200"/>
              </a:spcAft>
            </a:pPr>
            <a:endParaRPr lang="en-GB" dirty="0"/>
          </a:p>
        </p:txBody>
      </p:sp>
      <p:sp>
        <p:nvSpPr>
          <p:cNvPr id="4" name="Slide Number Placeholder 3"/>
          <p:cNvSpPr>
            <a:spLocks noGrp="1"/>
          </p:cNvSpPr>
          <p:nvPr>
            <p:ph type="sldNum" sz="quarter" idx="10"/>
          </p:nvPr>
        </p:nvSpPr>
        <p:spPr>
          <a:xfrm>
            <a:off x="3977532" y="8841737"/>
            <a:ext cx="3043979" cy="465774"/>
          </a:xfrm>
          <a:prstGeom prst="rect">
            <a:avLst/>
          </a:prstGeom>
        </p:spPr>
        <p:txBody>
          <a:bodyPr/>
          <a:lstStyle/>
          <a:p>
            <a:fld id="{D0D18800-03A3-4371-B392-80B672D011D5}" type="slidenum">
              <a:rPr lang="en-GB" sz="1800" smtClean="0"/>
              <a:pPr/>
              <a:t>2</a:t>
            </a:fld>
            <a:endParaRPr lang="en-GB" sz="1800" dirty="0"/>
          </a:p>
        </p:txBody>
      </p:sp>
    </p:spTree>
    <p:extLst>
      <p:ext uri="{BB962C8B-B14F-4D97-AF65-F5344CB8AC3E}">
        <p14:creationId xmlns:p14="http://schemas.microsoft.com/office/powerpoint/2010/main" val="3235338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xfrm>
            <a:off x="828725" y="3235037"/>
            <a:ext cx="5827434" cy="5375844"/>
          </a:xfrm>
          <a:noFill/>
          <a:ln/>
        </p:spPr>
        <p:txBody>
          <a:bodyPr/>
          <a:lstStyle/>
          <a:p>
            <a:pPr lvl="0">
              <a:spcAft>
                <a:spcPts val="1200"/>
              </a:spcAft>
            </a:pPr>
            <a:endParaRPr lang="en-GB" sz="1400" dirty="0"/>
          </a:p>
        </p:txBody>
      </p:sp>
    </p:spTree>
    <p:extLst>
      <p:ext uri="{BB962C8B-B14F-4D97-AF65-F5344CB8AC3E}">
        <p14:creationId xmlns:p14="http://schemas.microsoft.com/office/powerpoint/2010/main" val="3543075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2"/>
          <p:cNvSpPr>
            <a:spLocks noGrp="1"/>
          </p:cNvSpPr>
          <p:nvPr>
            <p:ph type="body" idx="3"/>
          </p:nvPr>
        </p:nvSpPr>
        <p:spPr>
          <a:xfrm>
            <a:off x="736215" y="3037114"/>
            <a:ext cx="5448300" cy="6511332"/>
          </a:xfrm>
        </p:spPr>
        <p:txBody>
          <a:bodyPr>
            <a:noAutofit/>
          </a:bodyPr>
          <a:lstStyle/>
          <a:p>
            <a:pPr marR="0" lvl="0" algn="l" defTabSz="914400" rtl="0" eaLnBrk="1" fontAlgn="base" latinLnBrk="0" hangingPunct="1">
              <a:lnSpc>
                <a:spcPct val="100000"/>
              </a:lnSpc>
              <a:spcBef>
                <a:spcPct val="30000"/>
              </a:spcBef>
              <a:spcAft>
                <a:spcPts val="1200"/>
              </a:spcAft>
              <a:buClrTx/>
              <a:buSzTx/>
              <a:tabLst/>
              <a:defRPr/>
            </a:pPr>
            <a:endParaRPr lang="en-GB" sz="1400" dirty="0"/>
          </a:p>
        </p:txBody>
      </p:sp>
    </p:spTree>
    <p:extLst>
      <p:ext uri="{BB962C8B-B14F-4D97-AF65-F5344CB8AC3E}">
        <p14:creationId xmlns:p14="http://schemas.microsoft.com/office/powerpoint/2010/main" val="1124663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2"/>
          <p:cNvSpPr txBox="1">
            <a:spLocks/>
          </p:cNvSpPr>
          <p:nvPr/>
        </p:nvSpPr>
        <p:spPr bwMode="auto">
          <a:xfrm>
            <a:off x="888615" y="3608118"/>
            <a:ext cx="5448300" cy="5741111"/>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defTabSz="915597">
              <a:spcBef>
                <a:spcPct val="30000"/>
              </a:spcBef>
              <a:defRPr/>
            </a:pPr>
            <a:endParaRPr lang="en-GB" sz="1600" dirty="0">
              <a:solidFill>
                <a:prstClr val="black"/>
              </a:solidFill>
              <a:latin typeface="Calibri"/>
            </a:endParaRPr>
          </a:p>
        </p:txBody>
      </p:sp>
      <p:sp>
        <p:nvSpPr>
          <p:cNvPr id="3" name="Notes Placeholder 2"/>
          <p:cNvSpPr>
            <a:spLocks noGrp="1"/>
          </p:cNvSpPr>
          <p:nvPr>
            <p:ph type="body" idx="1"/>
          </p:nvPr>
        </p:nvSpPr>
        <p:spPr>
          <a:xfrm>
            <a:off x="683806" y="3077308"/>
            <a:ext cx="5595750" cy="6471138"/>
          </a:xfrm>
        </p:spPr>
        <p:txBody>
          <a:bodyPr/>
          <a:lstStyle/>
          <a:p>
            <a:pPr marL="285750" lvl="0" indent="-285750">
              <a:spcAft>
                <a:spcPts val="1200"/>
              </a:spcAft>
              <a:buFont typeface="Arial" panose="020B0604020202020204" pitchFamily="34" charset="0"/>
              <a:buChar char="•"/>
            </a:pPr>
            <a:endParaRPr lang="en-GB" sz="1400" dirty="0" smtClean="0"/>
          </a:p>
        </p:txBody>
      </p:sp>
    </p:spTree>
    <p:extLst>
      <p:ext uri="{BB962C8B-B14F-4D97-AF65-F5344CB8AC3E}">
        <p14:creationId xmlns:p14="http://schemas.microsoft.com/office/powerpoint/2010/main" val="1119079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Rot="1" noChangeAspect="1" noChangeArrowheads="1" noTextEdit="1"/>
          </p:cNvSpPr>
          <p:nvPr>
            <p:ph type="sldImg"/>
          </p:nvPr>
        </p:nvSpPr>
        <p:spPr>
          <a:xfrm>
            <a:off x="857250" y="534988"/>
            <a:ext cx="3165475" cy="2374900"/>
          </a:xfrm>
          <a:ln/>
        </p:spPr>
      </p:sp>
      <p:sp>
        <p:nvSpPr>
          <p:cNvPr id="4" name="Notes Placeholder 2"/>
          <p:cNvSpPr>
            <a:spLocks noGrp="1"/>
          </p:cNvSpPr>
          <p:nvPr>
            <p:ph type="body" idx="3"/>
          </p:nvPr>
        </p:nvSpPr>
        <p:spPr>
          <a:xfrm>
            <a:off x="759211" y="3235562"/>
            <a:ext cx="5618480" cy="5375359"/>
          </a:xfrm>
        </p:spPr>
        <p:txBody>
          <a:bodyPr>
            <a:normAutofit/>
          </a:bodyPr>
          <a:lstStyle/>
          <a:p>
            <a:endParaRPr lang="en-GB" sz="1200" i="1" dirty="0" smtClean="0">
              <a:solidFill>
                <a:schemeClr val="tx1"/>
              </a:solidFill>
            </a:endParaRPr>
          </a:p>
        </p:txBody>
      </p:sp>
    </p:spTree>
    <p:extLst>
      <p:ext uri="{BB962C8B-B14F-4D97-AF65-F5344CB8AC3E}">
        <p14:creationId xmlns:p14="http://schemas.microsoft.com/office/powerpoint/2010/main" val="4138801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4688" y="571500"/>
            <a:ext cx="2903537" cy="2176463"/>
          </a:xfrm>
        </p:spPr>
      </p:sp>
      <p:sp>
        <p:nvSpPr>
          <p:cNvPr id="3" name="Notes Placeholder 2"/>
          <p:cNvSpPr>
            <a:spLocks noGrp="1"/>
          </p:cNvSpPr>
          <p:nvPr>
            <p:ph type="body" idx="1"/>
          </p:nvPr>
        </p:nvSpPr>
        <p:spPr>
          <a:xfrm>
            <a:off x="683806" y="2909289"/>
            <a:ext cx="5595750" cy="6399811"/>
          </a:xfrm>
        </p:spPr>
        <p:txBody>
          <a:bodyPr>
            <a:normAutofit/>
          </a:bodyPr>
          <a:lstStyle/>
          <a:p>
            <a:endParaRPr lang="en-GB" sz="1600" b="0" i="1" kern="1200" baseline="0" dirty="0" smtClean="0">
              <a:effectLst/>
            </a:endParaRPr>
          </a:p>
        </p:txBody>
      </p:sp>
    </p:spTree>
    <p:extLst>
      <p:ext uri="{BB962C8B-B14F-4D97-AF65-F5344CB8AC3E}">
        <p14:creationId xmlns:p14="http://schemas.microsoft.com/office/powerpoint/2010/main" val="357683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4688" y="571500"/>
            <a:ext cx="2903537" cy="2176463"/>
          </a:xfrm>
        </p:spPr>
      </p:sp>
      <p:sp>
        <p:nvSpPr>
          <p:cNvPr id="3" name="Notes Placeholder 2"/>
          <p:cNvSpPr>
            <a:spLocks noGrp="1"/>
          </p:cNvSpPr>
          <p:nvPr>
            <p:ph type="body" idx="1"/>
          </p:nvPr>
        </p:nvSpPr>
        <p:spPr>
          <a:xfrm>
            <a:off x="683806" y="2909289"/>
            <a:ext cx="5595750" cy="6234711"/>
          </a:xfrm>
        </p:spPr>
        <p:txBody>
          <a:bodyPr>
            <a:normAutofit/>
          </a:bodyPr>
          <a:lstStyle/>
          <a:p>
            <a:endParaRPr lang="en-GB" strike="noStrike" baseline="0" dirty="0" smtClean="0"/>
          </a:p>
        </p:txBody>
      </p:sp>
    </p:spTree>
    <p:extLst>
      <p:ext uri="{BB962C8B-B14F-4D97-AF65-F5344CB8AC3E}">
        <p14:creationId xmlns:p14="http://schemas.microsoft.com/office/powerpoint/2010/main" val="357683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Rot="1" noChangeAspect="1" noChangeArrowheads="1" noTextEdit="1"/>
          </p:cNvSpPr>
          <p:nvPr>
            <p:ph type="sldImg"/>
          </p:nvPr>
        </p:nvSpPr>
        <p:spPr>
          <a:xfrm>
            <a:off x="857250" y="534988"/>
            <a:ext cx="3165475" cy="2374900"/>
          </a:xfrm>
          <a:ln/>
        </p:spPr>
      </p:sp>
      <p:sp>
        <p:nvSpPr>
          <p:cNvPr id="4" name="Notes Placeholder 2"/>
          <p:cNvSpPr>
            <a:spLocks noGrp="1"/>
          </p:cNvSpPr>
          <p:nvPr>
            <p:ph type="body" idx="3"/>
          </p:nvPr>
        </p:nvSpPr>
        <p:spPr>
          <a:xfrm>
            <a:off x="759211" y="3235562"/>
            <a:ext cx="5618480" cy="5375359"/>
          </a:xfrm>
        </p:spPr>
        <p:txBody>
          <a:bodyPr>
            <a:normAutofit/>
          </a:bodyPr>
          <a:lstStyle/>
          <a:p>
            <a:pPr>
              <a:lnSpc>
                <a:spcPct val="90000"/>
              </a:lnSpc>
              <a:buFontTx/>
              <a:buNone/>
            </a:pPr>
            <a:endParaRPr lang="en-GB" dirty="0"/>
          </a:p>
        </p:txBody>
      </p:sp>
    </p:spTree>
    <p:extLst>
      <p:ext uri="{BB962C8B-B14F-4D97-AF65-F5344CB8AC3E}">
        <p14:creationId xmlns:p14="http://schemas.microsoft.com/office/powerpoint/2010/main" val="41388018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11" descr="Presentation_Template_Title_new"/>
          <p:cNvPicPr>
            <a:picLocks noChangeAspect="1" noChangeArrowheads="1"/>
          </p:cNvPicPr>
          <p:nvPr userDrawn="1"/>
        </p:nvPicPr>
        <p:blipFill>
          <a:blip r:embed="rId2" cstate="print"/>
          <a:srcRect/>
          <a:stretch>
            <a:fillRect/>
          </a:stretch>
        </p:blipFill>
        <p:spPr bwMode="auto">
          <a:xfrm>
            <a:off x="0" y="14288"/>
            <a:ext cx="9144000" cy="6858000"/>
          </a:xfrm>
          <a:prstGeom prst="rect">
            <a:avLst/>
          </a:prstGeom>
          <a:noFill/>
        </p:spPr>
      </p:pic>
      <p:pic>
        <p:nvPicPr>
          <p:cNvPr id="7"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7423150" y="504825"/>
            <a:ext cx="1263650" cy="1136650"/>
          </a:xfrm>
          <a:prstGeom prst="rect">
            <a:avLst/>
          </a:prstGeom>
          <a:noFill/>
        </p:spPr>
      </p:pic>
      <p:sp>
        <p:nvSpPr>
          <p:cNvPr id="181250" name="Rectangle 2"/>
          <p:cNvSpPr>
            <a:spLocks noGrp="1" noChangeArrowheads="1"/>
          </p:cNvSpPr>
          <p:nvPr>
            <p:ph type="ctrTitle"/>
          </p:nvPr>
        </p:nvSpPr>
        <p:spPr>
          <a:xfrm>
            <a:off x="323850" y="3598863"/>
            <a:ext cx="8456613" cy="514350"/>
          </a:xfrm>
        </p:spPr>
        <p:txBody>
          <a:bodyPr/>
          <a:lstStyle>
            <a:lvl1pPr>
              <a:defRPr sz="3200" b="0">
                <a:solidFill>
                  <a:schemeClr val="bg1"/>
                </a:solidFill>
                <a:latin typeface="Tahoma" pitchFamily="34" charset="0"/>
                <a:cs typeface="Tahoma" pitchFamily="34" charset="0"/>
              </a:defRPr>
            </a:lvl1pPr>
          </a:lstStyle>
          <a:p>
            <a:r>
              <a:rPr lang="en-US" smtClean="0"/>
              <a:t>Click to edit Master title style</a:t>
            </a:r>
            <a:endParaRPr lang="en-GB" dirty="0"/>
          </a:p>
        </p:txBody>
      </p:sp>
      <p:sp>
        <p:nvSpPr>
          <p:cNvPr id="181251" name="Rectangle 3"/>
          <p:cNvSpPr>
            <a:spLocks noGrp="1" noChangeArrowheads="1"/>
          </p:cNvSpPr>
          <p:nvPr>
            <p:ph type="subTitle" idx="1"/>
          </p:nvPr>
        </p:nvSpPr>
        <p:spPr>
          <a:xfrm>
            <a:off x="323850" y="4318000"/>
            <a:ext cx="8456613" cy="1421618"/>
          </a:xfrm>
        </p:spPr>
        <p:txBody>
          <a:bodyPr/>
          <a:lstStyle>
            <a:lvl1pPr marL="0" indent="0">
              <a:lnSpc>
                <a:spcPct val="90000"/>
              </a:lnSpc>
              <a:spcBef>
                <a:spcPts val="0"/>
              </a:spcBef>
              <a:spcAft>
                <a:spcPts val="0"/>
              </a:spcAft>
              <a:defRPr sz="4000" b="1">
                <a:solidFill>
                  <a:schemeClr val="bg1"/>
                </a:solidFill>
                <a:latin typeface="Tahoma" pitchFamily="34" charset="0"/>
                <a:cs typeface="Tahoma" pitchFamily="34" charset="0"/>
              </a:defRPr>
            </a:lvl1pPr>
          </a:lstStyle>
          <a:p>
            <a:r>
              <a:rPr lang="en-US" smtClean="0"/>
              <a:t>Click to edit Master subtitle style</a:t>
            </a:r>
            <a:endParaRPr lang="en-GB"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0"/>
          </p:nvPr>
        </p:nvSpPr>
        <p:spPr/>
        <p:txBody>
          <a:bodyPr/>
          <a:lstStyle/>
          <a:p>
            <a:fld id="{65636429-E36F-4636-A583-8A490F0AADAA}"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Slide Number Placeholder 3"/>
          <p:cNvSpPr>
            <a:spLocks noGrp="1"/>
          </p:cNvSpPr>
          <p:nvPr>
            <p:ph type="sldNum" sz="quarter" idx="10"/>
          </p:nvPr>
        </p:nvSpPr>
        <p:spPr/>
        <p:txBody>
          <a:bodyPr/>
          <a:lstStyle>
            <a:lvl1pPr>
              <a:defRPr/>
            </a:lvl1pPr>
          </a:lstStyle>
          <a:p>
            <a:fld id="{CB38B39E-6B08-45C5-B59D-059ED6A6CC1E}"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57759291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EF0727F-DB98-4C6F-A330-19C614B6D6CF}"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14791875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323850" y="1079500"/>
            <a:ext cx="4186238"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62488" y="1079500"/>
            <a:ext cx="4187825"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Slide Number Placeholder 4"/>
          <p:cNvSpPr>
            <a:spLocks noGrp="1"/>
          </p:cNvSpPr>
          <p:nvPr>
            <p:ph type="sldNum" sz="quarter" idx="10"/>
          </p:nvPr>
        </p:nvSpPr>
        <p:spPr/>
        <p:txBody>
          <a:bodyPr/>
          <a:lstStyle>
            <a:lvl1pPr>
              <a:defRPr/>
            </a:lvl1pPr>
          </a:lstStyle>
          <a:p>
            <a:fld id="{6E9DAAD9-196C-4DE7-9592-3706C9FA6151}"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48828369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Slide Number Placeholder 6"/>
          <p:cNvSpPr>
            <a:spLocks noGrp="1"/>
          </p:cNvSpPr>
          <p:nvPr>
            <p:ph type="sldNum" sz="quarter" idx="10"/>
          </p:nvPr>
        </p:nvSpPr>
        <p:spPr/>
        <p:txBody>
          <a:bodyPr/>
          <a:lstStyle>
            <a:lvl1pPr>
              <a:defRPr/>
            </a:lvl1pPr>
          </a:lstStyle>
          <a:p>
            <a:fld id="{D356BDFD-1D35-48C7-8684-9848E319E725}"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3635333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Slide Number Placeholder 2"/>
          <p:cNvSpPr>
            <a:spLocks noGrp="1"/>
          </p:cNvSpPr>
          <p:nvPr>
            <p:ph type="sldNum" sz="quarter" idx="10"/>
          </p:nvPr>
        </p:nvSpPr>
        <p:spPr/>
        <p:txBody>
          <a:bodyPr/>
          <a:lstStyle>
            <a:lvl1pPr>
              <a:defRPr/>
            </a:lvl1pPr>
          </a:lstStyle>
          <a:p>
            <a:fld id="{2FC9BAF2-DB5D-43AA-B61F-154632D6CC8B}"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74479623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0AAA3109-4089-4681-8E37-7ED1921FF0B7}"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55008019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385FC35-5F61-4EA9-A6A0-7B5DD45B0952}"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55299863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004318A-6EEF-4EC1-BE4E-1A8EA737FDB4}"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66739479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Slide Number Placeholder 3"/>
          <p:cNvSpPr>
            <a:spLocks noGrp="1"/>
          </p:cNvSpPr>
          <p:nvPr>
            <p:ph type="sldNum" sz="quarter" idx="10"/>
          </p:nvPr>
        </p:nvSpPr>
        <p:spPr/>
        <p:txBody>
          <a:bodyPr/>
          <a:lstStyle>
            <a:lvl1pPr>
              <a:defRPr/>
            </a:lvl1pPr>
          </a:lstStyle>
          <a:p>
            <a:fld id="{4BCD6115-B82F-44C6-ABD7-AC6F1E98DB4B}"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99135244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9888" y="142875"/>
            <a:ext cx="2130425" cy="609917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323850" y="142875"/>
            <a:ext cx="6243638" cy="6099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Slide Number Placeholder 3"/>
          <p:cNvSpPr>
            <a:spLocks noGrp="1"/>
          </p:cNvSpPr>
          <p:nvPr>
            <p:ph type="sldNum" sz="quarter" idx="10"/>
          </p:nvPr>
        </p:nvSpPr>
        <p:spPr/>
        <p:txBody>
          <a:bodyPr/>
          <a:lstStyle>
            <a:lvl1pPr>
              <a:defRPr/>
            </a:lvl1pPr>
          </a:lstStyle>
          <a:p>
            <a:fld id="{1E563850-4C38-4C23-ACB7-D826150CB0BA}"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073061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5636429-E36F-4636-A583-8A490F0AADAA}"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51999097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Presentation_Template_Title_new"/>
          <p:cNvPicPr>
            <a:picLocks noChangeAspect="1" noChangeArrowheads="1"/>
          </p:cNvPicPr>
          <p:nvPr/>
        </p:nvPicPr>
        <p:blipFill>
          <a:blip r:embed="rId2" cstate="print"/>
          <a:srcRect/>
          <a:stretch>
            <a:fillRect/>
          </a:stretch>
        </p:blipFill>
        <p:spPr bwMode="auto">
          <a:xfrm>
            <a:off x="0" y="14288"/>
            <a:ext cx="9144000" cy="6858000"/>
          </a:xfrm>
          <a:prstGeom prst="rect">
            <a:avLst/>
          </a:prstGeom>
          <a:noFill/>
          <a:ln w="9525">
            <a:noFill/>
            <a:miter lim="800000"/>
            <a:headEnd/>
            <a:tailEnd/>
          </a:ln>
        </p:spPr>
      </p:pic>
      <p:pic>
        <p:nvPicPr>
          <p:cNvPr id="5" name="Picture 12"/>
          <p:cNvPicPr>
            <a:picLocks noChangeArrowheads="1"/>
          </p:cNvPicPr>
          <p:nvPr/>
        </p:nvPicPr>
        <p:blipFill>
          <a:blip r:embed="rId3" cstate="print">
            <a:clrChange>
              <a:clrFrom>
                <a:srgbClr val="FFFFFF"/>
              </a:clrFrom>
              <a:clrTo>
                <a:srgbClr val="FFFFFF">
                  <a:alpha val="0"/>
                </a:srgbClr>
              </a:clrTo>
            </a:clrChange>
            <a:lum bright="-6000"/>
          </a:blip>
          <a:srcRect/>
          <a:stretch>
            <a:fillRect/>
          </a:stretch>
        </p:blipFill>
        <p:spPr bwMode="auto">
          <a:xfrm>
            <a:off x="7423150" y="504825"/>
            <a:ext cx="1263650" cy="1136650"/>
          </a:xfrm>
          <a:prstGeom prst="rect">
            <a:avLst/>
          </a:prstGeom>
          <a:noFill/>
          <a:ln w="9525">
            <a:noFill/>
            <a:miter lim="800000"/>
            <a:headEnd/>
            <a:tailEnd/>
          </a:ln>
        </p:spPr>
      </p:pic>
      <p:sp>
        <p:nvSpPr>
          <p:cNvPr id="181250" name="Rectangle 2"/>
          <p:cNvSpPr>
            <a:spLocks noGrp="1" noChangeArrowheads="1"/>
          </p:cNvSpPr>
          <p:nvPr>
            <p:ph type="ctrTitle"/>
          </p:nvPr>
        </p:nvSpPr>
        <p:spPr>
          <a:xfrm>
            <a:off x="323850" y="3598863"/>
            <a:ext cx="8456613" cy="514350"/>
          </a:xfrm>
        </p:spPr>
        <p:txBody>
          <a:bodyPr/>
          <a:lstStyle>
            <a:lvl1pPr>
              <a:defRPr sz="3200" b="0">
                <a:solidFill>
                  <a:schemeClr val="bg1"/>
                </a:solidFill>
              </a:defRPr>
            </a:lvl1pPr>
          </a:lstStyle>
          <a:p>
            <a:r>
              <a:rPr lang="en-GB"/>
              <a:t>Click to edit Master title style</a:t>
            </a:r>
          </a:p>
        </p:txBody>
      </p:sp>
      <p:sp>
        <p:nvSpPr>
          <p:cNvPr id="181251" name="Rectangle 3"/>
          <p:cNvSpPr>
            <a:spLocks noGrp="1" noChangeArrowheads="1"/>
          </p:cNvSpPr>
          <p:nvPr>
            <p:ph type="subTitle" idx="1"/>
          </p:nvPr>
        </p:nvSpPr>
        <p:spPr>
          <a:xfrm>
            <a:off x="323850" y="4318000"/>
            <a:ext cx="8456613" cy="1006475"/>
          </a:xfrm>
        </p:spPr>
        <p:txBody>
          <a:bodyPr/>
          <a:lstStyle>
            <a:lvl1pPr marL="0" indent="0">
              <a:defRPr sz="4000" b="1">
                <a:solidFill>
                  <a:schemeClr val="bg1"/>
                </a:solidFill>
              </a:defRPr>
            </a:lvl1pPr>
          </a:lstStyle>
          <a:p>
            <a:r>
              <a:rPr lang="en-GB"/>
              <a:t>Click to edit Master subtitle style</a:t>
            </a: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1"/>
          <p:cNvSpPr>
            <a:spLocks noGrp="1" noChangeArrowheads="1"/>
          </p:cNvSpPr>
          <p:nvPr>
            <p:ph type="sldNum" sz="quarter" idx="10"/>
          </p:nvPr>
        </p:nvSpPr>
        <p:spPr>
          <a:ln/>
        </p:spPr>
        <p:txBody>
          <a:bodyPr/>
          <a:lstStyle>
            <a:lvl1pPr>
              <a:defRPr/>
            </a:lvl1pPr>
          </a:lstStyle>
          <a:p>
            <a:pPr>
              <a:defRPr/>
            </a:pPr>
            <a:fld id="{4DAB8F88-C6E9-4309-826A-8F71B0EE9B88}"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sldNum" sz="quarter" idx="10"/>
          </p:nvPr>
        </p:nvSpPr>
        <p:spPr>
          <a:ln/>
        </p:spPr>
        <p:txBody>
          <a:bodyPr/>
          <a:lstStyle>
            <a:lvl1pPr>
              <a:defRPr/>
            </a:lvl1pPr>
          </a:lstStyle>
          <a:p>
            <a:pPr>
              <a:defRPr/>
            </a:pPr>
            <a:fld id="{852FEAF5-3F87-458B-BF5C-41BD35912FD2}"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079500"/>
            <a:ext cx="4186238"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62488" y="1079500"/>
            <a:ext cx="4187825"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1"/>
          <p:cNvSpPr>
            <a:spLocks noGrp="1" noChangeArrowheads="1"/>
          </p:cNvSpPr>
          <p:nvPr>
            <p:ph type="sldNum" sz="quarter" idx="10"/>
          </p:nvPr>
        </p:nvSpPr>
        <p:spPr>
          <a:ln/>
        </p:spPr>
        <p:txBody>
          <a:bodyPr/>
          <a:lstStyle>
            <a:lvl1pPr>
              <a:defRPr/>
            </a:lvl1pPr>
          </a:lstStyle>
          <a:p>
            <a:pPr>
              <a:defRPr/>
            </a:pPr>
            <a:fld id="{A1622ECA-D97B-4673-8742-C115405874FC}"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1"/>
          <p:cNvSpPr>
            <a:spLocks noGrp="1" noChangeArrowheads="1"/>
          </p:cNvSpPr>
          <p:nvPr>
            <p:ph type="sldNum" sz="quarter" idx="10"/>
          </p:nvPr>
        </p:nvSpPr>
        <p:spPr>
          <a:ln/>
        </p:spPr>
        <p:txBody>
          <a:bodyPr/>
          <a:lstStyle>
            <a:lvl1pPr>
              <a:defRPr/>
            </a:lvl1pPr>
          </a:lstStyle>
          <a:p>
            <a:pPr>
              <a:defRPr/>
            </a:pPr>
            <a:fld id="{20BBC517-3594-4D70-81AE-A63DDC43C72F}"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1"/>
          <p:cNvSpPr>
            <a:spLocks noGrp="1" noChangeArrowheads="1"/>
          </p:cNvSpPr>
          <p:nvPr>
            <p:ph type="sldNum" sz="quarter" idx="10"/>
          </p:nvPr>
        </p:nvSpPr>
        <p:spPr>
          <a:ln/>
        </p:spPr>
        <p:txBody>
          <a:bodyPr/>
          <a:lstStyle>
            <a:lvl1pPr>
              <a:defRPr/>
            </a:lvl1pPr>
          </a:lstStyle>
          <a:p>
            <a:pPr>
              <a:defRPr/>
            </a:pPr>
            <a:fld id="{34B52008-1917-4303-AC26-22EBA402DBBA}"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pPr>
              <a:defRPr/>
            </a:pPr>
            <a:fld id="{58332E9D-2CD3-425F-AC77-89A82EF4E102}"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1704DBDA-E272-4051-9BF1-5C9869950828}"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A72DD970-77B9-480B-B7A0-ED04F6083738}"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p:txBody>
          <a:bodyPr/>
          <a:lstStyle/>
          <a:p>
            <a:fld id="{0580567E-5E8F-47A5-90DF-8BFEB1A71525}" type="slidenum">
              <a:rPr lang="en-GB" smtClean="0"/>
              <a:pPr/>
              <a:t>‹#›</a:t>
            </a:fld>
            <a:endParaRPr lang="en-GB" dirty="0"/>
          </a:p>
        </p:txBody>
      </p:sp>
    </p:spTree>
    <p:extLst>
      <p:ext uri="{BB962C8B-B14F-4D97-AF65-F5344CB8AC3E}">
        <p14:creationId xmlns:p14="http://schemas.microsoft.com/office/powerpoint/2010/main" val="2030974104"/>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1"/>
          <p:cNvSpPr>
            <a:spLocks noGrp="1" noChangeArrowheads="1"/>
          </p:cNvSpPr>
          <p:nvPr>
            <p:ph type="sldNum" sz="quarter" idx="10"/>
          </p:nvPr>
        </p:nvSpPr>
        <p:spPr>
          <a:ln/>
        </p:spPr>
        <p:txBody>
          <a:bodyPr/>
          <a:lstStyle>
            <a:lvl1pPr>
              <a:defRPr/>
            </a:lvl1pPr>
          </a:lstStyle>
          <a:p>
            <a:pPr>
              <a:defRPr/>
            </a:pPr>
            <a:fld id="{7D876B13-6917-4F85-8896-6DF9786AD07D}"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9888" y="142875"/>
            <a:ext cx="2130425" cy="60991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142875"/>
            <a:ext cx="6243638" cy="6099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1"/>
          <p:cNvSpPr>
            <a:spLocks noGrp="1" noChangeArrowheads="1"/>
          </p:cNvSpPr>
          <p:nvPr>
            <p:ph type="sldNum" sz="quarter" idx="10"/>
          </p:nvPr>
        </p:nvSpPr>
        <p:spPr>
          <a:ln/>
        </p:spPr>
        <p:txBody>
          <a:bodyPr/>
          <a:lstStyle>
            <a:lvl1pPr>
              <a:defRPr/>
            </a:lvl1pPr>
          </a:lstStyle>
          <a:p>
            <a:pPr>
              <a:defRPr/>
            </a:pPr>
            <a:fld id="{A301AF5F-0772-4AF5-8053-DF28A3F3BDB5}"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44501" y="571500"/>
            <a:ext cx="6918677" cy="5815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p>
            <a:fld id="{0580567E-5E8F-47A5-90DF-8BFEB1A71525}"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342431943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lnSpc>
                <a:spcPct val="90000"/>
              </a:lnSpc>
              <a:spcBef>
                <a:spcPts val="300"/>
              </a:spcBef>
              <a:spcAft>
                <a:spcPts val="600"/>
              </a:spcAft>
              <a:defRPr sz="2400"/>
            </a:lvl1pPr>
            <a:lvl2pPr marL="269875" indent="-269875">
              <a:lnSpc>
                <a:spcPct val="90000"/>
              </a:lnSpc>
              <a:spcBef>
                <a:spcPts val="300"/>
              </a:spcBef>
              <a:spcAft>
                <a:spcPts val="600"/>
              </a:spcAft>
              <a:buFont typeface="Arial" pitchFamily="34" charset="0"/>
              <a:buChar char="•"/>
              <a:tabLst>
                <a:tab pos="269875" algn="l"/>
              </a:tabLst>
              <a:defRPr sz="2400">
                <a:latin typeface="Tahoma" pitchFamily="34" charset="0"/>
                <a:cs typeface="Tahoma" pitchFamily="34" charset="0"/>
              </a:defRPr>
            </a:lvl2pPr>
            <a:lvl3pPr marL="541338" indent="-271463">
              <a:lnSpc>
                <a:spcPct val="90000"/>
              </a:lnSpc>
              <a:spcBef>
                <a:spcPts val="300"/>
              </a:spcBef>
              <a:spcAft>
                <a:spcPts val="600"/>
              </a:spcAft>
              <a:buFont typeface="Tahoma" pitchFamily="34" charset="0"/>
              <a:buChar char="–"/>
              <a:tabLst>
                <a:tab pos="541338" algn="l"/>
              </a:tabLst>
              <a:defRPr sz="2400">
                <a:latin typeface="Tahoma" pitchFamily="34" charset="0"/>
                <a:cs typeface="Tahoma" pitchFamily="34" charset="0"/>
              </a:defRPr>
            </a:lvl3pPr>
            <a:lvl5pPr>
              <a:buNone/>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957072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lnSpc>
                <a:spcPct val="90000"/>
              </a:lnSpc>
              <a:spcBef>
                <a:spcPts val="300"/>
              </a:spcBef>
              <a:spcAft>
                <a:spcPts val="600"/>
              </a:spcAft>
              <a:defRPr sz="2400"/>
            </a:lvl1pPr>
            <a:lvl2pPr marL="269875" indent="-269875">
              <a:lnSpc>
                <a:spcPct val="90000"/>
              </a:lnSpc>
              <a:spcBef>
                <a:spcPts val="300"/>
              </a:spcBef>
              <a:spcAft>
                <a:spcPts val="600"/>
              </a:spcAft>
              <a:buFont typeface="Arial" pitchFamily="34" charset="0"/>
              <a:buChar char="•"/>
              <a:tabLst>
                <a:tab pos="269875" algn="l"/>
              </a:tabLst>
              <a:defRPr sz="2400">
                <a:latin typeface="Tahoma" pitchFamily="34" charset="0"/>
                <a:cs typeface="Tahoma" pitchFamily="34" charset="0"/>
              </a:defRPr>
            </a:lvl2pPr>
            <a:lvl3pPr marL="541338" indent="-271463">
              <a:lnSpc>
                <a:spcPct val="90000"/>
              </a:lnSpc>
              <a:spcBef>
                <a:spcPts val="300"/>
              </a:spcBef>
              <a:spcAft>
                <a:spcPts val="600"/>
              </a:spcAft>
              <a:buFont typeface="Tahoma" pitchFamily="34" charset="0"/>
              <a:buChar char="–"/>
              <a:tabLst>
                <a:tab pos="541338" algn="l"/>
              </a:tabLst>
              <a:defRPr sz="2400">
                <a:latin typeface="Tahoma" pitchFamily="34" charset="0"/>
                <a:cs typeface="Tahoma" pitchFamily="34" charset="0"/>
              </a:defRPr>
            </a:lvl3pPr>
            <a:lvl5pPr>
              <a:buNone/>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Slide Number Placeholder 4"/>
          <p:cNvSpPr>
            <a:spLocks noGrp="1"/>
          </p:cNvSpPr>
          <p:nvPr>
            <p:ph type="sldNum" sz="quarter" idx="10"/>
          </p:nvPr>
        </p:nvSpPr>
        <p:spPr/>
        <p:txBody>
          <a:bodyPr/>
          <a:lstStyle/>
          <a:p>
            <a:fld id="{0580567E-5E8F-47A5-90DF-8BFEB1A71525}"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0"/>
          </p:nvPr>
        </p:nvSpPr>
        <p:spPr/>
        <p:txBody>
          <a:bodyPr/>
          <a:lstStyle/>
          <a:p>
            <a:fld id="{0580567E-5E8F-47A5-90DF-8BFEB1A71525}"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14"/>
          <p:cNvSpPr>
            <a:spLocks noGrp="1" noChangeArrowheads="1"/>
          </p:cNvSpPr>
          <p:nvPr>
            <p:ph type="sldNum" sz="quarter" idx="10"/>
          </p:nvPr>
        </p:nvSpPr>
        <p:spPr>
          <a:ln/>
        </p:spPr>
        <p:txBody>
          <a:bodyPr/>
          <a:lstStyle>
            <a:lvl1pPr>
              <a:defRPr/>
            </a:lvl1pPr>
          </a:lstStyle>
          <a:p>
            <a:pPr>
              <a:defRPr/>
            </a:pPr>
            <a:fld id="{94C44BBD-EC6D-4AA2-833A-4CC5979E185D}" type="slidenum">
              <a:rPr lang="en-GB"/>
              <a:pPr>
                <a:defRPr/>
              </a:pPr>
              <a:t>‹#›</a:t>
            </a:fld>
            <a:endParaRPr lang="en-GB"/>
          </a:p>
        </p:txBody>
      </p:sp>
    </p:spTree>
    <p:extLst>
      <p:ext uri="{BB962C8B-B14F-4D97-AF65-F5344CB8AC3E}">
        <p14:creationId xmlns:p14="http://schemas.microsoft.com/office/powerpoint/2010/main" val="1602987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4"/>
          <p:cNvSpPr>
            <a:spLocks noGrp="1" noChangeArrowheads="1"/>
          </p:cNvSpPr>
          <p:nvPr>
            <p:ph type="sldNum" sz="quarter" idx="10"/>
          </p:nvPr>
        </p:nvSpPr>
        <p:spPr>
          <a:ln/>
        </p:spPr>
        <p:txBody>
          <a:bodyPr/>
          <a:lstStyle>
            <a:lvl1pPr>
              <a:defRPr/>
            </a:lvl1pPr>
          </a:lstStyle>
          <a:p>
            <a:pPr>
              <a:defRPr/>
            </a:pPr>
            <a:fld id="{8E39E7DC-8B48-4AF3-B7DF-5AF71A6CF9E0}" type="slidenum">
              <a:rPr lang="en-GB"/>
              <a:pPr>
                <a:defRPr/>
              </a:pPr>
              <a:t>‹#›</a:t>
            </a:fld>
            <a:endParaRPr lang="en-GB"/>
          </a:p>
        </p:txBody>
      </p:sp>
    </p:spTree>
    <p:extLst>
      <p:ext uri="{BB962C8B-B14F-4D97-AF65-F5344CB8AC3E}">
        <p14:creationId xmlns:p14="http://schemas.microsoft.com/office/powerpoint/2010/main" val="2653455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sldNum" sz="quarter" idx="10"/>
          </p:nvPr>
        </p:nvSpPr>
        <p:spPr>
          <a:ln/>
        </p:spPr>
        <p:txBody>
          <a:bodyPr/>
          <a:lstStyle>
            <a:lvl1pPr>
              <a:defRPr/>
            </a:lvl1pPr>
          </a:lstStyle>
          <a:p>
            <a:pPr>
              <a:defRPr/>
            </a:pPr>
            <a:fld id="{F7637D07-EBA7-4057-AF05-FC00F3C16E10}" type="slidenum">
              <a:rPr lang="en-GB"/>
              <a:pPr>
                <a:defRPr/>
              </a:pPr>
              <a:t>‹#›</a:t>
            </a:fld>
            <a:endParaRPr lang="en-GB"/>
          </a:p>
        </p:txBody>
      </p:sp>
    </p:spTree>
    <p:extLst>
      <p:ext uri="{BB962C8B-B14F-4D97-AF65-F5344CB8AC3E}">
        <p14:creationId xmlns:p14="http://schemas.microsoft.com/office/powerpoint/2010/main" val="313328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079500"/>
            <a:ext cx="4186238"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62488" y="1079500"/>
            <a:ext cx="4187825"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4"/>
          <p:cNvSpPr>
            <a:spLocks noGrp="1" noChangeArrowheads="1"/>
          </p:cNvSpPr>
          <p:nvPr>
            <p:ph type="sldNum" sz="quarter" idx="10"/>
          </p:nvPr>
        </p:nvSpPr>
        <p:spPr>
          <a:ln/>
        </p:spPr>
        <p:txBody>
          <a:bodyPr/>
          <a:lstStyle>
            <a:lvl1pPr>
              <a:defRPr/>
            </a:lvl1pPr>
          </a:lstStyle>
          <a:p>
            <a:pPr>
              <a:defRPr/>
            </a:pPr>
            <a:fld id="{8B4663C2-F5CF-4739-BB7A-479A9C473620}" type="slidenum">
              <a:rPr lang="en-GB"/>
              <a:pPr>
                <a:defRPr/>
              </a:pPr>
              <a:t>‹#›</a:t>
            </a:fld>
            <a:endParaRPr lang="en-GB"/>
          </a:p>
        </p:txBody>
      </p:sp>
    </p:spTree>
    <p:extLst>
      <p:ext uri="{BB962C8B-B14F-4D97-AF65-F5344CB8AC3E}">
        <p14:creationId xmlns:p14="http://schemas.microsoft.com/office/powerpoint/2010/main" val="4271747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lnSpc>
                <a:spcPct val="90000"/>
              </a:lnSpc>
              <a:spcBef>
                <a:spcPts val="300"/>
              </a:spcBef>
              <a:spcAft>
                <a:spcPts val="600"/>
              </a:spcAft>
              <a:defRPr sz="2400"/>
            </a:lvl1pPr>
            <a:lvl2pPr marL="269875" indent="-269875">
              <a:lnSpc>
                <a:spcPct val="90000"/>
              </a:lnSpc>
              <a:spcBef>
                <a:spcPts val="300"/>
              </a:spcBef>
              <a:spcAft>
                <a:spcPts val="600"/>
              </a:spcAft>
              <a:buFont typeface="Arial" pitchFamily="34" charset="0"/>
              <a:buChar char="•"/>
              <a:tabLst>
                <a:tab pos="269875" algn="l"/>
              </a:tabLst>
              <a:defRPr sz="2400">
                <a:latin typeface="Tahoma" pitchFamily="34" charset="0"/>
                <a:cs typeface="Tahoma" pitchFamily="34" charset="0"/>
              </a:defRPr>
            </a:lvl2pPr>
            <a:lvl3pPr marL="541338" indent="-271463">
              <a:lnSpc>
                <a:spcPct val="90000"/>
              </a:lnSpc>
              <a:spcBef>
                <a:spcPts val="300"/>
              </a:spcBef>
              <a:spcAft>
                <a:spcPts val="600"/>
              </a:spcAft>
              <a:buFont typeface="Tahoma" pitchFamily="34" charset="0"/>
              <a:buChar char="–"/>
              <a:tabLst>
                <a:tab pos="541338" algn="l"/>
              </a:tabLst>
              <a:defRPr sz="2400">
                <a:latin typeface="Tahoma" pitchFamily="34" charset="0"/>
                <a:cs typeface="Tahoma" pitchFamily="34" charset="0"/>
              </a:defRPr>
            </a:lvl3pPr>
            <a:lvl5pPr>
              <a:buNone/>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Slide Number Placeholder 4"/>
          <p:cNvSpPr>
            <a:spLocks noGrp="1"/>
          </p:cNvSpPr>
          <p:nvPr>
            <p:ph type="sldNum" sz="quarter" idx="10"/>
          </p:nvPr>
        </p:nvSpPr>
        <p:spPr/>
        <p:txBody>
          <a:bodyPr/>
          <a:lstStyle/>
          <a:p>
            <a:fld id="{0580567E-5E8F-47A5-90DF-8BFEB1A71525}"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4"/>
          <p:cNvSpPr>
            <a:spLocks noGrp="1" noChangeArrowheads="1"/>
          </p:cNvSpPr>
          <p:nvPr>
            <p:ph type="sldNum" sz="quarter" idx="10"/>
          </p:nvPr>
        </p:nvSpPr>
        <p:spPr>
          <a:ln/>
        </p:spPr>
        <p:txBody>
          <a:bodyPr/>
          <a:lstStyle>
            <a:lvl1pPr>
              <a:defRPr/>
            </a:lvl1pPr>
          </a:lstStyle>
          <a:p>
            <a:pPr>
              <a:defRPr/>
            </a:pPr>
            <a:fld id="{A953FDFF-F324-4A11-B843-9DB2E84A0256}" type="slidenum">
              <a:rPr lang="en-GB"/>
              <a:pPr>
                <a:defRPr/>
              </a:pPr>
              <a:t>‹#›</a:t>
            </a:fld>
            <a:endParaRPr lang="en-GB"/>
          </a:p>
        </p:txBody>
      </p:sp>
    </p:spTree>
    <p:extLst>
      <p:ext uri="{BB962C8B-B14F-4D97-AF65-F5344CB8AC3E}">
        <p14:creationId xmlns:p14="http://schemas.microsoft.com/office/powerpoint/2010/main" val="3346737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4"/>
          <p:cNvSpPr>
            <a:spLocks noGrp="1" noChangeArrowheads="1"/>
          </p:cNvSpPr>
          <p:nvPr>
            <p:ph type="sldNum" sz="quarter" idx="10"/>
          </p:nvPr>
        </p:nvSpPr>
        <p:spPr>
          <a:ln/>
        </p:spPr>
        <p:txBody>
          <a:bodyPr/>
          <a:lstStyle>
            <a:lvl1pPr>
              <a:defRPr/>
            </a:lvl1pPr>
          </a:lstStyle>
          <a:p>
            <a:pPr>
              <a:defRPr/>
            </a:pPr>
            <a:fld id="{60726E06-6185-4993-B26A-6610B13D3EFB}" type="slidenum">
              <a:rPr lang="en-GB"/>
              <a:pPr>
                <a:defRPr/>
              </a:pPr>
              <a:t>‹#›</a:t>
            </a:fld>
            <a:endParaRPr lang="en-GB"/>
          </a:p>
        </p:txBody>
      </p:sp>
    </p:spTree>
    <p:extLst>
      <p:ext uri="{BB962C8B-B14F-4D97-AF65-F5344CB8AC3E}">
        <p14:creationId xmlns:p14="http://schemas.microsoft.com/office/powerpoint/2010/main" val="36500381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sldNum" sz="quarter" idx="10"/>
          </p:nvPr>
        </p:nvSpPr>
        <p:spPr>
          <a:ln/>
        </p:spPr>
        <p:txBody>
          <a:bodyPr/>
          <a:lstStyle>
            <a:lvl1pPr>
              <a:defRPr/>
            </a:lvl1pPr>
          </a:lstStyle>
          <a:p>
            <a:pPr>
              <a:defRPr/>
            </a:pPr>
            <a:fld id="{BDDDC021-539E-4D79-9040-0AF77F13630B}" type="slidenum">
              <a:rPr lang="en-GB"/>
              <a:pPr>
                <a:defRPr/>
              </a:pPr>
              <a:t>‹#›</a:t>
            </a:fld>
            <a:endParaRPr lang="en-GB"/>
          </a:p>
        </p:txBody>
      </p:sp>
    </p:spTree>
    <p:extLst>
      <p:ext uri="{BB962C8B-B14F-4D97-AF65-F5344CB8AC3E}">
        <p14:creationId xmlns:p14="http://schemas.microsoft.com/office/powerpoint/2010/main" val="4073219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sldNum" sz="quarter" idx="10"/>
          </p:nvPr>
        </p:nvSpPr>
        <p:spPr>
          <a:ln/>
        </p:spPr>
        <p:txBody>
          <a:bodyPr/>
          <a:lstStyle>
            <a:lvl1pPr>
              <a:defRPr/>
            </a:lvl1pPr>
          </a:lstStyle>
          <a:p>
            <a:pPr>
              <a:defRPr/>
            </a:pPr>
            <a:fld id="{FAAEB8A1-7262-4DED-8C53-EBF6C825C6F2}" type="slidenum">
              <a:rPr lang="en-GB"/>
              <a:pPr>
                <a:defRPr/>
              </a:pPr>
              <a:t>‹#›</a:t>
            </a:fld>
            <a:endParaRPr lang="en-GB"/>
          </a:p>
        </p:txBody>
      </p:sp>
    </p:spTree>
    <p:extLst>
      <p:ext uri="{BB962C8B-B14F-4D97-AF65-F5344CB8AC3E}">
        <p14:creationId xmlns:p14="http://schemas.microsoft.com/office/powerpoint/2010/main" val="4427298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sldNum" sz="quarter" idx="10"/>
          </p:nvPr>
        </p:nvSpPr>
        <p:spPr>
          <a:ln/>
        </p:spPr>
        <p:txBody>
          <a:bodyPr/>
          <a:lstStyle>
            <a:lvl1pPr>
              <a:defRPr/>
            </a:lvl1pPr>
          </a:lstStyle>
          <a:p>
            <a:pPr>
              <a:defRPr/>
            </a:pPr>
            <a:fld id="{CD95810D-C684-4C26-B074-9D0BBA567FB5}" type="slidenum">
              <a:rPr lang="en-GB"/>
              <a:pPr>
                <a:defRPr/>
              </a:pPr>
              <a:t>‹#›</a:t>
            </a:fld>
            <a:endParaRPr lang="en-GB"/>
          </a:p>
        </p:txBody>
      </p:sp>
    </p:spTree>
    <p:extLst>
      <p:ext uri="{BB962C8B-B14F-4D97-AF65-F5344CB8AC3E}">
        <p14:creationId xmlns:p14="http://schemas.microsoft.com/office/powerpoint/2010/main" val="14958255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4"/>
          <p:cNvSpPr>
            <a:spLocks noGrp="1" noChangeArrowheads="1"/>
          </p:cNvSpPr>
          <p:nvPr>
            <p:ph type="sldNum" sz="quarter" idx="10"/>
          </p:nvPr>
        </p:nvSpPr>
        <p:spPr>
          <a:ln/>
        </p:spPr>
        <p:txBody>
          <a:bodyPr/>
          <a:lstStyle>
            <a:lvl1pPr>
              <a:defRPr/>
            </a:lvl1pPr>
          </a:lstStyle>
          <a:p>
            <a:pPr>
              <a:defRPr/>
            </a:pPr>
            <a:fld id="{CBB310BC-F2B8-43D6-AD46-CE271C83CF8E}" type="slidenum">
              <a:rPr lang="en-GB"/>
              <a:pPr>
                <a:defRPr/>
              </a:pPr>
              <a:t>‹#›</a:t>
            </a:fld>
            <a:endParaRPr lang="en-GB"/>
          </a:p>
        </p:txBody>
      </p:sp>
    </p:spTree>
    <p:extLst>
      <p:ext uri="{BB962C8B-B14F-4D97-AF65-F5344CB8AC3E}">
        <p14:creationId xmlns:p14="http://schemas.microsoft.com/office/powerpoint/2010/main" val="13525313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9888" y="142875"/>
            <a:ext cx="2130425" cy="60991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142875"/>
            <a:ext cx="6243638" cy="6099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4"/>
          <p:cNvSpPr>
            <a:spLocks noGrp="1" noChangeArrowheads="1"/>
          </p:cNvSpPr>
          <p:nvPr>
            <p:ph type="sldNum" sz="quarter" idx="10"/>
          </p:nvPr>
        </p:nvSpPr>
        <p:spPr>
          <a:ln/>
        </p:spPr>
        <p:txBody>
          <a:bodyPr/>
          <a:lstStyle>
            <a:lvl1pPr>
              <a:defRPr/>
            </a:lvl1pPr>
          </a:lstStyle>
          <a:p>
            <a:pPr>
              <a:defRPr/>
            </a:pPr>
            <a:fld id="{E2241B07-2A86-4AD7-8C9E-8D0475F2A802}" type="slidenum">
              <a:rPr lang="en-GB"/>
              <a:pPr>
                <a:defRPr/>
              </a:pPr>
              <a:t>‹#›</a:t>
            </a:fld>
            <a:endParaRPr lang="en-GB"/>
          </a:p>
        </p:txBody>
      </p:sp>
    </p:spTree>
    <p:extLst>
      <p:ext uri="{BB962C8B-B14F-4D97-AF65-F5344CB8AC3E}">
        <p14:creationId xmlns:p14="http://schemas.microsoft.com/office/powerpoint/2010/main" val="18858656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Presentation_Template_Title_new"/>
          <p:cNvPicPr>
            <a:picLocks noChangeAspect="1" noChangeArrowheads="1"/>
          </p:cNvPicPr>
          <p:nvPr/>
        </p:nvPicPr>
        <p:blipFill>
          <a:blip r:embed="rId2" cstate="print"/>
          <a:srcRect/>
          <a:stretch>
            <a:fillRect/>
          </a:stretch>
        </p:blipFill>
        <p:spPr bwMode="auto">
          <a:xfrm>
            <a:off x="0" y="14288"/>
            <a:ext cx="9144000" cy="6858000"/>
          </a:xfrm>
          <a:prstGeom prst="rect">
            <a:avLst/>
          </a:prstGeom>
          <a:noFill/>
          <a:ln w="9525">
            <a:noFill/>
            <a:miter lim="800000"/>
            <a:headEnd/>
            <a:tailEnd/>
          </a:ln>
        </p:spPr>
      </p:pic>
      <p:pic>
        <p:nvPicPr>
          <p:cNvPr id="5" name="Picture 12"/>
          <p:cNvPicPr>
            <a:picLocks noChangeArrowheads="1"/>
          </p:cNvPicPr>
          <p:nvPr/>
        </p:nvPicPr>
        <p:blipFill>
          <a:blip r:embed="rId3" cstate="print">
            <a:clrChange>
              <a:clrFrom>
                <a:srgbClr val="FFFFFF"/>
              </a:clrFrom>
              <a:clrTo>
                <a:srgbClr val="FFFFFF">
                  <a:alpha val="0"/>
                </a:srgbClr>
              </a:clrTo>
            </a:clrChange>
            <a:lum bright="-6000"/>
          </a:blip>
          <a:srcRect/>
          <a:stretch>
            <a:fillRect/>
          </a:stretch>
        </p:blipFill>
        <p:spPr bwMode="auto">
          <a:xfrm>
            <a:off x="7423150" y="504825"/>
            <a:ext cx="1263650" cy="1136650"/>
          </a:xfrm>
          <a:prstGeom prst="rect">
            <a:avLst/>
          </a:prstGeom>
          <a:noFill/>
          <a:ln w="9525">
            <a:noFill/>
            <a:miter lim="800000"/>
            <a:headEnd/>
            <a:tailEnd/>
          </a:ln>
        </p:spPr>
      </p:pic>
      <p:sp>
        <p:nvSpPr>
          <p:cNvPr id="181250" name="Rectangle 2"/>
          <p:cNvSpPr>
            <a:spLocks noGrp="1" noChangeArrowheads="1"/>
          </p:cNvSpPr>
          <p:nvPr>
            <p:ph type="ctrTitle"/>
          </p:nvPr>
        </p:nvSpPr>
        <p:spPr>
          <a:xfrm>
            <a:off x="323850" y="3598863"/>
            <a:ext cx="8456613" cy="514350"/>
          </a:xfrm>
        </p:spPr>
        <p:txBody>
          <a:bodyPr/>
          <a:lstStyle>
            <a:lvl1pPr>
              <a:defRPr sz="3200" b="0">
                <a:solidFill>
                  <a:schemeClr val="bg1"/>
                </a:solidFill>
                <a:latin typeface="Tahoma" pitchFamily="34" charset="0"/>
                <a:cs typeface="Tahoma" pitchFamily="34" charset="0"/>
              </a:defRPr>
            </a:lvl1pPr>
          </a:lstStyle>
          <a:p>
            <a:r>
              <a:rPr lang="en-US" smtClean="0"/>
              <a:t>Click to edit Master title style</a:t>
            </a:r>
            <a:endParaRPr lang="en-GB" dirty="0"/>
          </a:p>
        </p:txBody>
      </p:sp>
      <p:sp>
        <p:nvSpPr>
          <p:cNvPr id="181251" name="Rectangle 3"/>
          <p:cNvSpPr>
            <a:spLocks noGrp="1" noChangeArrowheads="1"/>
          </p:cNvSpPr>
          <p:nvPr>
            <p:ph type="subTitle" idx="1"/>
          </p:nvPr>
        </p:nvSpPr>
        <p:spPr>
          <a:xfrm>
            <a:off x="323850" y="4318000"/>
            <a:ext cx="8456613" cy="1006475"/>
          </a:xfrm>
        </p:spPr>
        <p:txBody>
          <a:bodyPr/>
          <a:lstStyle>
            <a:lvl1pPr marL="0" indent="0">
              <a:lnSpc>
                <a:spcPct val="90000"/>
              </a:lnSpc>
              <a:spcBef>
                <a:spcPts val="0"/>
              </a:spcBef>
              <a:spcAft>
                <a:spcPts val="0"/>
              </a:spcAft>
              <a:defRPr sz="4000" b="1">
                <a:solidFill>
                  <a:schemeClr val="bg1"/>
                </a:solidFill>
                <a:latin typeface="Tahoma" pitchFamily="34" charset="0"/>
                <a:cs typeface="Tahoma" pitchFamily="34" charset="0"/>
              </a:defRPr>
            </a:lvl1pPr>
          </a:lstStyle>
          <a:p>
            <a:r>
              <a:rPr lang="en-US" smtClean="0"/>
              <a:t>Click to edit Master subtitle style</a:t>
            </a:r>
            <a:endParaRPr lang="en-GB" dirty="0"/>
          </a:p>
        </p:txBody>
      </p:sp>
    </p:spTree>
    <p:extLst>
      <p:ext uri="{BB962C8B-B14F-4D97-AF65-F5344CB8AC3E}">
        <p14:creationId xmlns:p14="http://schemas.microsoft.com/office/powerpoint/2010/main" val="37933839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lnSpc>
                <a:spcPct val="90000"/>
              </a:lnSpc>
              <a:spcBef>
                <a:spcPts val="300"/>
              </a:spcBef>
              <a:spcAft>
                <a:spcPts val="600"/>
              </a:spcAft>
              <a:defRPr sz="2400"/>
            </a:lvl1pPr>
            <a:lvl2pPr marL="269875" indent="-269875">
              <a:lnSpc>
                <a:spcPct val="90000"/>
              </a:lnSpc>
              <a:spcBef>
                <a:spcPts val="300"/>
              </a:spcBef>
              <a:spcAft>
                <a:spcPts val="600"/>
              </a:spcAft>
              <a:buFont typeface="Arial" pitchFamily="34" charset="0"/>
              <a:buChar char="•"/>
              <a:tabLst>
                <a:tab pos="269875" algn="l"/>
              </a:tabLst>
              <a:defRPr sz="2400">
                <a:latin typeface="Tahoma" pitchFamily="34" charset="0"/>
                <a:cs typeface="Tahoma" pitchFamily="34" charset="0"/>
              </a:defRPr>
            </a:lvl2pPr>
            <a:lvl3pPr marL="541338" indent="-271463">
              <a:lnSpc>
                <a:spcPct val="90000"/>
              </a:lnSpc>
              <a:spcBef>
                <a:spcPts val="300"/>
              </a:spcBef>
              <a:spcAft>
                <a:spcPts val="600"/>
              </a:spcAft>
              <a:buFont typeface="Tahoma" pitchFamily="34" charset="0"/>
              <a:buChar char="–"/>
              <a:tabLst>
                <a:tab pos="541338" algn="l"/>
              </a:tabLst>
              <a:defRPr sz="2400">
                <a:latin typeface="Tahoma" pitchFamily="34" charset="0"/>
                <a:cs typeface="Tahoma" pitchFamily="34" charset="0"/>
              </a:defRPr>
            </a:lvl3pPr>
            <a:lvl5pPr>
              <a:buNone/>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6"/>
          <p:cNvSpPr>
            <a:spLocks noGrp="1"/>
          </p:cNvSpPr>
          <p:nvPr>
            <p:ph type="ftr" sz="quarter" idx="10"/>
          </p:nvPr>
        </p:nvSpPr>
        <p:spPr/>
        <p:txBody>
          <a:bodyPr/>
          <a:lstStyle>
            <a:lvl1pPr algn="r">
              <a:lnSpc>
                <a:spcPct val="100000"/>
              </a:lnSpc>
              <a:defRPr sz="1400" b="1" i="1">
                <a:solidFill>
                  <a:prstClr val="white"/>
                </a:solidFill>
                <a:cs typeface="Arial" pitchFamily="34" charset="0"/>
              </a:defRPr>
            </a:lvl1pPr>
          </a:lstStyle>
          <a:p>
            <a:pPr>
              <a:defRPr/>
            </a:pPr>
            <a:endParaRPr lang="en-GB" dirty="0"/>
          </a:p>
        </p:txBody>
      </p:sp>
    </p:spTree>
    <p:extLst>
      <p:ext uri="{BB962C8B-B14F-4D97-AF65-F5344CB8AC3E}">
        <p14:creationId xmlns:p14="http://schemas.microsoft.com/office/powerpoint/2010/main" val="28538600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6"/>
          <p:cNvSpPr>
            <a:spLocks noGrp="1"/>
          </p:cNvSpPr>
          <p:nvPr>
            <p:ph type="ftr" sz="quarter" idx="10"/>
          </p:nvPr>
        </p:nvSpPr>
        <p:spPr/>
        <p:txBody>
          <a:bodyPr/>
          <a:lstStyle>
            <a:lvl1pPr algn="r">
              <a:lnSpc>
                <a:spcPct val="100000"/>
              </a:lnSpc>
              <a:defRPr sz="1400" b="1" i="1">
                <a:solidFill>
                  <a:prstClr val="white"/>
                </a:solidFill>
                <a:cs typeface="Arial" pitchFamily="34" charset="0"/>
              </a:defRPr>
            </a:lvl1pPr>
          </a:lstStyle>
          <a:p>
            <a:pPr>
              <a:defRPr/>
            </a:pPr>
            <a:endParaRPr lang="en-GB" dirty="0"/>
          </a:p>
        </p:txBody>
      </p:sp>
    </p:spTree>
    <p:extLst>
      <p:ext uri="{BB962C8B-B14F-4D97-AF65-F5344CB8AC3E}">
        <p14:creationId xmlns:p14="http://schemas.microsoft.com/office/powerpoint/2010/main" val="3164486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p:txBody>
          <a:bodyPr/>
          <a:lstStyle/>
          <a:p>
            <a:fld id="{0580567E-5E8F-47A5-90DF-8BFEB1A71525}"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79656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4"/>
          <p:cNvSpPr>
            <a:spLocks noGrp="1" noChangeArrowheads="1"/>
          </p:cNvSpPr>
          <p:nvPr>
            <p:ph type="sldNum" sz="quarter" idx="10"/>
          </p:nvPr>
        </p:nvSpPr>
        <p:spPr>
          <a:xfrm>
            <a:off x="8053388" y="6507163"/>
            <a:ext cx="914400" cy="271462"/>
          </a:xfrm>
          <a:prstGeom prst="rect">
            <a:avLst/>
          </a:prstGeom>
          <a:ln/>
        </p:spPr>
        <p:txBody>
          <a:bodyPr/>
          <a:lstStyle>
            <a:lvl1pPr>
              <a:defRPr/>
            </a:lvl1pPr>
          </a:lstStyle>
          <a:p>
            <a:pPr>
              <a:lnSpc>
                <a:spcPct val="100000"/>
              </a:lnSpc>
              <a:defRPr/>
            </a:pPr>
            <a:fld id="{7414679D-BF9A-4D4B-8AF5-F751883A5C33}" type="slidenum">
              <a:rPr lang="en-GB" sz="2000" i="1">
                <a:solidFill>
                  <a:prstClr val="black"/>
                </a:solidFill>
                <a:cs typeface="Arial" charset="0"/>
              </a:rPr>
              <a:pPr>
                <a:lnSpc>
                  <a:spcPct val="100000"/>
                </a:lnSpc>
                <a:defRPr/>
              </a:pPr>
              <a:t>‹#›</a:t>
            </a:fld>
            <a:endParaRPr lang="en-GB" sz="2000" i="1">
              <a:solidFill>
                <a:prstClr val="black"/>
              </a:solidFill>
              <a:cs typeface="Arial" charset="0"/>
            </a:endParaRPr>
          </a:p>
        </p:txBody>
      </p:sp>
    </p:spTree>
    <p:extLst>
      <p:ext uri="{BB962C8B-B14F-4D97-AF65-F5344CB8AC3E}">
        <p14:creationId xmlns:p14="http://schemas.microsoft.com/office/powerpoint/2010/main" val="34930858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14"/>
          <p:cNvSpPr>
            <a:spLocks noGrp="1" noChangeArrowheads="1"/>
          </p:cNvSpPr>
          <p:nvPr>
            <p:ph type="sldNum" sz="quarter" idx="10"/>
          </p:nvPr>
        </p:nvSpPr>
        <p:spPr>
          <a:ln/>
        </p:spPr>
        <p:txBody>
          <a:bodyPr/>
          <a:lstStyle>
            <a:lvl1pPr>
              <a:defRPr/>
            </a:lvl1pPr>
          </a:lstStyle>
          <a:p>
            <a:pPr>
              <a:defRPr/>
            </a:pPr>
            <a:fld id="{7AC8076D-0C27-4159-BB79-3C35D32E1753}"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8641650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4"/>
          <p:cNvSpPr>
            <a:spLocks noGrp="1" noChangeArrowheads="1"/>
          </p:cNvSpPr>
          <p:nvPr>
            <p:ph type="sldNum" sz="quarter" idx="10"/>
          </p:nvPr>
        </p:nvSpPr>
        <p:spPr>
          <a:ln/>
        </p:spPr>
        <p:txBody>
          <a:bodyPr/>
          <a:lstStyle>
            <a:lvl1pPr>
              <a:defRPr/>
            </a:lvl1pPr>
          </a:lstStyle>
          <a:p>
            <a:pPr>
              <a:defRPr/>
            </a:pPr>
            <a:fld id="{B38F74AA-26F6-462C-AF7D-6E1238BF1BEF}"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012583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sldNum" sz="quarter" idx="10"/>
          </p:nvPr>
        </p:nvSpPr>
        <p:spPr>
          <a:ln/>
        </p:spPr>
        <p:txBody>
          <a:bodyPr/>
          <a:lstStyle>
            <a:lvl1pPr>
              <a:defRPr/>
            </a:lvl1pPr>
          </a:lstStyle>
          <a:p>
            <a:pPr>
              <a:defRPr/>
            </a:pPr>
            <a:fld id="{28CE8423-D0D4-408F-8C9D-623E6458D7CF}"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6571433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079500"/>
            <a:ext cx="4186238"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62488" y="1079500"/>
            <a:ext cx="4187825"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4"/>
          <p:cNvSpPr>
            <a:spLocks noGrp="1" noChangeArrowheads="1"/>
          </p:cNvSpPr>
          <p:nvPr>
            <p:ph type="sldNum" sz="quarter" idx="10"/>
          </p:nvPr>
        </p:nvSpPr>
        <p:spPr>
          <a:ln/>
        </p:spPr>
        <p:txBody>
          <a:bodyPr/>
          <a:lstStyle>
            <a:lvl1pPr>
              <a:defRPr/>
            </a:lvl1pPr>
          </a:lstStyle>
          <a:p>
            <a:pPr>
              <a:defRPr/>
            </a:pPr>
            <a:fld id="{78CE7A3E-A89F-4544-8860-613AD1DF90D5}"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27083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4"/>
          <p:cNvSpPr>
            <a:spLocks noGrp="1" noChangeArrowheads="1"/>
          </p:cNvSpPr>
          <p:nvPr>
            <p:ph type="sldNum" sz="quarter" idx="10"/>
          </p:nvPr>
        </p:nvSpPr>
        <p:spPr>
          <a:ln/>
        </p:spPr>
        <p:txBody>
          <a:bodyPr/>
          <a:lstStyle>
            <a:lvl1pPr>
              <a:defRPr/>
            </a:lvl1pPr>
          </a:lstStyle>
          <a:p>
            <a:pPr>
              <a:defRPr/>
            </a:pPr>
            <a:fld id="{AB9E21BC-C736-4C06-88B4-D1C3BBCA2624}"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0098172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4"/>
          <p:cNvSpPr>
            <a:spLocks noGrp="1" noChangeArrowheads="1"/>
          </p:cNvSpPr>
          <p:nvPr>
            <p:ph type="sldNum" sz="quarter" idx="10"/>
          </p:nvPr>
        </p:nvSpPr>
        <p:spPr>
          <a:ln/>
        </p:spPr>
        <p:txBody>
          <a:bodyPr/>
          <a:lstStyle>
            <a:lvl1pPr>
              <a:defRPr/>
            </a:lvl1pPr>
          </a:lstStyle>
          <a:p>
            <a:pPr>
              <a:defRPr/>
            </a:pPr>
            <a:fld id="{C229812D-759B-45EA-B2E1-A2516181F732}"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7171974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sldNum" sz="quarter" idx="10"/>
          </p:nvPr>
        </p:nvSpPr>
        <p:spPr>
          <a:ln/>
        </p:spPr>
        <p:txBody>
          <a:bodyPr/>
          <a:lstStyle>
            <a:lvl1pPr>
              <a:defRPr/>
            </a:lvl1pPr>
          </a:lstStyle>
          <a:p>
            <a:pPr>
              <a:defRPr/>
            </a:pPr>
            <a:fld id="{0B81E0F2-5616-49BB-A1B0-EC2B5A2AD783}"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2651077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sldNum" sz="quarter" idx="10"/>
          </p:nvPr>
        </p:nvSpPr>
        <p:spPr>
          <a:ln/>
        </p:spPr>
        <p:txBody>
          <a:bodyPr/>
          <a:lstStyle>
            <a:lvl1pPr>
              <a:defRPr/>
            </a:lvl1pPr>
          </a:lstStyle>
          <a:p>
            <a:pPr>
              <a:defRPr/>
            </a:pPr>
            <a:fld id="{C3B11DDF-86ED-4F22-A374-9761C6A27442}"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594646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580567E-5E8F-47A5-90DF-8BFEB1A71525}"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sldNum" sz="quarter" idx="10"/>
          </p:nvPr>
        </p:nvSpPr>
        <p:spPr>
          <a:ln/>
        </p:spPr>
        <p:txBody>
          <a:bodyPr/>
          <a:lstStyle>
            <a:lvl1pPr>
              <a:defRPr/>
            </a:lvl1pPr>
          </a:lstStyle>
          <a:p>
            <a:pPr>
              <a:defRPr/>
            </a:pPr>
            <a:fld id="{EB3D32AD-D7F7-44C2-8659-D7E2667D3912}"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0785863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4"/>
          <p:cNvSpPr>
            <a:spLocks noGrp="1" noChangeArrowheads="1"/>
          </p:cNvSpPr>
          <p:nvPr>
            <p:ph type="sldNum" sz="quarter" idx="10"/>
          </p:nvPr>
        </p:nvSpPr>
        <p:spPr>
          <a:ln/>
        </p:spPr>
        <p:txBody>
          <a:bodyPr/>
          <a:lstStyle>
            <a:lvl1pPr>
              <a:defRPr/>
            </a:lvl1pPr>
          </a:lstStyle>
          <a:p>
            <a:pPr>
              <a:defRPr/>
            </a:pPr>
            <a:fld id="{5C202141-8B43-4D6A-A977-561DB9E95E1A}"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9019952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9888" y="142875"/>
            <a:ext cx="2130425" cy="60991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142875"/>
            <a:ext cx="6243638" cy="6099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4"/>
          <p:cNvSpPr>
            <a:spLocks noGrp="1" noChangeArrowheads="1"/>
          </p:cNvSpPr>
          <p:nvPr>
            <p:ph type="sldNum" sz="quarter" idx="10"/>
          </p:nvPr>
        </p:nvSpPr>
        <p:spPr>
          <a:ln/>
        </p:spPr>
        <p:txBody>
          <a:bodyPr/>
          <a:lstStyle>
            <a:lvl1pPr>
              <a:defRPr/>
            </a:lvl1pPr>
          </a:lstStyle>
          <a:p>
            <a:pPr>
              <a:defRPr/>
            </a:pPr>
            <a:fld id="{3975A810-C68B-4289-B6F6-613360C90141}"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4761366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23850" y="142875"/>
            <a:ext cx="8526463" cy="6099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14"/>
          <p:cNvSpPr>
            <a:spLocks noGrp="1" noChangeArrowheads="1"/>
          </p:cNvSpPr>
          <p:nvPr>
            <p:ph type="sldNum" sz="quarter" idx="10"/>
          </p:nvPr>
        </p:nvSpPr>
        <p:spPr>
          <a:ln/>
        </p:spPr>
        <p:txBody>
          <a:bodyPr/>
          <a:lstStyle>
            <a:lvl1pPr>
              <a:defRPr/>
            </a:lvl1pPr>
          </a:lstStyle>
          <a:p>
            <a:pPr>
              <a:defRPr/>
            </a:pPr>
            <a:fld id="{96B256D7-FF3C-492A-8962-63D1D3F048EB}"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6347700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23791890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433145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308595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079500"/>
            <a:ext cx="4186238"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62488" y="1079500"/>
            <a:ext cx="4187825"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460410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365121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17296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4000" y="4320000"/>
            <a:ext cx="7772400" cy="1861344"/>
          </a:xfrm>
          <a:prstGeom prst="rect">
            <a:avLst/>
          </a:prstGeom>
        </p:spPr>
        <p:txBody>
          <a:bodyPr lIns="0" tIns="0" rIns="0" bIns="0" anchor="t" anchorCtr="0"/>
          <a:lstStyle>
            <a:lvl1pPr marL="0" indent="0">
              <a:buNone/>
              <a:defRPr sz="4000">
                <a:latin typeface="Tahoma" pitchFamily="34" charset="0"/>
                <a:cs typeface="Tahoma"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23860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043150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482252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60466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9888" y="142875"/>
            <a:ext cx="2130425" cy="60991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142875"/>
            <a:ext cx="6243638" cy="6099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983962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Presentation_Template_Title_new"/>
          <p:cNvPicPr>
            <a:picLocks noChangeAspect="1" noChangeArrowheads="1"/>
          </p:cNvPicPr>
          <p:nvPr/>
        </p:nvPicPr>
        <p:blipFill>
          <a:blip r:embed="rId2" cstate="print"/>
          <a:srcRect/>
          <a:stretch>
            <a:fillRect/>
          </a:stretch>
        </p:blipFill>
        <p:spPr bwMode="auto">
          <a:xfrm>
            <a:off x="0" y="14288"/>
            <a:ext cx="9144000" cy="6858000"/>
          </a:xfrm>
          <a:prstGeom prst="rect">
            <a:avLst/>
          </a:prstGeom>
          <a:noFill/>
          <a:ln w="9525">
            <a:noFill/>
            <a:miter lim="800000"/>
            <a:headEnd/>
            <a:tailEnd/>
          </a:ln>
        </p:spPr>
      </p:pic>
      <p:pic>
        <p:nvPicPr>
          <p:cNvPr id="5" name="Picture 12"/>
          <p:cNvPicPr>
            <a:picLocks noChangeArrowheads="1"/>
          </p:cNvPicPr>
          <p:nvPr/>
        </p:nvPicPr>
        <p:blipFill>
          <a:blip r:embed="rId3" cstate="print">
            <a:clrChange>
              <a:clrFrom>
                <a:srgbClr val="FFFFFF"/>
              </a:clrFrom>
              <a:clrTo>
                <a:srgbClr val="FFFFFF">
                  <a:alpha val="0"/>
                </a:srgbClr>
              </a:clrTo>
            </a:clrChange>
            <a:lum bright="-6000"/>
          </a:blip>
          <a:srcRect/>
          <a:stretch>
            <a:fillRect/>
          </a:stretch>
        </p:blipFill>
        <p:spPr bwMode="auto">
          <a:xfrm>
            <a:off x="7423150" y="504825"/>
            <a:ext cx="1263650" cy="1136650"/>
          </a:xfrm>
          <a:prstGeom prst="rect">
            <a:avLst/>
          </a:prstGeom>
          <a:noFill/>
          <a:ln w="9525">
            <a:noFill/>
            <a:miter lim="800000"/>
            <a:headEnd/>
            <a:tailEnd/>
          </a:ln>
        </p:spPr>
      </p:pic>
      <p:sp>
        <p:nvSpPr>
          <p:cNvPr id="181250" name="Rectangle 2"/>
          <p:cNvSpPr>
            <a:spLocks noGrp="1" noChangeArrowheads="1"/>
          </p:cNvSpPr>
          <p:nvPr>
            <p:ph type="ctrTitle"/>
          </p:nvPr>
        </p:nvSpPr>
        <p:spPr>
          <a:xfrm>
            <a:off x="323850" y="3598863"/>
            <a:ext cx="8456613" cy="514350"/>
          </a:xfrm>
        </p:spPr>
        <p:txBody>
          <a:bodyPr/>
          <a:lstStyle>
            <a:lvl1pPr>
              <a:defRPr sz="3200" b="0">
                <a:solidFill>
                  <a:schemeClr val="bg1"/>
                </a:solidFill>
                <a:latin typeface="Tahoma" pitchFamily="34" charset="0"/>
                <a:cs typeface="Tahoma" pitchFamily="34" charset="0"/>
              </a:defRPr>
            </a:lvl1pPr>
          </a:lstStyle>
          <a:p>
            <a:r>
              <a:rPr lang="en-US" smtClean="0"/>
              <a:t>Click to edit Master title style</a:t>
            </a:r>
            <a:endParaRPr lang="en-GB" dirty="0"/>
          </a:p>
        </p:txBody>
      </p:sp>
      <p:sp>
        <p:nvSpPr>
          <p:cNvPr id="181251" name="Rectangle 3"/>
          <p:cNvSpPr>
            <a:spLocks noGrp="1" noChangeArrowheads="1"/>
          </p:cNvSpPr>
          <p:nvPr>
            <p:ph type="subTitle" idx="1"/>
          </p:nvPr>
        </p:nvSpPr>
        <p:spPr>
          <a:xfrm>
            <a:off x="323850" y="4318000"/>
            <a:ext cx="8456613" cy="1006475"/>
          </a:xfrm>
        </p:spPr>
        <p:txBody>
          <a:bodyPr/>
          <a:lstStyle>
            <a:lvl1pPr marL="0" indent="0">
              <a:lnSpc>
                <a:spcPct val="90000"/>
              </a:lnSpc>
              <a:spcBef>
                <a:spcPts val="0"/>
              </a:spcBef>
              <a:spcAft>
                <a:spcPts val="0"/>
              </a:spcAft>
              <a:defRPr sz="4000" b="1">
                <a:solidFill>
                  <a:schemeClr val="bg1"/>
                </a:solidFill>
                <a:latin typeface="Tahoma" pitchFamily="34" charset="0"/>
                <a:cs typeface="Tahoma" pitchFamily="34" charset="0"/>
              </a:defRPr>
            </a:lvl1pPr>
          </a:lstStyle>
          <a:p>
            <a:r>
              <a:rPr lang="en-US" smtClean="0"/>
              <a:t>Click to edit Master subtitle style</a:t>
            </a:r>
            <a:endParaRPr lang="en-GB" dirty="0"/>
          </a:p>
        </p:txBody>
      </p:sp>
    </p:spTree>
    <p:extLst>
      <p:ext uri="{BB962C8B-B14F-4D97-AF65-F5344CB8AC3E}">
        <p14:creationId xmlns:p14="http://schemas.microsoft.com/office/powerpoint/2010/main" val="9525237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lnSpc>
                <a:spcPct val="90000"/>
              </a:lnSpc>
              <a:spcBef>
                <a:spcPts val="300"/>
              </a:spcBef>
              <a:spcAft>
                <a:spcPts val="600"/>
              </a:spcAft>
              <a:defRPr sz="2400"/>
            </a:lvl1pPr>
            <a:lvl2pPr marL="180975" indent="-180975">
              <a:lnSpc>
                <a:spcPct val="90000"/>
              </a:lnSpc>
              <a:spcBef>
                <a:spcPts val="300"/>
              </a:spcBef>
              <a:spcAft>
                <a:spcPts val="600"/>
              </a:spcAft>
              <a:buFont typeface="Arial" pitchFamily="34" charset="0"/>
              <a:buChar char="•"/>
              <a:tabLst>
                <a:tab pos="180975" algn="l"/>
              </a:tabLst>
              <a:defRPr sz="2000">
                <a:latin typeface="Tahoma" pitchFamily="34" charset="0"/>
                <a:cs typeface="Tahoma" pitchFamily="34" charset="0"/>
              </a:defRPr>
            </a:lvl2pPr>
            <a:lvl3pPr marL="355600" indent="-174625">
              <a:lnSpc>
                <a:spcPct val="90000"/>
              </a:lnSpc>
              <a:spcBef>
                <a:spcPts val="300"/>
              </a:spcBef>
              <a:spcAft>
                <a:spcPts val="600"/>
              </a:spcAft>
              <a:buFont typeface="Tahoma" pitchFamily="34" charset="0"/>
              <a:buChar char="–"/>
              <a:tabLst>
                <a:tab pos="355600" algn="l"/>
              </a:tabLst>
              <a:defRPr sz="2000">
                <a:latin typeface="Tahoma" pitchFamily="34" charset="0"/>
                <a:cs typeface="Tahoma" pitchFamily="34" charset="0"/>
              </a:defRPr>
            </a:lvl3pPr>
            <a:lvl5pPr>
              <a:buNone/>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6230863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67056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76400"/>
            <a:ext cx="41148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676400"/>
            <a:ext cx="41148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05"/>
          <p:cNvSpPr>
            <a:spLocks noGrp="1" noChangeArrowheads="1"/>
          </p:cNvSpPr>
          <p:nvPr>
            <p:ph type="dt" sz="half" idx="10"/>
          </p:nvPr>
        </p:nvSpPr>
        <p:spPr>
          <a:xfrm>
            <a:off x="457200" y="6356350"/>
            <a:ext cx="2133600" cy="365125"/>
          </a:xfrm>
          <a:prstGeom prst="rect">
            <a:avLst/>
          </a:prstGeom>
        </p:spPr>
        <p:txBody>
          <a:bodyPr/>
          <a:lstStyle>
            <a:lvl1pPr>
              <a:lnSpc>
                <a:spcPct val="90000"/>
              </a:lnSpc>
              <a:defRPr/>
            </a:lvl1pPr>
          </a:lstStyle>
          <a:p>
            <a:pPr>
              <a:defRPr/>
            </a:pPr>
            <a:endParaRPr lang="en-US">
              <a:solidFill>
                <a:srgbClr val="000000"/>
              </a:solidFill>
              <a:latin typeface="Tahoma"/>
            </a:endParaRPr>
          </a:p>
        </p:txBody>
      </p:sp>
      <p:sp>
        <p:nvSpPr>
          <p:cNvPr id="6" name="Rectangle 506"/>
          <p:cNvSpPr>
            <a:spLocks noGrp="1" noChangeArrowheads="1"/>
          </p:cNvSpPr>
          <p:nvPr>
            <p:ph type="sldNum" sz="quarter" idx="11"/>
          </p:nvPr>
        </p:nvSpPr>
        <p:spPr>
          <a:xfrm>
            <a:off x="6553200" y="6356350"/>
            <a:ext cx="2133600" cy="365125"/>
          </a:xfrm>
          <a:prstGeom prst="rect">
            <a:avLst/>
          </a:prstGeom>
        </p:spPr>
        <p:txBody>
          <a:bodyPr/>
          <a:lstStyle>
            <a:lvl1pPr>
              <a:lnSpc>
                <a:spcPct val="90000"/>
              </a:lnSpc>
              <a:defRPr/>
            </a:lvl1pPr>
          </a:lstStyle>
          <a:p>
            <a:pPr>
              <a:defRPr/>
            </a:pPr>
            <a:fld id="{BC4DFCDC-E9D3-4548-83C0-E4B02A733E74}" type="slidenum">
              <a:rPr lang="en-US">
                <a:solidFill>
                  <a:srgbClr val="000000"/>
                </a:solidFill>
                <a:latin typeface="Tahoma"/>
              </a:rPr>
              <a:pPr>
                <a:defRPr/>
              </a:pPr>
              <a:t>‹#›</a:t>
            </a:fld>
            <a:endParaRPr lang="en-US">
              <a:solidFill>
                <a:srgbClr val="000000"/>
              </a:solidFill>
              <a:latin typeface="Tahoma"/>
            </a:endParaRPr>
          </a:p>
        </p:txBody>
      </p:sp>
    </p:spTree>
    <p:extLst>
      <p:ext uri="{BB962C8B-B14F-4D97-AF65-F5344CB8AC3E}">
        <p14:creationId xmlns:p14="http://schemas.microsoft.com/office/powerpoint/2010/main" val="12854064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2378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lumMod val="8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535" b="4438"/>
          <a:stretch/>
        </p:blipFill>
        <p:spPr>
          <a:xfrm>
            <a:off x="0" y="-98739"/>
            <a:ext cx="9144000" cy="1306306"/>
          </a:xfrm>
          <a:prstGeom prst="rect">
            <a:avLst/>
          </a:prstGeom>
        </p:spPr>
      </p:pic>
      <p:sp>
        <p:nvSpPr>
          <p:cNvPr id="181250" name="Rectangle 2"/>
          <p:cNvSpPr>
            <a:spLocks noGrp="1" noChangeArrowheads="1"/>
          </p:cNvSpPr>
          <p:nvPr>
            <p:ph type="ctrTitle"/>
          </p:nvPr>
        </p:nvSpPr>
        <p:spPr>
          <a:xfrm>
            <a:off x="323850" y="3598863"/>
            <a:ext cx="8456613" cy="514350"/>
          </a:xfrm>
        </p:spPr>
        <p:txBody>
          <a:bodyPr/>
          <a:lstStyle>
            <a:lvl1pPr>
              <a:defRPr sz="3200" b="0">
                <a:solidFill>
                  <a:srgbClr val="004E95"/>
                </a:solidFill>
                <a:latin typeface="Tahoma" pitchFamily="34" charset="0"/>
                <a:cs typeface="Tahoma" pitchFamily="34" charset="0"/>
              </a:defRPr>
            </a:lvl1pPr>
          </a:lstStyle>
          <a:p>
            <a:r>
              <a:rPr lang="en-US" dirty="0" smtClean="0"/>
              <a:t>Click to edit Master title style</a:t>
            </a:r>
            <a:endParaRPr lang="en-GB" dirty="0"/>
          </a:p>
        </p:txBody>
      </p:sp>
      <p:sp>
        <p:nvSpPr>
          <p:cNvPr id="181251" name="Rectangle 3"/>
          <p:cNvSpPr>
            <a:spLocks noGrp="1" noChangeArrowheads="1"/>
          </p:cNvSpPr>
          <p:nvPr>
            <p:ph type="subTitle" idx="1"/>
          </p:nvPr>
        </p:nvSpPr>
        <p:spPr>
          <a:xfrm>
            <a:off x="323850" y="4318000"/>
            <a:ext cx="8456613" cy="1421618"/>
          </a:xfrm>
        </p:spPr>
        <p:txBody>
          <a:bodyPr/>
          <a:lstStyle>
            <a:lvl1pPr marL="0" indent="0">
              <a:lnSpc>
                <a:spcPct val="90000"/>
              </a:lnSpc>
              <a:spcBef>
                <a:spcPts val="0"/>
              </a:spcBef>
              <a:spcAft>
                <a:spcPts val="0"/>
              </a:spcAft>
              <a:defRPr sz="4000" b="1">
                <a:solidFill>
                  <a:srgbClr val="004E95"/>
                </a:solidFill>
                <a:latin typeface="Tahoma" pitchFamily="34" charset="0"/>
                <a:cs typeface="Tahoma" pitchFamily="34" charset="0"/>
              </a:defRPr>
            </a:lvl1pPr>
          </a:lstStyle>
          <a:p>
            <a:r>
              <a:rPr lang="en-US" dirty="0" smtClean="0"/>
              <a:t>Click to edit Master subtitle style</a:t>
            </a:r>
            <a:endParaRPr lang="en-GB" dirty="0"/>
          </a:p>
        </p:txBody>
      </p:sp>
      <p:sp>
        <p:nvSpPr>
          <p:cNvPr id="4" name="Text Placeholder 3"/>
          <p:cNvSpPr>
            <a:spLocks noGrp="1"/>
          </p:cNvSpPr>
          <p:nvPr>
            <p:ph type="body" sz="quarter" idx="10"/>
          </p:nvPr>
        </p:nvSpPr>
        <p:spPr>
          <a:xfrm>
            <a:off x="333375" y="5943600"/>
            <a:ext cx="7467600" cy="590550"/>
          </a:xfrm>
        </p:spPr>
        <p:txBody>
          <a:bodyPr/>
          <a:lstStyle>
            <a:lvl1pPr>
              <a:defRPr sz="2000"/>
            </a:lvl1pPr>
          </a:lstStyle>
          <a:p>
            <a:pPr lvl="0"/>
            <a:r>
              <a:rPr lang="en-US" dirty="0" smtClean="0"/>
              <a:t>Click to edit Master text styles</a:t>
            </a:r>
            <a:endParaRPr lang="en-GB" dirty="0"/>
          </a:p>
        </p:txBody>
      </p:sp>
    </p:spTree>
    <p:extLst>
      <p:ext uri="{BB962C8B-B14F-4D97-AF65-F5344CB8AC3E}">
        <p14:creationId xmlns:p14="http://schemas.microsoft.com/office/powerpoint/2010/main" val="67193994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lnSpc>
                <a:spcPct val="90000"/>
              </a:lnSpc>
              <a:spcBef>
                <a:spcPts val="300"/>
              </a:spcBef>
              <a:spcAft>
                <a:spcPts val="600"/>
              </a:spcAft>
              <a:defRPr sz="2400">
                <a:solidFill>
                  <a:schemeClr val="tx1"/>
                </a:solidFill>
              </a:defRPr>
            </a:lvl1pPr>
            <a:lvl2pPr marL="269875" indent="-269875">
              <a:lnSpc>
                <a:spcPct val="90000"/>
              </a:lnSpc>
              <a:spcBef>
                <a:spcPts val="300"/>
              </a:spcBef>
              <a:spcAft>
                <a:spcPts val="600"/>
              </a:spcAft>
              <a:buFont typeface="Arial" pitchFamily="34" charset="0"/>
              <a:buChar char="•"/>
              <a:tabLst>
                <a:tab pos="269875" algn="l"/>
              </a:tabLst>
              <a:defRPr sz="2400">
                <a:solidFill>
                  <a:schemeClr val="tx1"/>
                </a:solidFill>
                <a:latin typeface="Tahoma" pitchFamily="34" charset="0"/>
                <a:cs typeface="Tahoma" pitchFamily="34" charset="0"/>
              </a:defRPr>
            </a:lvl2pPr>
            <a:lvl3pPr marL="541338" indent="-271463">
              <a:lnSpc>
                <a:spcPct val="90000"/>
              </a:lnSpc>
              <a:spcBef>
                <a:spcPts val="300"/>
              </a:spcBef>
              <a:spcAft>
                <a:spcPts val="600"/>
              </a:spcAft>
              <a:buFont typeface="Tahoma" pitchFamily="34" charset="0"/>
              <a:buChar char="–"/>
              <a:tabLst>
                <a:tab pos="541338" algn="l"/>
              </a:tabLst>
              <a:defRPr sz="2400">
                <a:solidFill>
                  <a:schemeClr val="tx1"/>
                </a:solidFill>
                <a:latin typeface="Tahoma" pitchFamily="34" charset="0"/>
                <a:cs typeface="Tahoma" pitchFamily="34" charset="0"/>
              </a:defRPr>
            </a:lvl3pPr>
            <a:lvl5pPr>
              <a:buNone/>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Slide Number Placeholder 4"/>
          <p:cNvSpPr>
            <a:spLocks noGrp="1"/>
          </p:cNvSpPr>
          <p:nvPr>
            <p:ph type="sldNum" sz="quarter" idx="10"/>
          </p:nvPr>
        </p:nvSpPr>
        <p:spPr/>
        <p:txBody>
          <a:bodyPr/>
          <a:lstStyle/>
          <a:p>
            <a:fld id="{0580567E-5E8F-47A5-90DF-8BFEB1A71525}"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4147018624"/>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p>
            <a:fld id="{0580567E-5E8F-47A5-90DF-8BFEB1A71525}"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979183177"/>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Presentation_Template_Title_new"/>
          <p:cNvPicPr>
            <a:picLocks noChangeAspect="1" noChangeArrowheads="1"/>
          </p:cNvPicPr>
          <p:nvPr/>
        </p:nvPicPr>
        <p:blipFill>
          <a:blip r:embed="rId2" cstate="print"/>
          <a:srcRect/>
          <a:stretch>
            <a:fillRect/>
          </a:stretch>
        </p:blipFill>
        <p:spPr bwMode="auto">
          <a:xfrm>
            <a:off x="0" y="14288"/>
            <a:ext cx="9144000" cy="6858000"/>
          </a:xfrm>
          <a:prstGeom prst="rect">
            <a:avLst/>
          </a:prstGeom>
          <a:noFill/>
          <a:ln w="9525">
            <a:noFill/>
            <a:miter lim="800000"/>
            <a:headEnd/>
            <a:tailEnd/>
          </a:ln>
        </p:spPr>
      </p:pic>
      <p:pic>
        <p:nvPicPr>
          <p:cNvPr id="5" name="Picture 12"/>
          <p:cNvPicPr>
            <a:picLocks noChangeArrowheads="1"/>
          </p:cNvPicPr>
          <p:nvPr/>
        </p:nvPicPr>
        <p:blipFill>
          <a:blip r:embed="rId3" cstate="print">
            <a:clrChange>
              <a:clrFrom>
                <a:srgbClr val="FFFFFF"/>
              </a:clrFrom>
              <a:clrTo>
                <a:srgbClr val="FFFFFF">
                  <a:alpha val="0"/>
                </a:srgbClr>
              </a:clrTo>
            </a:clrChange>
            <a:lum bright="-6000"/>
          </a:blip>
          <a:srcRect/>
          <a:stretch>
            <a:fillRect/>
          </a:stretch>
        </p:blipFill>
        <p:spPr bwMode="auto">
          <a:xfrm>
            <a:off x="7423150" y="504825"/>
            <a:ext cx="1263650" cy="1136650"/>
          </a:xfrm>
          <a:prstGeom prst="rect">
            <a:avLst/>
          </a:prstGeom>
          <a:noFill/>
          <a:ln w="9525">
            <a:noFill/>
            <a:miter lim="800000"/>
            <a:headEnd/>
            <a:tailEnd/>
          </a:ln>
        </p:spPr>
      </p:pic>
      <p:sp>
        <p:nvSpPr>
          <p:cNvPr id="181250" name="Rectangle 2"/>
          <p:cNvSpPr>
            <a:spLocks noGrp="1" noChangeArrowheads="1"/>
          </p:cNvSpPr>
          <p:nvPr>
            <p:ph type="ctrTitle"/>
          </p:nvPr>
        </p:nvSpPr>
        <p:spPr>
          <a:xfrm>
            <a:off x="323850" y="3598863"/>
            <a:ext cx="8456613" cy="514350"/>
          </a:xfrm>
        </p:spPr>
        <p:txBody>
          <a:bodyPr/>
          <a:lstStyle>
            <a:lvl1pPr>
              <a:defRPr sz="3200" b="0">
                <a:solidFill>
                  <a:schemeClr val="bg1"/>
                </a:solidFill>
                <a:latin typeface="Tahoma" pitchFamily="34" charset="0"/>
                <a:cs typeface="Tahoma" pitchFamily="34" charset="0"/>
              </a:defRPr>
            </a:lvl1pPr>
          </a:lstStyle>
          <a:p>
            <a:r>
              <a:rPr lang="en-US" smtClean="0"/>
              <a:t>Click to edit Master title style</a:t>
            </a:r>
            <a:endParaRPr lang="en-GB" dirty="0"/>
          </a:p>
        </p:txBody>
      </p:sp>
      <p:sp>
        <p:nvSpPr>
          <p:cNvPr id="181251" name="Rectangle 3"/>
          <p:cNvSpPr>
            <a:spLocks noGrp="1" noChangeArrowheads="1"/>
          </p:cNvSpPr>
          <p:nvPr>
            <p:ph type="subTitle" idx="1"/>
          </p:nvPr>
        </p:nvSpPr>
        <p:spPr>
          <a:xfrm>
            <a:off x="323850" y="4318000"/>
            <a:ext cx="8456613" cy="1006475"/>
          </a:xfrm>
        </p:spPr>
        <p:txBody>
          <a:bodyPr/>
          <a:lstStyle>
            <a:lvl1pPr marL="0" indent="0">
              <a:lnSpc>
                <a:spcPct val="90000"/>
              </a:lnSpc>
              <a:spcBef>
                <a:spcPts val="0"/>
              </a:spcBef>
              <a:spcAft>
                <a:spcPts val="0"/>
              </a:spcAft>
              <a:defRPr sz="4000" b="1">
                <a:solidFill>
                  <a:schemeClr val="bg1"/>
                </a:solidFill>
                <a:latin typeface="Tahoma" pitchFamily="34" charset="0"/>
                <a:cs typeface="Tahoma" pitchFamily="34" charset="0"/>
              </a:defRPr>
            </a:lvl1pPr>
          </a:lstStyle>
          <a:p>
            <a:r>
              <a:rPr lang="en-US" smtClean="0"/>
              <a:t>Click to edit Master subtitle style</a:t>
            </a:r>
            <a:endParaRPr lang="en-GB" dirty="0"/>
          </a:p>
        </p:txBody>
      </p:sp>
    </p:spTree>
    <p:extLst>
      <p:ext uri="{BB962C8B-B14F-4D97-AF65-F5344CB8AC3E}">
        <p14:creationId xmlns:p14="http://schemas.microsoft.com/office/powerpoint/2010/main" val="40522099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lnSpc>
                <a:spcPct val="90000"/>
              </a:lnSpc>
              <a:spcBef>
                <a:spcPts val="300"/>
              </a:spcBef>
              <a:spcAft>
                <a:spcPts val="600"/>
              </a:spcAft>
              <a:defRPr sz="2400"/>
            </a:lvl1pPr>
            <a:lvl2pPr marL="269875" indent="-269875">
              <a:lnSpc>
                <a:spcPct val="90000"/>
              </a:lnSpc>
              <a:spcBef>
                <a:spcPts val="300"/>
              </a:spcBef>
              <a:spcAft>
                <a:spcPts val="600"/>
              </a:spcAft>
              <a:buFont typeface="Arial" pitchFamily="34" charset="0"/>
              <a:buChar char="•"/>
              <a:tabLst>
                <a:tab pos="269875" algn="l"/>
              </a:tabLst>
              <a:defRPr sz="2400">
                <a:latin typeface="Tahoma" pitchFamily="34" charset="0"/>
                <a:cs typeface="Tahoma" pitchFamily="34" charset="0"/>
              </a:defRPr>
            </a:lvl2pPr>
            <a:lvl3pPr marL="541338" indent="-271463">
              <a:lnSpc>
                <a:spcPct val="90000"/>
              </a:lnSpc>
              <a:spcBef>
                <a:spcPts val="300"/>
              </a:spcBef>
              <a:spcAft>
                <a:spcPts val="600"/>
              </a:spcAft>
              <a:buFont typeface="Tahoma" pitchFamily="34" charset="0"/>
              <a:buChar char="–"/>
              <a:tabLst>
                <a:tab pos="541338" algn="l"/>
              </a:tabLst>
              <a:defRPr sz="2400">
                <a:latin typeface="Tahoma" pitchFamily="34" charset="0"/>
                <a:cs typeface="Tahoma" pitchFamily="34" charset="0"/>
              </a:defRPr>
            </a:lvl3pPr>
            <a:lvl5pPr>
              <a:buNone/>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7474278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5199909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0" y="142875"/>
            <a:ext cx="8229600" cy="8223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23850" y="1079500"/>
            <a:ext cx="8526463" cy="5162550"/>
          </a:xfrm>
        </p:spPr>
        <p:txBody>
          <a:bodyPr/>
          <a:lstStyle/>
          <a:p>
            <a:pPr lvl="0"/>
            <a:endParaRPr lang="en-GB" noProof="0"/>
          </a:p>
        </p:txBody>
      </p:sp>
      <p:sp>
        <p:nvSpPr>
          <p:cNvPr id="4" name="Slide Number Placeholder 3"/>
          <p:cNvSpPr>
            <a:spLocks noGrp="1"/>
          </p:cNvSpPr>
          <p:nvPr>
            <p:ph type="sldNum" sz="quarter" idx="10"/>
          </p:nvPr>
        </p:nvSpPr>
        <p:spPr>
          <a:xfrm>
            <a:off x="8053388" y="6507163"/>
            <a:ext cx="914400" cy="271462"/>
          </a:xfrm>
          <a:prstGeom prst="rect">
            <a:avLst/>
          </a:prstGeom>
        </p:spPr>
        <p:txBody>
          <a:bodyPr/>
          <a:lstStyle>
            <a:lvl1pPr>
              <a:defRPr sz="3200">
                <a:solidFill>
                  <a:srgbClr val="000000"/>
                </a:solidFill>
              </a:defRPr>
            </a:lvl1pPr>
          </a:lstStyle>
          <a:p>
            <a:fld id="{0A13CF9E-3D28-46A3-B689-B07D9FAF56F8}" type="slidenum">
              <a:rPr lang="en-GB" altLang="en-US">
                <a:latin typeface="Tahoma"/>
                <a:cs typeface="Arial" charset="0"/>
              </a:rPr>
              <a:pPr/>
              <a:t>‹#›</a:t>
            </a:fld>
            <a:endParaRPr lang="en-GB" altLang="en-US">
              <a:latin typeface="Tahoma"/>
              <a:cs typeface="Arial" charset="0"/>
            </a:endParaRPr>
          </a:p>
        </p:txBody>
      </p:sp>
    </p:spTree>
    <p:extLst>
      <p:ext uri="{BB962C8B-B14F-4D97-AF65-F5344CB8AC3E}">
        <p14:creationId xmlns:p14="http://schemas.microsoft.com/office/powerpoint/2010/main" val="4733873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4"/>
          <p:cNvSpPr>
            <a:spLocks noGrp="1" noChangeArrowheads="1"/>
          </p:cNvSpPr>
          <p:nvPr>
            <p:ph type="sldNum" sz="quarter" idx="10"/>
          </p:nvPr>
        </p:nvSpPr>
        <p:spPr>
          <a:xfrm>
            <a:off x="8053388" y="6507163"/>
            <a:ext cx="914400" cy="271462"/>
          </a:xfrm>
          <a:prstGeom prst="rect">
            <a:avLst/>
          </a:prstGeom>
          <a:ln/>
        </p:spPr>
        <p:txBody>
          <a:bodyPr/>
          <a:lstStyle>
            <a:lvl1pPr>
              <a:defRPr/>
            </a:lvl1pPr>
          </a:lstStyle>
          <a:p>
            <a:pPr eaLnBrk="0" hangingPunct="0">
              <a:lnSpc>
                <a:spcPct val="100000"/>
              </a:lnSpc>
              <a:defRPr/>
            </a:pPr>
            <a:fld id="{AFE7A181-06D2-4D03-AE2F-85BE9471AE43}" type="slidenum">
              <a:rPr lang="en-GB" sz="2000">
                <a:solidFill>
                  <a:srgbClr val="FFFFFF"/>
                </a:solidFill>
                <a:latin typeface="Tahoma"/>
                <a:cs typeface="Arial" charset="0"/>
              </a:rPr>
              <a:pPr eaLnBrk="0" hangingPunct="0">
                <a:lnSpc>
                  <a:spcPct val="100000"/>
                </a:lnSpc>
                <a:defRPr/>
              </a:pPr>
              <a:t>‹#›</a:t>
            </a:fld>
            <a:endParaRPr lang="en-GB" sz="2000">
              <a:solidFill>
                <a:srgbClr val="FFFFFF"/>
              </a:solidFill>
              <a:latin typeface="Tahoma"/>
              <a:cs typeface="Arial" charset="0"/>
            </a:endParaRPr>
          </a:p>
        </p:txBody>
      </p:sp>
    </p:spTree>
    <p:extLst>
      <p:ext uri="{BB962C8B-B14F-4D97-AF65-F5344CB8AC3E}">
        <p14:creationId xmlns:p14="http://schemas.microsoft.com/office/powerpoint/2010/main" val="3104770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Presentation_Template_Title_new"/>
          <p:cNvPicPr>
            <a:picLocks noChangeAspect="1" noChangeArrowheads="1"/>
          </p:cNvPicPr>
          <p:nvPr/>
        </p:nvPicPr>
        <p:blipFill>
          <a:blip r:embed="rId2" cstate="print"/>
          <a:srcRect/>
          <a:stretch>
            <a:fillRect/>
          </a:stretch>
        </p:blipFill>
        <p:spPr bwMode="auto">
          <a:xfrm>
            <a:off x="0" y="14288"/>
            <a:ext cx="9144000" cy="6858000"/>
          </a:xfrm>
          <a:prstGeom prst="rect">
            <a:avLst/>
          </a:prstGeom>
          <a:noFill/>
          <a:ln w="9525">
            <a:noFill/>
            <a:miter lim="800000"/>
            <a:headEnd/>
            <a:tailEnd/>
          </a:ln>
        </p:spPr>
      </p:pic>
      <p:pic>
        <p:nvPicPr>
          <p:cNvPr id="5" name="Picture 12"/>
          <p:cNvPicPr>
            <a:picLocks noChangeArrowheads="1"/>
          </p:cNvPicPr>
          <p:nvPr/>
        </p:nvPicPr>
        <p:blipFill>
          <a:blip r:embed="rId3" cstate="print">
            <a:clrChange>
              <a:clrFrom>
                <a:srgbClr val="FFFFFF"/>
              </a:clrFrom>
              <a:clrTo>
                <a:srgbClr val="FFFFFF">
                  <a:alpha val="0"/>
                </a:srgbClr>
              </a:clrTo>
            </a:clrChange>
            <a:lum bright="-6000"/>
          </a:blip>
          <a:srcRect/>
          <a:stretch>
            <a:fillRect/>
          </a:stretch>
        </p:blipFill>
        <p:spPr bwMode="auto">
          <a:xfrm>
            <a:off x="7423150" y="504825"/>
            <a:ext cx="1263650" cy="1136650"/>
          </a:xfrm>
          <a:prstGeom prst="rect">
            <a:avLst/>
          </a:prstGeom>
          <a:noFill/>
          <a:ln w="9525">
            <a:noFill/>
            <a:miter lim="800000"/>
            <a:headEnd/>
            <a:tailEnd/>
          </a:ln>
        </p:spPr>
      </p:pic>
      <p:sp>
        <p:nvSpPr>
          <p:cNvPr id="181250" name="Rectangle 2"/>
          <p:cNvSpPr>
            <a:spLocks noGrp="1" noChangeArrowheads="1"/>
          </p:cNvSpPr>
          <p:nvPr>
            <p:ph type="ctrTitle"/>
          </p:nvPr>
        </p:nvSpPr>
        <p:spPr>
          <a:xfrm>
            <a:off x="323850" y="3598863"/>
            <a:ext cx="8456613" cy="514350"/>
          </a:xfrm>
        </p:spPr>
        <p:txBody>
          <a:bodyPr/>
          <a:lstStyle>
            <a:lvl1pPr>
              <a:defRPr sz="3200" b="0">
                <a:solidFill>
                  <a:schemeClr val="bg1"/>
                </a:solidFill>
                <a:latin typeface="Tahoma" pitchFamily="34" charset="0"/>
                <a:cs typeface="Tahoma" pitchFamily="34" charset="0"/>
              </a:defRPr>
            </a:lvl1pPr>
          </a:lstStyle>
          <a:p>
            <a:r>
              <a:rPr lang="en-US" smtClean="0"/>
              <a:t>Click to edit Master title style</a:t>
            </a:r>
            <a:endParaRPr lang="en-GB" dirty="0"/>
          </a:p>
        </p:txBody>
      </p:sp>
      <p:sp>
        <p:nvSpPr>
          <p:cNvPr id="181251" name="Rectangle 3"/>
          <p:cNvSpPr>
            <a:spLocks noGrp="1" noChangeArrowheads="1"/>
          </p:cNvSpPr>
          <p:nvPr>
            <p:ph type="subTitle" idx="1"/>
          </p:nvPr>
        </p:nvSpPr>
        <p:spPr>
          <a:xfrm>
            <a:off x="323850" y="4318000"/>
            <a:ext cx="8456613" cy="1006475"/>
          </a:xfrm>
        </p:spPr>
        <p:txBody>
          <a:bodyPr/>
          <a:lstStyle>
            <a:lvl1pPr marL="0" indent="0">
              <a:lnSpc>
                <a:spcPct val="90000"/>
              </a:lnSpc>
              <a:spcBef>
                <a:spcPts val="0"/>
              </a:spcBef>
              <a:spcAft>
                <a:spcPts val="0"/>
              </a:spcAft>
              <a:defRPr sz="4000" b="1">
                <a:solidFill>
                  <a:schemeClr val="bg1"/>
                </a:solidFill>
                <a:latin typeface="Tahoma" pitchFamily="34" charset="0"/>
                <a:cs typeface="Tahoma" pitchFamily="34" charset="0"/>
              </a:defRPr>
            </a:lvl1pPr>
          </a:lstStyle>
          <a:p>
            <a:r>
              <a:rPr lang="en-US" smtClean="0"/>
              <a:t>Click to edit Master subtitle style</a:t>
            </a:r>
            <a:endParaRPr lang="en-GB" dirty="0"/>
          </a:p>
        </p:txBody>
      </p:sp>
    </p:spTree>
    <p:extLst>
      <p:ext uri="{BB962C8B-B14F-4D97-AF65-F5344CB8AC3E}">
        <p14:creationId xmlns:p14="http://schemas.microsoft.com/office/powerpoint/2010/main" val="22573378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lnSpc>
                <a:spcPct val="90000"/>
              </a:lnSpc>
              <a:spcBef>
                <a:spcPts val="300"/>
              </a:spcBef>
              <a:spcAft>
                <a:spcPts val="600"/>
              </a:spcAft>
              <a:defRPr sz="2400"/>
            </a:lvl1pPr>
            <a:lvl2pPr marL="269875" indent="-269875">
              <a:lnSpc>
                <a:spcPct val="90000"/>
              </a:lnSpc>
              <a:spcBef>
                <a:spcPts val="300"/>
              </a:spcBef>
              <a:spcAft>
                <a:spcPts val="600"/>
              </a:spcAft>
              <a:buFont typeface="Arial" pitchFamily="34" charset="0"/>
              <a:buChar char="•"/>
              <a:tabLst>
                <a:tab pos="269875" algn="l"/>
              </a:tabLst>
              <a:defRPr sz="2400">
                <a:latin typeface="Tahoma" pitchFamily="34" charset="0"/>
                <a:cs typeface="Tahoma" pitchFamily="34" charset="0"/>
              </a:defRPr>
            </a:lvl2pPr>
            <a:lvl3pPr marL="541338" indent="-271463">
              <a:lnSpc>
                <a:spcPct val="90000"/>
              </a:lnSpc>
              <a:spcBef>
                <a:spcPts val="300"/>
              </a:spcBef>
              <a:spcAft>
                <a:spcPts val="600"/>
              </a:spcAft>
              <a:buFont typeface="Tahoma" pitchFamily="34" charset="0"/>
              <a:buChar char="–"/>
              <a:tabLst>
                <a:tab pos="541338" algn="l"/>
              </a:tabLst>
              <a:defRPr sz="2400">
                <a:latin typeface="Tahoma" pitchFamily="34" charset="0"/>
                <a:cs typeface="Tahoma" pitchFamily="34" charset="0"/>
              </a:defRPr>
            </a:lvl3pPr>
            <a:lvl5pPr>
              <a:buNone/>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6"/>
          <p:cNvSpPr>
            <a:spLocks noGrp="1"/>
          </p:cNvSpPr>
          <p:nvPr>
            <p:ph type="ftr" sz="quarter" idx="10"/>
          </p:nvPr>
        </p:nvSpPr>
        <p:spPr/>
        <p:txBody>
          <a:bodyPr/>
          <a:lstStyle>
            <a:lvl1pPr>
              <a:lnSpc>
                <a:spcPct val="100000"/>
              </a:lnSpc>
              <a:defRPr/>
            </a:lvl1pPr>
          </a:lstStyle>
          <a:p>
            <a:fld id="{D83E7BE4-76A6-45BC-BE0D-0AADD5450C77}" type="slidenum">
              <a:rPr lang="en-GB" altLang="en-US"/>
              <a:pPr/>
              <a:t>‹#›</a:t>
            </a:fld>
            <a:endParaRPr lang="en-GB" altLang="en-US"/>
          </a:p>
        </p:txBody>
      </p:sp>
    </p:spTree>
    <p:extLst>
      <p:ext uri="{BB962C8B-B14F-4D97-AF65-F5344CB8AC3E}">
        <p14:creationId xmlns:p14="http://schemas.microsoft.com/office/powerpoint/2010/main" val="22122590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6"/>
          <p:cNvSpPr>
            <a:spLocks noGrp="1"/>
          </p:cNvSpPr>
          <p:nvPr>
            <p:ph type="ftr" sz="quarter" idx="10"/>
          </p:nvPr>
        </p:nvSpPr>
        <p:spPr/>
        <p:txBody>
          <a:bodyPr/>
          <a:lstStyle>
            <a:lvl1pPr>
              <a:lnSpc>
                <a:spcPct val="100000"/>
              </a:lnSpc>
              <a:defRPr/>
            </a:lvl1pPr>
          </a:lstStyle>
          <a:p>
            <a:fld id="{ADF839E8-D9C4-44D0-A177-2E6DD57E20D3}" type="slidenum">
              <a:rPr lang="en-GB" altLang="en-US"/>
              <a:pPr/>
              <a:t>‹#›</a:t>
            </a:fld>
            <a:endParaRPr lang="en-GB" altLang="en-US"/>
          </a:p>
        </p:txBody>
      </p:sp>
    </p:spTree>
    <p:extLst>
      <p:ext uri="{BB962C8B-B14F-4D97-AF65-F5344CB8AC3E}">
        <p14:creationId xmlns:p14="http://schemas.microsoft.com/office/powerpoint/2010/main" val="1581687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0"/>
          </p:nvPr>
        </p:nvSpPr>
        <p:spPr/>
        <p:txBody>
          <a:bodyPr/>
          <a:lstStyle/>
          <a:p>
            <a:fld id="{65636429-E36F-4636-A583-8A490F0AADAA}" type="slidenum">
              <a:rPr lang="en-GB" smtClean="0">
                <a:solidFill>
                  <a:prstClr val="white"/>
                </a:solidFill>
              </a:rPr>
              <a:pPr/>
              <a:t>‹#›</a:t>
            </a:fld>
            <a:endParaRPr lang="en-GB" dirty="0">
              <a:solidFill>
                <a:prstClr val="white"/>
              </a:solidFill>
            </a:endParaRPr>
          </a:p>
        </p:txBody>
      </p:sp>
    </p:spTree>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5636429-E36F-4636-A583-8A490F0AADAA}" type="slidenum">
              <a:rPr lang="en-GB" smtClean="0">
                <a:solidFill>
                  <a:prstClr val="white"/>
                </a:solidFill>
              </a:rPr>
              <a:pPr/>
              <a:t>‹#›</a:t>
            </a:fld>
            <a:endParaRPr lang="en-GB" dirty="0">
              <a:solidFill>
                <a:prstClr val="white"/>
              </a:solidFill>
            </a:endParaRPr>
          </a:p>
        </p:txBody>
      </p:sp>
    </p:spTree>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p:txBody>
          <a:bodyPr/>
          <a:lstStyle/>
          <a:p>
            <a:fld id="{0580567E-5E8F-47A5-90DF-8BFEB1A71525}"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03097410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4"/>
          <p:cNvSpPr>
            <a:spLocks noGrp="1" noChangeArrowheads="1"/>
          </p:cNvSpPr>
          <p:nvPr>
            <p:ph type="sldNum" sz="quarter" idx="10"/>
          </p:nvPr>
        </p:nvSpPr>
        <p:spPr>
          <a:ln/>
        </p:spPr>
        <p:txBody>
          <a:bodyPr/>
          <a:lstStyle>
            <a:lvl1pPr>
              <a:defRPr/>
            </a:lvl1pPr>
          </a:lstStyle>
          <a:p>
            <a:pPr>
              <a:defRPr/>
            </a:pPr>
            <a:fld id="{1AE4CE76-6C5F-4C67-A0E9-E851A50FD94C}"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41306175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lnSpc>
                <a:spcPct val="90000"/>
              </a:lnSpc>
              <a:spcBef>
                <a:spcPts val="300"/>
              </a:spcBef>
              <a:spcAft>
                <a:spcPts val="600"/>
              </a:spcAft>
              <a:defRPr sz="2400"/>
            </a:lvl1pPr>
            <a:lvl2pPr marL="269875" indent="-269875">
              <a:lnSpc>
                <a:spcPct val="90000"/>
              </a:lnSpc>
              <a:spcBef>
                <a:spcPts val="300"/>
              </a:spcBef>
              <a:spcAft>
                <a:spcPts val="600"/>
              </a:spcAft>
              <a:buFont typeface="Arial" pitchFamily="34" charset="0"/>
              <a:buChar char="•"/>
              <a:tabLst>
                <a:tab pos="269875" algn="l"/>
              </a:tabLst>
              <a:defRPr sz="2400">
                <a:latin typeface="Tahoma" pitchFamily="34" charset="0"/>
                <a:cs typeface="Tahoma" pitchFamily="34" charset="0"/>
              </a:defRPr>
            </a:lvl2pPr>
            <a:lvl3pPr marL="541338" indent="-271463">
              <a:lnSpc>
                <a:spcPct val="90000"/>
              </a:lnSpc>
              <a:spcBef>
                <a:spcPts val="300"/>
              </a:spcBef>
              <a:spcAft>
                <a:spcPts val="600"/>
              </a:spcAft>
              <a:buFont typeface="Tahoma" pitchFamily="34" charset="0"/>
              <a:buChar char="–"/>
              <a:tabLst>
                <a:tab pos="541338" algn="l"/>
              </a:tabLst>
              <a:defRPr sz="2400">
                <a:latin typeface="Tahoma" pitchFamily="34" charset="0"/>
                <a:cs typeface="Tahoma" pitchFamily="34" charset="0"/>
              </a:defRPr>
            </a:lvl3pPr>
            <a:lvl5pPr>
              <a:buNone/>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9570725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0"/>
          </p:nvPr>
        </p:nvSpPr>
        <p:spPr/>
        <p:txBody>
          <a:bodyPr/>
          <a:lstStyle/>
          <a:p>
            <a:fld id="{65636429-E36F-4636-A583-8A490F0AADAA}" type="slidenum">
              <a:rPr lang="en-GB" smtClean="0">
                <a:solidFill>
                  <a:prstClr val="white"/>
                </a:solidFill>
              </a:rPr>
              <a:pPr/>
              <a:t>‹#›</a:t>
            </a:fld>
            <a:endParaRPr lang="en-GB" dirty="0">
              <a:solidFill>
                <a:prstClr val="white"/>
              </a:solidFill>
            </a:endParaRPr>
          </a:p>
        </p:txBody>
      </p:sp>
    </p:spTree>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5636429-E36F-4636-A583-8A490F0AADAA}" type="slidenum">
              <a:rPr lang="en-GB" smtClean="0">
                <a:solidFill>
                  <a:prstClr val="white"/>
                </a:solidFill>
              </a:rPr>
              <a:pPr/>
              <a:t>‹#›</a:t>
            </a:fld>
            <a:endParaRPr lang="en-GB" dirty="0">
              <a:solidFill>
                <a:prstClr val="white"/>
              </a:solidFill>
            </a:endParaRPr>
          </a:p>
        </p:txBody>
      </p:sp>
    </p:spTree>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p:txBody>
          <a:bodyPr/>
          <a:lstStyle/>
          <a:p>
            <a:fld id="{0580567E-5E8F-47A5-90DF-8BFEB1A71525}"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030974104"/>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lnSpc>
                <a:spcPct val="90000"/>
              </a:lnSpc>
              <a:spcBef>
                <a:spcPts val="300"/>
              </a:spcBef>
              <a:spcAft>
                <a:spcPts val="600"/>
              </a:spcAft>
              <a:defRPr sz="2400"/>
            </a:lvl1pPr>
            <a:lvl2pPr marL="269875" indent="-269875">
              <a:lnSpc>
                <a:spcPct val="90000"/>
              </a:lnSpc>
              <a:spcBef>
                <a:spcPts val="300"/>
              </a:spcBef>
              <a:spcAft>
                <a:spcPts val="600"/>
              </a:spcAft>
              <a:buFont typeface="Arial" pitchFamily="34" charset="0"/>
              <a:buChar char="•"/>
              <a:tabLst>
                <a:tab pos="269875" algn="l"/>
              </a:tabLst>
              <a:defRPr sz="2400">
                <a:latin typeface="Tahoma" pitchFamily="34" charset="0"/>
                <a:cs typeface="Tahoma" pitchFamily="34" charset="0"/>
              </a:defRPr>
            </a:lvl2pPr>
            <a:lvl3pPr marL="541338" indent="-271463">
              <a:lnSpc>
                <a:spcPct val="90000"/>
              </a:lnSpc>
              <a:spcBef>
                <a:spcPts val="300"/>
              </a:spcBef>
              <a:spcAft>
                <a:spcPts val="600"/>
              </a:spcAft>
              <a:buFont typeface="Tahoma" pitchFamily="34" charset="0"/>
              <a:buChar char="–"/>
              <a:tabLst>
                <a:tab pos="541338" algn="l"/>
              </a:tabLst>
              <a:defRPr sz="2400">
                <a:latin typeface="Tahoma" pitchFamily="34" charset="0"/>
                <a:cs typeface="Tahoma" pitchFamily="34" charset="0"/>
              </a:defRPr>
            </a:lvl3pPr>
            <a:lvl5pPr>
              <a:buNone/>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9570725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14"/>
          <p:cNvSpPr>
            <a:spLocks noGrp="1" noChangeArrowheads="1"/>
          </p:cNvSpPr>
          <p:nvPr>
            <p:ph type="sldNum" sz="quarter" idx="10"/>
          </p:nvPr>
        </p:nvSpPr>
        <p:spPr>
          <a:ln/>
        </p:spPr>
        <p:txBody>
          <a:bodyPr/>
          <a:lstStyle>
            <a:lvl1pPr>
              <a:defRPr/>
            </a:lvl1pPr>
          </a:lstStyle>
          <a:p>
            <a:pPr>
              <a:defRPr/>
            </a:pPr>
            <a:fld id="{218698AC-6BAD-495C-B546-238E5A46D10E}"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721565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4"/>
          <p:cNvSpPr>
            <a:spLocks noGrp="1" noChangeArrowheads="1"/>
          </p:cNvSpPr>
          <p:nvPr>
            <p:ph type="sldNum" sz="quarter" idx="10"/>
          </p:nvPr>
        </p:nvSpPr>
        <p:spPr>
          <a:ln/>
        </p:spPr>
        <p:txBody>
          <a:bodyPr/>
          <a:lstStyle>
            <a:lvl1pPr>
              <a:defRPr/>
            </a:lvl1pPr>
          </a:lstStyle>
          <a:p>
            <a:pPr>
              <a:defRPr/>
            </a:pPr>
            <a:fld id="{4E6C0743-5EE3-43FF-ABE6-8FAF3F0AB8D0}"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0874014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sldNum" sz="quarter" idx="10"/>
          </p:nvPr>
        </p:nvSpPr>
        <p:spPr>
          <a:ln/>
        </p:spPr>
        <p:txBody>
          <a:bodyPr/>
          <a:lstStyle>
            <a:lvl1pPr>
              <a:defRPr/>
            </a:lvl1pPr>
          </a:lstStyle>
          <a:p>
            <a:pPr>
              <a:defRPr/>
            </a:pPr>
            <a:fld id="{AFEEABF4-FC0F-40D4-ADF3-361A3783B0D7}"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7060539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079500"/>
            <a:ext cx="4186238"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62488" y="1079500"/>
            <a:ext cx="4187825"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4"/>
          <p:cNvSpPr>
            <a:spLocks noGrp="1" noChangeArrowheads="1"/>
          </p:cNvSpPr>
          <p:nvPr>
            <p:ph type="sldNum" sz="quarter" idx="10"/>
          </p:nvPr>
        </p:nvSpPr>
        <p:spPr>
          <a:ln/>
        </p:spPr>
        <p:txBody>
          <a:bodyPr/>
          <a:lstStyle>
            <a:lvl1pPr>
              <a:defRPr/>
            </a:lvl1pPr>
          </a:lstStyle>
          <a:p>
            <a:pPr>
              <a:defRPr/>
            </a:pPr>
            <a:fld id="{CFDD81F0-CADF-4B0F-882B-B9CBA7686127}"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3483326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4"/>
          <p:cNvSpPr>
            <a:spLocks noGrp="1" noChangeArrowheads="1"/>
          </p:cNvSpPr>
          <p:nvPr>
            <p:ph type="sldNum" sz="quarter" idx="10"/>
          </p:nvPr>
        </p:nvSpPr>
        <p:spPr>
          <a:ln/>
        </p:spPr>
        <p:txBody>
          <a:bodyPr/>
          <a:lstStyle>
            <a:lvl1pPr>
              <a:defRPr/>
            </a:lvl1pPr>
          </a:lstStyle>
          <a:p>
            <a:pPr>
              <a:defRPr/>
            </a:pPr>
            <a:fld id="{7BE51401-C61A-499F-B9C3-8D0E7ADEDDC1}"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98966118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4"/>
          <p:cNvSpPr>
            <a:spLocks noGrp="1" noChangeArrowheads="1"/>
          </p:cNvSpPr>
          <p:nvPr>
            <p:ph type="sldNum" sz="quarter" idx="10"/>
          </p:nvPr>
        </p:nvSpPr>
        <p:spPr>
          <a:ln/>
        </p:spPr>
        <p:txBody>
          <a:bodyPr/>
          <a:lstStyle>
            <a:lvl1pPr>
              <a:defRPr/>
            </a:lvl1pPr>
          </a:lstStyle>
          <a:p>
            <a:pPr>
              <a:defRPr/>
            </a:pPr>
            <a:fld id="{14EBAAFD-F3A4-4B78-9436-631265652CF0}"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74388558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sldNum" sz="quarter" idx="10"/>
          </p:nvPr>
        </p:nvSpPr>
        <p:spPr>
          <a:ln/>
        </p:spPr>
        <p:txBody>
          <a:bodyPr/>
          <a:lstStyle>
            <a:lvl1pPr>
              <a:defRPr/>
            </a:lvl1pPr>
          </a:lstStyle>
          <a:p>
            <a:pPr>
              <a:defRPr/>
            </a:pPr>
            <a:fld id="{4C92638F-65FA-45CC-AD66-2B7251F99B66}"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4031379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sldNum" sz="quarter" idx="10"/>
          </p:nvPr>
        </p:nvSpPr>
        <p:spPr>
          <a:ln/>
        </p:spPr>
        <p:txBody>
          <a:bodyPr/>
          <a:lstStyle>
            <a:lvl1pPr>
              <a:defRPr/>
            </a:lvl1pPr>
          </a:lstStyle>
          <a:p>
            <a:pPr>
              <a:defRPr/>
            </a:pPr>
            <a:fld id="{F4D0CF6A-949D-4DCA-BB9C-259FF061ABCD}"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690722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sldNum" sz="quarter" idx="10"/>
          </p:nvPr>
        </p:nvSpPr>
        <p:spPr>
          <a:ln/>
        </p:spPr>
        <p:txBody>
          <a:bodyPr/>
          <a:lstStyle>
            <a:lvl1pPr>
              <a:defRPr/>
            </a:lvl1pPr>
          </a:lstStyle>
          <a:p>
            <a:pPr>
              <a:defRPr/>
            </a:pPr>
            <a:fld id="{C6344CD3-2827-45C1-BA11-98E7E681BA02}"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7744596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4"/>
          <p:cNvSpPr>
            <a:spLocks noGrp="1" noChangeArrowheads="1"/>
          </p:cNvSpPr>
          <p:nvPr>
            <p:ph type="sldNum" sz="quarter" idx="10"/>
          </p:nvPr>
        </p:nvSpPr>
        <p:spPr>
          <a:ln/>
        </p:spPr>
        <p:txBody>
          <a:bodyPr/>
          <a:lstStyle>
            <a:lvl1pPr>
              <a:defRPr/>
            </a:lvl1pPr>
          </a:lstStyle>
          <a:p>
            <a:pPr>
              <a:defRPr/>
            </a:pPr>
            <a:fld id="{4EF44B68-8A49-43E4-BAA8-D1CA8CC306F8}"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62457624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9888" y="142875"/>
            <a:ext cx="2130425" cy="60991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142875"/>
            <a:ext cx="6243638" cy="6099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4"/>
          <p:cNvSpPr>
            <a:spLocks noGrp="1" noChangeArrowheads="1"/>
          </p:cNvSpPr>
          <p:nvPr>
            <p:ph type="sldNum" sz="quarter" idx="10"/>
          </p:nvPr>
        </p:nvSpPr>
        <p:spPr>
          <a:ln/>
        </p:spPr>
        <p:txBody>
          <a:bodyPr/>
          <a:lstStyle>
            <a:lvl1pPr>
              <a:defRPr/>
            </a:lvl1pPr>
          </a:lstStyle>
          <a:p>
            <a:pPr>
              <a:defRPr/>
            </a:pPr>
            <a:fld id="{244C0F88-CA61-4E51-9785-081CA32D54CC}"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46577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0"/>
          </p:nvPr>
        </p:nvSpPr>
        <p:spPr>
          <a:xfrm>
            <a:off x="6840000" y="6480000"/>
            <a:ext cx="2133600" cy="365125"/>
          </a:xfrm>
          <a:prstGeom prst="rect">
            <a:avLst/>
          </a:prstGeom>
        </p:spPr>
        <p:txBody>
          <a:bodyPr/>
          <a:lstStyle/>
          <a:p>
            <a:fld id="{0580567E-5E8F-47A5-90DF-8BFEB1A71525}"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23850" y="142875"/>
            <a:ext cx="8526463" cy="6099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14"/>
          <p:cNvSpPr>
            <a:spLocks noGrp="1" noChangeArrowheads="1"/>
          </p:cNvSpPr>
          <p:nvPr>
            <p:ph type="sldNum" sz="quarter" idx="10"/>
          </p:nvPr>
        </p:nvSpPr>
        <p:spPr>
          <a:ln/>
        </p:spPr>
        <p:txBody>
          <a:bodyPr/>
          <a:lstStyle>
            <a:lvl1pPr>
              <a:defRPr/>
            </a:lvl1pPr>
          </a:lstStyle>
          <a:p>
            <a:pPr>
              <a:defRPr/>
            </a:pPr>
            <a:fld id="{87EA1C98-127D-43B1-B860-49B6DA43CDDA}"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4274950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11" descr="Presentation_Template_Title_new"/>
          <p:cNvPicPr>
            <a:picLocks noChangeAspect="1" noChangeArrowheads="1"/>
          </p:cNvPicPr>
          <p:nvPr userDrawn="1"/>
        </p:nvPicPr>
        <p:blipFill>
          <a:blip r:embed="rId2" cstate="print"/>
          <a:srcRect/>
          <a:stretch>
            <a:fillRect/>
          </a:stretch>
        </p:blipFill>
        <p:spPr bwMode="auto">
          <a:xfrm>
            <a:off x="0" y="14288"/>
            <a:ext cx="9144000" cy="6858000"/>
          </a:xfrm>
          <a:prstGeom prst="rect">
            <a:avLst/>
          </a:prstGeom>
          <a:noFill/>
        </p:spPr>
      </p:pic>
      <p:pic>
        <p:nvPicPr>
          <p:cNvPr id="7"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7423150" y="504825"/>
            <a:ext cx="1263650" cy="1136650"/>
          </a:xfrm>
          <a:prstGeom prst="rect">
            <a:avLst/>
          </a:prstGeom>
          <a:noFill/>
        </p:spPr>
      </p:pic>
      <p:sp>
        <p:nvSpPr>
          <p:cNvPr id="181250" name="Rectangle 2"/>
          <p:cNvSpPr>
            <a:spLocks noGrp="1" noChangeArrowheads="1"/>
          </p:cNvSpPr>
          <p:nvPr>
            <p:ph type="ctrTitle"/>
          </p:nvPr>
        </p:nvSpPr>
        <p:spPr>
          <a:xfrm>
            <a:off x="323850" y="3598863"/>
            <a:ext cx="8456613" cy="514350"/>
          </a:xfrm>
        </p:spPr>
        <p:txBody>
          <a:bodyPr/>
          <a:lstStyle>
            <a:lvl1pPr>
              <a:defRPr sz="3200" b="0">
                <a:solidFill>
                  <a:schemeClr val="bg1"/>
                </a:solidFill>
                <a:latin typeface="Tahoma" pitchFamily="34" charset="0"/>
                <a:cs typeface="Tahoma" pitchFamily="34" charset="0"/>
              </a:defRPr>
            </a:lvl1pPr>
          </a:lstStyle>
          <a:p>
            <a:r>
              <a:rPr lang="en-US" smtClean="0"/>
              <a:t>Click to edit Master title style</a:t>
            </a:r>
            <a:endParaRPr lang="en-GB" dirty="0"/>
          </a:p>
        </p:txBody>
      </p:sp>
      <p:sp>
        <p:nvSpPr>
          <p:cNvPr id="181251" name="Rectangle 3"/>
          <p:cNvSpPr>
            <a:spLocks noGrp="1" noChangeArrowheads="1"/>
          </p:cNvSpPr>
          <p:nvPr>
            <p:ph type="subTitle" idx="1"/>
          </p:nvPr>
        </p:nvSpPr>
        <p:spPr>
          <a:xfrm>
            <a:off x="323850" y="4318000"/>
            <a:ext cx="8456613" cy="1421618"/>
          </a:xfrm>
        </p:spPr>
        <p:txBody>
          <a:bodyPr/>
          <a:lstStyle>
            <a:lvl1pPr marL="0" indent="0">
              <a:lnSpc>
                <a:spcPct val="90000"/>
              </a:lnSpc>
              <a:spcBef>
                <a:spcPts val="0"/>
              </a:spcBef>
              <a:spcAft>
                <a:spcPts val="0"/>
              </a:spcAft>
              <a:defRPr sz="4000" b="1">
                <a:solidFill>
                  <a:schemeClr val="bg1"/>
                </a:solidFill>
                <a:latin typeface="Tahoma" pitchFamily="34" charset="0"/>
                <a:cs typeface="Tahoma" pitchFamily="34" charset="0"/>
              </a:defRPr>
            </a:lvl1pPr>
          </a:lstStyle>
          <a:p>
            <a:r>
              <a:rPr lang="en-US" smtClean="0"/>
              <a:t>Click to edit Master subtitle style</a:t>
            </a:r>
            <a:endParaRPr lang="en-GB" dirty="0"/>
          </a:p>
        </p:txBody>
      </p:sp>
    </p:spTree>
    <p:extLst>
      <p:ext uri="{BB962C8B-B14F-4D97-AF65-F5344CB8AC3E}">
        <p14:creationId xmlns:p14="http://schemas.microsoft.com/office/powerpoint/2010/main" val="988977691"/>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lnSpc>
                <a:spcPct val="90000"/>
              </a:lnSpc>
              <a:spcBef>
                <a:spcPts val="300"/>
              </a:spcBef>
              <a:spcAft>
                <a:spcPts val="600"/>
              </a:spcAft>
              <a:defRPr sz="2400"/>
            </a:lvl1pPr>
            <a:lvl2pPr marL="269875" indent="-269875">
              <a:lnSpc>
                <a:spcPct val="90000"/>
              </a:lnSpc>
              <a:spcBef>
                <a:spcPts val="300"/>
              </a:spcBef>
              <a:spcAft>
                <a:spcPts val="600"/>
              </a:spcAft>
              <a:buFont typeface="Arial" pitchFamily="34" charset="0"/>
              <a:buChar char="•"/>
              <a:tabLst>
                <a:tab pos="269875" algn="l"/>
              </a:tabLst>
              <a:defRPr sz="2400">
                <a:latin typeface="Tahoma" pitchFamily="34" charset="0"/>
                <a:cs typeface="Tahoma" pitchFamily="34" charset="0"/>
              </a:defRPr>
            </a:lvl2pPr>
            <a:lvl3pPr marL="541338" indent="-271463">
              <a:lnSpc>
                <a:spcPct val="90000"/>
              </a:lnSpc>
              <a:spcBef>
                <a:spcPts val="300"/>
              </a:spcBef>
              <a:spcAft>
                <a:spcPts val="600"/>
              </a:spcAft>
              <a:buFont typeface="Tahoma" pitchFamily="34" charset="0"/>
              <a:buChar char="–"/>
              <a:tabLst>
                <a:tab pos="541338" algn="l"/>
              </a:tabLst>
              <a:defRPr sz="2400">
                <a:latin typeface="Tahoma" pitchFamily="34" charset="0"/>
                <a:cs typeface="Tahoma" pitchFamily="34" charset="0"/>
              </a:defRPr>
            </a:lvl3pPr>
            <a:lvl5pPr>
              <a:buNone/>
              <a:defRPr/>
            </a:lvl5p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4"/>
          <p:cNvSpPr>
            <a:spLocks noGrp="1"/>
          </p:cNvSpPr>
          <p:nvPr>
            <p:ph type="sldNum" sz="quarter" idx="10"/>
          </p:nvPr>
        </p:nvSpPr>
        <p:spPr/>
        <p:txBody>
          <a:bodyPr/>
          <a:lstStyle/>
          <a:p>
            <a:fld id="{0580567E-5E8F-47A5-90DF-8BFEB1A71525}"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955618599"/>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p:txBody>
          <a:bodyPr/>
          <a:lstStyle/>
          <a:p>
            <a:fld id="{0580567E-5E8F-47A5-90DF-8BFEB1A71525}"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3665063912"/>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0"/>
          </p:nvPr>
        </p:nvSpPr>
        <p:spPr/>
        <p:txBody>
          <a:bodyPr/>
          <a:lstStyle/>
          <a:p>
            <a:fld id="{0580567E-5E8F-47A5-90DF-8BFEB1A71525}"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3493165988"/>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0"/>
          </p:nvPr>
        </p:nvSpPr>
        <p:spPr/>
        <p:txBody>
          <a:bodyPr/>
          <a:lstStyle/>
          <a:p>
            <a:fld id="{65636429-E36F-4636-A583-8A490F0AADAA}"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3192764899"/>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4"/>
          <p:cNvSpPr>
            <a:spLocks noGrp="1"/>
          </p:cNvSpPr>
          <p:nvPr>
            <p:ph type="sldNum" sz="quarter" idx="10"/>
          </p:nvPr>
        </p:nvSpPr>
        <p:spPr>
          <a:xfrm>
            <a:off x="6840538" y="6480175"/>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defRPr sz="3200">
                <a:solidFill>
                  <a:srgbClr val="000000"/>
                </a:solidFill>
              </a:defRPr>
            </a:lvl1pPr>
          </a:lstStyle>
          <a:p>
            <a:fld id="{EA44F172-D1D7-4BFE-9101-84F885901913}" type="slidenum">
              <a:rPr lang="en-GB" altLang="en-US"/>
              <a:pPr/>
              <a:t>‹#›</a:t>
            </a:fld>
            <a:endParaRPr lang="en-GB" altLang="en-US"/>
          </a:p>
        </p:txBody>
      </p:sp>
    </p:spTree>
    <p:extLst>
      <p:ext uri="{BB962C8B-B14F-4D97-AF65-F5344CB8AC3E}">
        <p14:creationId xmlns:p14="http://schemas.microsoft.com/office/powerpoint/2010/main" val="1904304203"/>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41344191"/>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23850" y="142875"/>
            <a:ext cx="8229600" cy="822325"/>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079500"/>
            <a:ext cx="4186238" cy="5162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62488" y="1079500"/>
            <a:ext cx="4187825" cy="5162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5174707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81259" name="Picture 11" descr="Presentation_Template_Title_ne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4288"/>
            <a:ext cx="9144000" cy="6858000"/>
          </a:xfrm>
          <a:prstGeom prst="rect">
            <a:avLst/>
          </a:prstGeom>
          <a:noFill/>
        </p:spPr>
      </p:pic>
      <p:pic>
        <p:nvPicPr>
          <p:cNvPr id="181260" name="Picture 12"/>
          <p:cNvPicPr>
            <a:picLocks noChangeArrowheads="1"/>
          </p:cNvPicPr>
          <p:nvPr/>
        </p:nvPicPr>
        <p:blipFill>
          <a:blip r:embed="rId3" cstate="email">
            <a:clrChange>
              <a:clrFrom>
                <a:srgbClr val="FFFFFF"/>
              </a:clrFrom>
              <a:clrTo>
                <a:srgbClr val="FFFFFF">
                  <a:alpha val="0"/>
                </a:srgbClr>
              </a:clrTo>
            </a:clrChange>
            <a:lum bright="-6000"/>
            <a:extLst>
              <a:ext uri="{28A0092B-C50C-407E-A947-70E740481C1C}">
                <a14:useLocalDpi xmlns:a14="http://schemas.microsoft.com/office/drawing/2010/main"/>
              </a:ext>
            </a:extLst>
          </a:blip>
          <a:srcRect/>
          <a:stretch>
            <a:fillRect/>
          </a:stretch>
        </p:blipFill>
        <p:spPr bwMode="auto">
          <a:xfrm>
            <a:off x="7423150" y="504825"/>
            <a:ext cx="1263650" cy="1136650"/>
          </a:xfrm>
          <a:prstGeom prst="rect">
            <a:avLst/>
          </a:prstGeom>
          <a:noFill/>
        </p:spPr>
      </p:pic>
      <p:sp>
        <p:nvSpPr>
          <p:cNvPr id="181250" name="Rectangle 2"/>
          <p:cNvSpPr>
            <a:spLocks noGrp="1" noChangeArrowheads="1"/>
          </p:cNvSpPr>
          <p:nvPr>
            <p:ph type="ctrTitle"/>
          </p:nvPr>
        </p:nvSpPr>
        <p:spPr>
          <a:xfrm>
            <a:off x="323850" y="3598863"/>
            <a:ext cx="8456613" cy="514350"/>
          </a:xfrm>
        </p:spPr>
        <p:txBody>
          <a:bodyPr/>
          <a:lstStyle>
            <a:lvl1pPr>
              <a:defRPr sz="3200" b="0">
                <a:solidFill>
                  <a:schemeClr val="bg1"/>
                </a:solidFill>
              </a:defRPr>
            </a:lvl1pPr>
          </a:lstStyle>
          <a:p>
            <a:r>
              <a:rPr lang="en-GB"/>
              <a:t>Click to edit Master title style</a:t>
            </a:r>
          </a:p>
        </p:txBody>
      </p:sp>
      <p:sp>
        <p:nvSpPr>
          <p:cNvPr id="181251" name="Rectangle 3"/>
          <p:cNvSpPr>
            <a:spLocks noGrp="1" noChangeArrowheads="1"/>
          </p:cNvSpPr>
          <p:nvPr>
            <p:ph type="subTitle" idx="1"/>
          </p:nvPr>
        </p:nvSpPr>
        <p:spPr>
          <a:xfrm>
            <a:off x="323850" y="4318000"/>
            <a:ext cx="8456613" cy="1006475"/>
          </a:xfrm>
        </p:spPr>
        <p:txBody>
          <a:bodyPr/>
          <a:lstStyle>
            <a:lvl1pPr marL="0" indent="0">
              <a:defRPr sz="4000" b="1">
                <a:solidFill>
                  <a:schemeClr val="bg1"/>
                </a:solidFill>
              </a:defRPr>
            </a:lvl1pPr>
          </a:lstStyle>
          <a:p>
            <a:r>
              <a:rPr lang="en-GB"/>
              <a:t>Click to edit Master subtitle style</a:t>
            </a:r>
          </a:p>
        </p:txBody>
      </p:sp>
    </p:spTree>
    <p:extLst>
      <p:ext uri="{BB962C8B-B14F-4D97-AF65-F5344CB8AC3E}">
        <p14:creationId xmlns:p14="http://schemas.microsoft.com/office/powerpoint/2010/main" val="260163725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5" Type="http://schemas.openxmlformats.org/officeDocument/2006/relationships/image" Target="../media/image6.jpe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64.xml"/><Relationship Id="rId7" Type="http://schemas.openxmlformats.org/officeDocument/2006/relationships/image" Target="../media/image1.jpeg"/><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theme" Target="../theme/theme11.xml"/><Relationship Id="rId5" Type="http://schemas.openxmlformats.org/officeDocument/2006/relationships/slideLayout" Target="../slideLayouts/slideLayout66.xml"/><Relationship Id="rId4" Type="http://schemas.openxmlformats.org/officeDocument/2006/relationships/slideLayout" Target="../slideLayouts/slideLayout65.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69.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72.xml"/><Relationship Id="rId7" Type="http://schemas.openxmlformats.org/officeDocument/2006/relationships/image" Target="../media/image1.jpeg"/><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theme" Target="../theme/theme13.xml"/><Relationship Id="rId5" Type="http://schemas.openxmlformats.org/officeDocument/2006/relationships/slideLayout" Target="../slideLayouts/slideLayout74.xml"/><Relationship Id="rId4" Type="http://schemas.openxmlformats.org/officeDocument/2006/relationships/slideLayout" Target="../slideLayouts/slideLayout7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77.xml"/><Relationship Id="rId7" Type="http://schemas.openxmlformats.org/officeDocument/2006/relationships/image" Target="../media/image2.jpeg"/><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image" Target="../media/image1.jpeg"/><Relationship Id="rId5" Type="http://schemas.openxmlformats.org/officeDocument/2006/relationships/theme" Target="../theme/theme14.xml"/><Relationship Id="rId4" Type="http://schemas.openxmlformats.org/officeDocument/2006/relationships/slideLayout" Target="../slideLayouts/slideLayout7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15.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image" Target="../media/image2.jpeg"/><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1.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2.jpeg"/><Relationship Id="rId5" Type="http://schemas.openxmlformats.org/officeDocument/2006/relationships/slideLayout" Target="../slideLayouts/slideLayout95.xml"/><Relationship Id="rId10" Type="http://schemas.openxmlformats.org/officeDocument/2006/relationships/image" Target="../media/image8.jpeg"/><Relationship Id="rId4" Type="http://schemas.openxmlformats.org/officeDocument/2006/relationships/slideLayout" Target="../slideLayouts/slideLayout94.xml"/><Relationship Id="rId9"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theme" Target="../theme/theme17.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image" Target="../media/image10.jpeg"/><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image" Target="../media/image9.jpe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6" Type="http://schemas.openxmlformats.org/officeDocument/2006/relationships/image" Target="../media/image2.jpeg"/><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1.jpe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theme" Target="../theme/theme18.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7.xml"/><Relationship Id="rId7" Type="http://schemas.openxmlformats.org/officeDocument/2006/relationships/image" Target="../media/image5.jpe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jpeg"/><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5.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29.xml"/><Relationship Id="rId7" Type="http://schemas.openxmlformats.org/officeDocument/2006/relationships/image" Target="../media/image1.jpe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6.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7.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image" Target="../media/image2.jpeg"/><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1.jpe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8.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image" Target="../media/image2.jpe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7.xml"/><Relationship Id="rId7" Type="http://schemas.openxmlformats.org/officeDocument/2006/relationships/image" Target="../media/image2.jpe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image" Target="../media/image1.jpeg"/><Relationship Id="rId5" Type="http://schemas.openxmlformats.org/officeDocument/2006/relationships/theme" Target="../theme/theme9.xml"/><Relationship Id="rId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9" descr="Presentation_Template_Innerpage_new"/>
          <p:cNvPicPr>
            <a:picLocks noChangeAspect="1" noChangeArrowheads="1"/>
          </p:cNvPicPr>
          <p:nvPr/>
        </p:nvPicPr>
        <p:blipFill>
          <a:blip r:embed="rId6" cstate="print"/>
          <a:srcRect t="45416"/>
          <a:stretch>
            <a:fillRect/>
          </a:stretch>
        </p:blipFill>
        <p:spPr bwMode="auto">
          <a:xfrm>
            <a:off x="0" y="3128743"/>
            <a:ext cx="9144000" cy="3743325"/>
          </a:xfrm>
          <a:prstGeom prst="rect">
            <a:avLst/>
          </a:prstGeom>
          <a:noFill/>
        </p:spPr>
      </p:pic>
      <p:sp>
        <p:nvSpPr>
          <p:cNvPr id="180226" name="Rectangle 2"/>
          <p:cNvSpPr>
            <a:spLocks noGrp="1" noChangeArrowheads="1"/>
          </p:cNvSpPr>
          <p:nvPr>
            <p:ph type="title"/>
          </p:nvPr>
        </p:nvSpPr>
        <p:spPr bwMode="auto">
          <a:xfrm>
            <a:off x="323850" y="142875"/>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GB" dirty="0" smtClean="0"/>
          </a:p>
        </p:txBody>
      </p:sp>
      <p:sp>
        <p:nvSpPr>
          <p:cNvPr id="180227" name="Rectangle 3"/>
          <p:cNvSpPr>
            <a:spLocks noGrp="1" noChangeArrowheads="1"/>
          </p:cNvSpPr>
          <p:nvPr>
            <p:ph type="body" idx="1"/>
          </p:nvPr>
        </p:nvSpPr>
        <p:spPr bwMode="auto">
          <a:xfrm>
            <a:off x="323850"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US" dirty="0" smtClean="0"/>
              <a:t>Second level</a:t>
            </a:r>
          </a:p>
          <a:p>
            <a:pPr lvl="2"/>
            <a:r>
              <a:rPr lang="en-US" dirty="0" smtClean="0"/>
              <a:t>Third level</a:t>
            </a:r>
          </a:p>
          <a:p>
            <a:pPr lvl="0"/>
            <a:endParaRPr lang="en-GB" dirty="0" smtClean="0"/>
          </a:p>
        </p:txBody>
      </p:sp>
      <p:pic>
        <p:nvPicPr>
          <p:cNvPr id="8" name="Picture 10"/>
          <p:cNvPicPr>
            <a:picLocks noChangeArrowheads="1"/>
          </p:cNvPicPr>
          <p:nvPr/>
        </p:nvPicPr>
        <p:blipFill>
          <a:blip r:embed="rId7" cstate="print">
            <a:clrChange>
              <a:clrFrom>
                <a:srgbClr val="FFFFFF"/>
              </a:clrFrom>
              <a:clrTo>
                <a:srgbClr val="FFFFFF">
                  <a:alpha val="0"/>
                </a:srgbClr>
              </a:clrTo>
            </a:clrChange>
            <a:lum bright="-6000"/>
          </a:blip>
          <a:srcRect/>
          <a:stretch>
            <a:fillRect/>
          </a:stretch>
        </p:blipFill>
        <p:spPr bwMode="auto">
          <a:xfrm>
            <a:off x="8096250" y="107950"/>
            <a:ext cx="882650" cy="793750"/>
          </a:xfrm>
          <a:prstGeom prst="rect">
            <a:avLst/>
          </a:prstGeom>
          <a:noFill/>
        </p:spPr>
      </p:pic>
      <p:sp>
        <p:nvSpPr>
          <p:cNvPr id="10" name="Slide Number Placeholder 9"/>
          <p:cNvSpPr>
            <a:spLocks noGrp="1"/>
          </p:cNvSpPr>
          <p:nvPr>
            <p:ph type="sldNum" sz="quarter" idx="4"/>
          </p:nvPr>
        </p:nvSpPr>
        <p:spPr>
          <a:xfrm>
            <a:off x="6840000" y="6480000"/>
            <a:ext cx="2133600" cy="365125"/>
          </a:xfrm>
          <a:prstGeom prst="rect">
            <a:avLst/>
          </a:prstGeom>
        </p:spPr>
        <p:txBody>
          <a:bodyPr vert="horz" lIns="91440" tIns="45720" rIns="91440" bIns="45720" rtlCol="0" anchor="ctr"/>
          <a:lstStyle>
            <a:lvl1pPr algn="r">
              <a:defRPr sz="1200" b="1">
                <a:solidFill>
                  <a:schemeClr val="bg1"/>
                </a:solidFill>
              </a:defRPr>
            </a:lvl1pPr>
          </a:lstStyle>
          <a:p>
            <a:fld id="{0580567E-5E8F-47A5-90DF-8BFEB1A71525}"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52" r:id="rId1"/>
    <p:sldLayoutId id="2147483656" r:id="rId2"/>
    <p:sldLayoutId id="2147483673" r:id="rId3"/>
    <p:sldLayoutId id="2147483721" r:id="rId4"/>
  </p:sldLayoutIdLst>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5" cstate="print">
            <a:extLst>
              <a:ext uri="{28A0092B-C50C-407E-A947-70E740481C1C}">
                <a14:useLocalDpi xmlns:a14="http://schemas.microsoft.com/office/drawing/2010/main" val="0"/>
              </a:ext>
            </a:extLst>
          </a:blip>
          <a:srcRect b="3850"/>
          <a:stretch/>
        </p:blipFill>
        <p:spPr>
          <a:xfrm>
            <a:off x="0" y="5554168"/>
            <a:ext cx="9144000" cy="1307322"/>
          </a:xfrm>
          <a:prstGeom prst="rect">
            <a:avLst/>
          </a:prstGeom>
        </p:spPr>
      </p:pic>
      <p:sp>
        <p:nvSpPr>
          <p:cNvPr id="180226" name="Rectangle 2"/>
          <p:cNvSpPr>
            <a:spLocks noGrp="1" noChangeArrowheads="1"/>
          </p:cNvSpPr>
          <p:nvPr>
            <p:ph type="title"/>
          </p:nvPr>
        </p:nvSpPr>
        <p:spPr bwMode="auto">
          <a:xfrm>
            <a:off x="323850" y="142875"/>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title style</a:t>
            </a:r>
            <a:endParaRPr lang="en-GB" dirty="0" smtClean="0"/>
          </a:p>
        </p:txBody>
      </p:sp>
      <p:sp>
        <p:nvSpPr>
          <p:cNvPr id="180227" name="Rectangle 3"/>
          <p:cNvSpPr>
            <a:spLocks noGrp="1" noChangeArrowheads="1"/>
          </p:cNvSpPr>
          <p:nvPr>
            <p:ph type="body" idx="1"/>
          </p:nvPr>
        </p:nvSpPr>
        <p:spPr bwMode="auto">
          <a:xfrm>
            <a:off x="323850" y="1079500"/>
            <a:ext cx="8526463" cy="453952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US" dirty="0" smtClean="0"/>
              <a:t>Second level</a:t>
            </a:r>
          </a:p>
          <a:p>
            <a:pPr lvl="2"/>
            <a:r>
              <a:rPr lang="en-US" dirty="0" smtClean="0"/>
              <a:t>Third level</a:t>
            </a:r>
          </a:p>
          <a:p>
            <a:pPr lvl="0"/>
            <a:endParaRPr lang="en-GB" dirty="0" smtClean="0"/>
          </a:p>
        </p:txBody>
      </p:sp>
      <p:sp>
        <p:nvSpPr>
          <p:cNvPr id="10" name="Slide Number Placeholder 9"/>
          <p:cNvSpPr>
            <a:spLocks noGrp="1"/>
          </p:cNvSpPr>
          <p:nvPr>
            <p:ph type="sldNum" sz="quarter" idx="4"/>
          </p:nvPr>
        </p:nvSpPr>
        <p:spPr>
          <a:xfrm>
            <a:off x="6840000" y="6480000"/>
            <a:ext cx="2133600" cy="365125"/>
          </a:xfrm>
          <a:prstGeom prst="rect">
            <a:avLst/>
          </a:prstGeom>
        </p:spPr>
        <p:txBody>
          <a:bodyPr vert="horz" lIns="91440" tIns="45720" rIns="91440" bIns="45720" rtlCol="0" anchor="ctr"/>
          <a:lstStyle>
            <a:lvl1pPr algn="r">
              <a:defRPr sz="1200" b="1">
                <a:solidFill>
                  <a:schemeClr val="bg1"/>
                </a:solidFill>
              </a:defRPr>
            </a:lvl1pPr>
          </a:lstStyle>
          <a:p>
            <a:fld id="{0580567E-5E8F-47A5-90DF-8BFEB1A71525}" type="slidenum">
              <a:rPr lang="en-GB" smtClean="0">
                <a:solidFill>
                  <a:prstClr val="white"/>
                </a:solidFill>
                <a:latin typeface="Tahoma"/>
              </a:rPr>
              <a:pPr/>
              <a:t>‹#›</a:t>
            </a:fld>
            <a:endParaRPr lang="en-GB" dirty="0">
              <a:solidFill>
                <a:prstClr val="white"/>
              </a:solidFill>
              <a:latin typeface="Tahoma"/>
            </a:endParaRPr>
          </a:p>
        </p:txBody>
      </p:sp>
    </p:spTree>
    <p:extLst>
      <p:ext uri="{BB962C8B-B14F-4D97-AF65-F5344CB8AC3E}">
        <p14:creationId xmlns:p14="http://schemas.microsoft.com/office/powerpoint/2010/main" val="3263899902"/>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004E95"/>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rgbClr val="004E95"/>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rgbClr val="004E95"/>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rgbClr val="004E95"/>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9" descr="Presentation_Template_Innerpage_new"/>
          <p:cNvPicPr>
            <a:picLocks noChangeAspect="1" noChangeArrowheads="1"/>
          </p:cNvPicPr>
          <p:nvPr/>
        </p:nvPicPr>
        <p:blipFill>
          <a:blip r:embed="rId7" cstate="print"/>
          <a:srcRect t="45416"/>
          <a:stretch>
            <a:fillRect/>
          </a:stretch>
        </p:blipFill>
        <p:spPr bwMode="auto">
          <a:xfrm>
            <a:off x="0" y="3114675"/>
            <a:ext cx="9144000" cy="3743325"/>
          </a:xfrm>
          <a:prstGeom prst="rect">
            <a:avLst/>
          </a:prstGeom>
          <a:noFill/>
          <a:ln w="9525">
            <a:noFill/>
            <a:miter lim="800000"/>
            <a:headEnd/>
            <a:tailEnd/>
          </a:ln>
        </p:spPr>
      </p:pic>
      <p:pic>
        <p:nvPicPr>
          <p:cNvPr id="8195" name="Picture 10"/>
          <p:cNvPicPr>
            <a:picLocks noChangeArrowheads="1"/>
          </p:cNvPicPr>
          <p:nvPr/>
        </p:nvPicPr>
        <p:blipFill>
          <a:blip r:embed="rId8" cstate="print">
            <a:clrChange>
              <a:clrFrom>
                <a:srgbClr val="FFFFFF"/>
              </a:clrFrom>
              <a:clrTo>
                <a:srgbClr val="FFFFFF">
                  <a:alpha val="0"/>
                </a:srgbClr>
              </a:clrTo>
            </a:clrChange>
            <a:lum bright="-6000"/>
          </a:blip>
          <a:srcRect/>
          <a:stretch>
            <a:fillRect/>
          </a:stretch>
        </p:blipFill>
        <p:spPr bwMode="auto">
          <a:xfrm>
            <a:off x="8096250" y="107950"/>
            <a:ext cx="882650" cy="793750"/>
          </a:xfrm>
          <a:prstGeom prst="rect">
            <a:avLst/>
          </a:prstGeom>
          <a:noFill/>
          <a:ln w="9525">
            <a:noFill/>
            <a:miter lim="800000"/>
            <a:headEnd/>
            <a:tailEnd/>
          </a:ln>
        </p:spPr>
      </p:pic>
      <p:sp>
        <p:nvSpPr>
          <p:cNvPr id="8196" name="Rectangle 2"/>
          <p:cNvSpPr>
            <a:spLocks noGrp="1" noChangeArrowheads="1"/>
          </p:cNvSpPr>
          <p:nvPr>
            <p:ph type="title"/>
          </p:nvPr>
        </p:nvSpPr>
        <p:spPr bwMode="auto">
          <a:xfrm>
            <a:off x="323850" y="142875"/>
            <a:ext cx="8229600" cy="8223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smtClean="0"/>
              <a:t>Click to edit Master title style</a:t>
            </a:r>
            <a:endParaRPr lang="en-GB" altLang="en-US" smtClean="0"/>
          </a:p>
        </p:txBody>
      </p:sp>
      <p:sp>
        <p:nvSpPr>
          <p:cNvPr id="8197" name="Rectangle 3"/>
          <p:cNvSpPr>
            <a:spLocks noGrp="1" noChangeArrowheads="1"/>
          </p:cNvSpPr>
          <p:nvPr>
            <p:ph type="body" idx="1"/>
          </p:nvPr>
        </p:nvSpPr>
        <p:spPr bwMode="auto">
          <a:xfrm>
            <a:off x="323850" y="1079500"/>
            <a:ext cx="8526463" cy="5162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US" altLang="en-US" smtClean="0"/>
              <a:t>Second level</a:t>
            </a:r>
          </a:p>
          <a:p>
            <a:pPr lvl="2"/>
            <a:r>
              <a:rPr lang="en-US" altLang="en-US" smtClean="0"/>
              <a:t>Third level</a:t>
            </a:r>
          </a:p>
          <a:p>
            <a:pPr lvl="0"/>
            <a:endParaRPr lang="en-GB" altLang="en-US" smtClean="0"/>
          </a:p>
        </p:txBody>
      </p:sp>
    </p:spTree>
    <p:extLst>
      <p:ext uri="{BB962C8B-B14F-4D97-AF65-F5344CB8AC3E}">
        <p14:creationId xmlns:p14="http://schemas.microsoft.com/office/powerpoint/2010/main" val="410816559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0" fontAlgn="base" hangingPunct="0">
        <a:lnSpc>
          <a:spcPct val="90000"/>
        </a:lnSpc>
        <a:spcBef>
          <a:spcPct val="0"/>
        </a:spcBef>
        <a:spcAft>
          <a:spcPct val="0"/>
        </a:spcAft>
        <a:defRPr sz="2800" b="1">
          <a:solidFill>
            <a:srgbClr val="333333"/>
          </a:solidFill>
          <a:latin typeface="Tahoma" pitchFamily="34" charset="0"/>
          <a:cs typeface="Tahoma" pitchFamily="34" charset="0"/>
        </a:defRPr>
      </a:lvl2pPr>
      <a:lvl3pPr algn="l" rtl="0" eaLnBrk="0" fontAlgn="base" hangingPunct="0">
        <a:lnSpc>
          <a:spcPct val="90000"/>
        </a:lnSpc>
        <a:spcBef>
          <a:spcPct val="0"/>
        </a:spcBef>
        <a:spcAft>
          <a:spcPct val="0"/>
        </a:spcAft>
        <a:defRPr sz="2800" b="1">
          <a:solidFill>
            <a:srgbClr val="333333"/>
          </a:solidFill>
          <a:latin typeface="Tahoma" pitchFamily="34" charset="0"/>
          <a:cs typeface="Tahoma" pitchFamily="34" charset="0"/>
        </a:defRPr>
      </a:lvl3pPr>
      <a:lvl4pPr algn="l" rtl="0" eaLnBrk="0" fontAlgn="base" hangingPunct="0">
        <a:lnSpc>
          <a:spcPct val="90000"/>
        </a:lnSpc>
        <a:spcBef>
          <a:spcPct val="0"/>
        </a:spcBef>
        <a:spcAft>
          <a:spcPct val="0"/>
        </a:spcAft>
        <a:defRPr sz="2800" b="1">
          <a:solidFill>
            <a:srgbClr val="333333"/>
          </a:solidFill>
          <a:latin typeface="Tahoma" pitchFamily="34" charset="0"/>
          <a:cs typeface="Tahoma" pitchFamily="34" charset="0"/>
        </a:defRPr>
      </a:lvl4pPr>
      <a:lvl5pPr algn="l" rtl="0" eaLnBrk="0" fontAlgn="base" hangingPunct="0">
        <a:lnSpc>
          <a:spcPct val="90000"/>
        </a:lnSpc>
        <a:spcBef>
          <a:spcPct val="0"/>
        </a:spcBef>
        <a:spcAft>
          <a:spcPct val="0"/>
        </a:spcAft>
        <a:defRPr sz="2800" b="1">
          <a:solidFill>
            <a:srgbClr val="333333"/>
          </a:solidFill>
          <a:latin typeface="Tahoma" pitchFamily="34" charset="0"/>
          <a:cs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342900" indent="-342900" algn="l" rtl="0" eaLnBrk="0" fontAlgn="base" hangingPunct="0">
        <a:lnSpc>
          <a:spcPct val="90000"/>
        </a:lnSpc>
        <a:spcBef>
          <a:spcPts val="300"/>
        </a:spcBef>
        <a:spcAft>
          <a:spcPts val="600"/>
        </a:spcAft>
        <a:buFont typeface="Wingdings" pitchFamily="2" charset="2"/>
        <a:defRPr sz="2400">
          <a:solidFill>
            <a:schemeClr val="tx1"/>
          </a:solidFill>
          <a:latin typeface="Tahoma" pitchFamily="34" charset="0"/>
          <a:ea typeface="+mn-ea"/>
          <a:cs typeface="Tahoma" pitchFamily="34" charset="0"/>
        </a:defRPr>
      </a:lvl1pPr>
      <a:lvl2pPr marL="269875" indent="-269875" algn="l" rtl="0" eaLnBrk="0" fontAlgn="base" hangingPunct="0">
        <a:lnSpc>
          <a:spcPct val="90000"/>
        </a:lnSpc>
        <a:spcBef>
          <a:spcPct val="0"/>
        </a:spcBef>
        <a:spcAft>
          <a:spcPts val="300"/>
        </a:spcAft>
        <a:buFont typeface="Arial" charset="0"/>
        <a:buChar char="•"/>
        <a:defRPr sz="2400">
          <a:solidFill>
            <a:schemeClr val="tx1"/>
          </a:solidFill>
          <a:latin typeface="+mn-lt"/>
          <a:cs typeface="Tahoma" pitchFamily="34" charset="0"/>
        </a:defRPr>
      </a:lvl2pPr>
      <a:lvl3pPr marL="541338" indent="-271463" algn="l" rtl="0" eaLnBrk="0" fontAlgn="base" hangingPunct="0">
        <a:lnSpc>
          <a:spcPct val="90000"/>
        </a:lnSpc>
        <a:spcBef>
          <a:spcPct val="20000"/>
        </a:spcBef>
        <a:spcAft>
          <a:spcPts val="300"/>
        </a:spcAft>
        <a:buFont typeface="Tahoma" pitchFamily="34" charset="0"/>
        <a:buChar char="–"/>
        <a:defRPr sz="2400">
          <a:solidFill>
            <a:schemeClr val="tx1"/>
          </a:solidFill>
          <a:latin typeface="+mn-lt"/>
          <a:cs typeface="Tahoma" pitchFamily="34" charset="0"/>
        </a:defRPr>
      </a:lvl3pPr>
      <a:lvl4pPr marL="1600200" indent="-228600" algn="l" rtl="0" eaLnBrk="0" fontAlgn="base" hangingPunct="0">
        <a:spcBef>
          <a:spcPct val="20000"/>
        </a:spcBef>
        <a:spcAft>
          <a:spcPct val="0"/>
        </a:spcAft>
        <a:defRPr sz="1600">
          <a:solidFill>
            <a:schemeClr val="tx1"/>
          </a:solidFill>
          <a:latin typeface="+mn-lt"/>
          <a:cs typeface="Tahoma" pitchFamily="34" charset="0"/>
        </a:defRPr>
      </a:lvl4pPr>
      <a:lvl5pPr marL="2057400" indent="-228600" algn="l" rtl="0" eaLnBrk="0" fontAlgn="base" hangingPunct="0">
        <a:spcBef>
          <a:spcPct val="20000"/>
        </a:spcBef>
        <a:spcAft>
          <a:spcPct val="0"/>
        </a:spcAft>
        <a:buChar char="»"/>
        <a:defRPr sz="1600">
          <a:solidFill>
            <a:schemeClr val="tx1"/>
          </a:solidFill>
          <a:latin typeface="+mn-lt"/>
          <a:cs typeface="Tahoma" pitchFamily="34"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9" descr="Presentation_Template_Innerpage_new"/>
          <p:cNvPicPr>
            <a:picLocks noChangeAspect="1" noChangeArrowheads="1"/>
          </p:cNvPicPr>
          <p:nvPr/>
        </p:nvPicPr>
        <p:blipFill>
          <a:blip r:embed="rId5" cstate="print"/>
          <a:srcRect t="45416"/>
          <a:stretch>
            <a:fillRect/>
          </a:stretch>
        </p:blipFill>
        <p:spPr bwMode="auto">
          <a:xfrm>
            <a:off x="0" y="3114675"/>
            <a:ext cx="9144000" cy="3743325"/>
          </a:xfrm>
          <a:prstGeom prst="rect">
            <a:avLst/>
          </a:prstGeom>
          <a:noFill/>
          <a:ln w="9525">
            <a:noFill/>
            <a:miter lim="800000"/>
            <a:headEnd/>
            <a:tailEnd/>
          </a:ln>
        </p:spPr>
      </p:pic>
      <p:pic>
        <p:nvPicPr>
          <p:cNvPr id="13315" name="Picture 10"/>
          <p:cNvPicPr>
            <a:picLocks noChangeArrowheads="1"/>
          </p:cNvPicPr>
          <p:nvPr/>
        </p:nvPicPr>
        <p:blipFill>
          <a:blip r:embed="rId6" cstate="print">
            <a:clrChange>
              <a:clrFrom>
                <a:srgbClr val="FFFFFF"/>
              </a:clrFrom>
              <a:clrTo>
                <a:srgbClr val="FFFFFF">
                  <a:alpha val="0"/>
                </a:srgbClr>
              </a:clrTo>
            </a:clrChange>
            <a:lum bright="-6000"/>
          </a:blip>
          <a:srcRect/>
          <a:stretch>
            <a:fillRect/>
          </a:stretch>
        </p:blipFill>
        <p:spPr bwMode="auto">
          <a:xfrm>
            <a:off x="8096250" y="107950"/>
            <a:ext cx="882650" cy="793750"/>
          </a:xfrm>
          <a:prstGeom prst="rect">
            <a:avLst/>
          </a:prstGeom>
          <a:noFill/>
          <a:ln w="9525">
            <a:noFill/>
            <a:miter lim="800000"/>
            <a:headEnd/>
            <a:tailEnd/>
          </a:ln>
        </p:spPr>
      </p:pic>
      <p:sp>
        <p:nvSpPr>
          <p:cNvPr id="13316" name="Rectangle 2"/>
          <p:cNvSpPr>
            <a:spLocks noGrp="1" noChangeArrowheads="1"/>
          </p:cNvSpPr>
          <p:nvPr>
            <p:ph type="title"/>
          </p:nvPr>
        </p:nvSpPr>
        <p:spPr bwMode="auto">
          <a:xfrm>
            <a:off x="323850" y="142875"/>
            <a:ext cx="8229600" cy="8223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smtClean="0"/>
              <a:t>Click to edit Master title style</a:t>
            </a:r>
            <a:endParaRPr lang="en-GB" altLang="en-US" smtClean="0"/>
          </a:p>
        </p:txBody>
      </p:sp>
      <p:sp>
        <p:nvSpPr>
          <p:cNvPr id="13317" name="Rectangle 3"/>
          <p:cNvSpPr>
            <a:spLocks noGrp="1" noChangeArrowheads="1"/>
          </p:cNvSpPr>
          <p:nvPr>
            <p:ph type="body" idx="1"/>
          </p:nvPr>
        </p:nvSpPr>
        <p:spPr bwMode="auto">
          <a:xfrm>
            <a:off x="323850" y="1079500"/>
            <a:ext cx="8526463" cy="5162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US" altLang="en-US" smtClean="0"/>
              <a:t>Second level</a:t>
            </a:r>
          </a:p>
          <a:p>
            <a:pPr lvl="2"/>
            <a:r>
              <a:rPr lang="en-US" altLang="en-US" smtClean="0"/>
              <a:t>Third level</a:t>
            </a:r>
          </a:p>
          <a:p>
            <a:pPr lvl="0"/>
            <a:endParaRPr lang="en-GB" altLang="en-US" smtClean="0"/>
          </a:p>
        </p:txBody>
      </p:sp>
      <p:sp>
        <p:nvSpPr>
          <p:cNvPr id="7" name="Footer Placeholder 6"/>
          <p:cNvSpPr>
            <a:spLocks noGrp="1"/>
          </p:cNvSpPr>
          <p:nvPr>
            <p:ph type="ftr" sz="quarter" idx="3"/>
          </p:nvPr>
        </p:nvSpPr>
        <p:spPr>
          <a:xfrm>
            <a:off x="8380413" y="6437313"/>
            <a:ext cx="487362" cy="420687"/>
          </a:xfrm>
          <a:prstGeom prst="rect">
            <a:avLst/>
          </a:prstGeom>
        </p:spPr>
        <p:txBody>
          <a:bodyPr vert="horz" wrap="square" lIns="91440" tIns="45720" rIns="91440" bIns="45720" numCol="1" anchor="ctr" anchorCtr="0" compatLnSpc="1">
            <a:prstTxWarp prst="textNoShape">
              <a:avLst/>
            </a:prstTxWarp>
          </a:bodyPr>
          <a:lstStyle>
            <a:lvl1pPr algn="r" eaLnBrk="1" hangingPunct="1">
              <a:lnSpc>
                <a:spcPct val="90000"/>
              </a:lnSpc>
              <a:defRPr sz="1400" b="1">
                <a:solidFill>
                  <a:srgbClr val="FFFFFF"/>
                </a:solidFill>
              </a:defRPr>
            </a:lvl1pPr>
          </a:lstStyle>
          <a:p>
            <a:fld id="{EBAD6884-4C82-4ACF-983A-7475102930DF}" type="slidenum">
              <a:rPr lang="en-GB" altLang="en-US">
                <a:cs typeface="Arial" charset="0"/>
              </a:rPr>
              <a:pPr/>
              <a:t>‹#›</a:t>
            </a:fld>
            <a:endParaRPr lang="en-GB" altLang="en-US">
              <a:cs typeface="Arial" charset="0"/>
            </a:endParaRPr>
          </a:p>
        </p:txBody>
      </p:sp>
    </p:spTree>
    <p:extLst>
      <p:ext uri="{BB962C8B-B14F-4D97-AF65-F5344CB8AC3E}">
        <p14:creationId xmlns:p14="http://schemas.microsoft.com/office/powerpoint/2010/main" val="627848917"/>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0" fontAlgn="base" hangingPunct="0">
        <a:lnSpc>
          <a:spcPct val="90000"/>
        </a:lnSpc>
        <a:spcBef>
          <a:spcPct val="0"/>
        </a:spcBef>
        <a:spcAft>
          <a:spcPct val="0"/>
        </a:spcAft>
        <a:defRPr sz="2800" b="1">
          <a:solidFill>
            <a:srgbClr val="333333"/>
          </a:solidFill>
          <a:latin typeface="Tahoma" pitchFamily="34" charset="0"/>
          <a:cs typeface="Tahoma" panose="020B0604030504040204" pitchFamily="34" charset="0"/>
        </a:defRPr>
      </a:lvl2pPr>
      <a:lvl3pPr algn="l" rtl="0" eaLnBrk="0" fontAlgn="base" hangingPunct="0">
        <a:lnSpc>
          <a:spcPct val="90000"/>
        </a:lnSpc>
        <a:spcBef>
          <a:spcPct val="0"/>
        </a:spcBef>
        <a:spcAft>
          <a:spcPct val="0"/>
        </a:spcAft>
        <a:defRPr sz="2800" b="1">
          <a:solidFill>
            <a:srgbClr val="333333"/>
          </a:solidFill>
          <a:latin typeface="Tahoma" pitchFamily="34" charset="0"/>
          <a:cs typeface="Tahoma" panose="020B0604030504040204" pitchFamily="34" charset="0"/>
        </a:defRPr>
      </a:lvl3pPr>
      <a:lvl4pPr algn="l" rtl="0" eaLnBrk="0" fontAlgn="base" hangingPunct="0">
        <a:lnSpc>
          <a:spcPct val="90000"/>
        </a:lnSpc>
        <a:spcBef>
          <a:spcPct val="0"/>
        </a:spcBef>
        <a:spcAft>
          <a:spcPct val="0"/>
        </a:spcAft>
        <a:defRPr sz="2800" b="1">
          <a:solidFill>
            <a:srgbClr val="333333"/>
          </a:solidFill>
          <a:latin typeface="Tahoma" pitchFamily="34" charset="0"/>
          <a:cs typeface="Tahoma" panose="020B0604030504040204" pitchFamily="34" charset="0"/>
        </a:defRPr>
      </a:lvl4pPr>
      <a:lvl5pPr algn="l" rtl="0" eaLnBrk="0" fontAlgn="base" hangingPunct="0">
        <a:lnSpc>
          <a:spcPct val="90000"/>
        </a:lnSpc>
        <a:spcBef>
          <a:spcPct val="0"/>
        </a:spcBef>
        <a:spcAft>
          <a:spcPct val="0"/>
        </a:spcAft>
        <a:defRPr sz="2800" b="1">
          <a:solidFill>
            <a:srgbClr val="333333"/>
          </a:solidFill>
          <a:latin typeface="Tahoma" pitchFamily="34" charset="0"/>
          <a:cs typeface="Tahoma" panose="020B0604030504040204"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algn="l" rtl="0" eaLnBrk="0" fontAlgn="base" hangingPunct="0">
        <a:lnSpc>
          <a:spcPct val="90000"/>
        </a:lnSpc>
        <a:spcBef>
          <a:spcPts val="300"/>
        </a:spcBef>
        <a:spcAft>
          <a:spcPts val="600"/>
        </a:spcAft>
        <a:buFont typeface="Wingdings" pitchFamily="2" charset="2"/>
        <a:defRPr sz="2400">
          <a:solidFill>
            <a:schemeClr val="tx1"/>
          </a:solidFill>
          <a:latin typeface="Tahoma" pitchFamily="34" charset="0"/>
          <a:ea typeface="+mn-ea"/>
          <a:cs typeface="Tahoma" pitchFamily="34" charset="0"/>
        </a:defRPr>
      </a:lvl1pPr>
      <a:lvl2pPr marL="269875" indent="-269875" algn="l" rtl="0" eaLnBrk="0" fontAlgn="base" hangingPunct="0">
        <a:lnSpc>
          <a:spcPct val="90000"/>
        </a:lnSpc>
        <a:spcBef>
          <a:spcPct val="0"/>
        </a:spcBef>
        <a:spcAft>
          <a:spcPts val="300"/>
        </a:spcAft>
        <a:buFont typeface="Arial" charset="0"/>
        <a:buChar char="•"/>
        <a:defRPr sz="2400">
          <a:solidFill>
            <a:schemeClr val="tx1"/>
          </a:solidFill>
          <a:latin typeface="+mn-lt"/>
          <a:cs typeface="Tahoma" panose="020B0604030504040204" pitchFamily="34" charset="0"/>
        </a:defRPr>
      </a:lvl2pPr>
      <a:lvl3pPr marL="541338" indent="-271463" algn="l" rtl="0" eaLnBrk="0" fontAlgn="base" hangingPunct="0">
        <a:lnSpc>
          <a:spcPct val="90000"/>
        </a:lnSpc>
        <a:spcBef>
          <a:spcPct val="20000"/>
        </a:spcBef>
        <a:spcAft>
          <a:spcPts val="300"/>
        </a:spcAft>
        <a:buFont typeface="Tahoma" pitchFamily="34" charset="0"/>
        <a:buChar char="–"/>
        <a:defRPr sz="2400">
          <a:solidFill>
            <a:schemeClr val="tx1"/>
          </a:solidFill>
          <a:latin typeface="+mn-lt"/>
          <a:cs typeface="Tahoma" panose="020B0604030504040204" pitchFamily="34" charset="0"/>
        </a:defRPr>
      </a:lvl3pPr>
      <a:lvl4pPr marL="1600200" indent="-228600" algn="l" rtl="0" eaLnBrk="0" fontAlgn="base" hangingPunct="0">
        <a:spcBef>
          <a:spcPct val="20000"/>
        </a:spcBef>
        <a:spcAft>
          <a:spcPct val="0"/>
        </a:spcAft>
        <a:defRPr sz="1600">
          <a:solidFill>
            <a:schemeClr val="tx1"/>
          </a:solidFill>
          <a:latin typeface="+mn-lt"/>
          <a:cs typeface="Tahoma" panose="020B0604030504040204" pitchFamily="34" charset="0"/>
        </a:defRPr>
      </a:lvl4pPr>
      <a:lvl5pPr marL="2057400" indent="-228600" algn="l" rtl="0" eaLnBrk="0" fontAlgn="base" hangingPunct="0">
        <a:spcBef>
          <a:spcPct val="20000"/>
        </a:spcBef>
        <a:spcAft>
          <a:spcPct val="0"/>
        </a:spcAft>
        <a:buChar char="»"/>
        <a:defRPr sz="1600">
          <a:solidFill>
            <a:schemeClr val="tx1"/>
          </a:solidFill>
          <a:latin typeface="+mn-lt"/>
          <a:cs typeface="Tahoma" panose="020B0604030504040204" pitchFamily="34"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9" descr="Presentation_Template_Innerpage_new"/>
          <p:cNvPicPr>
            <a:picLocks noChangeAspect="1" noChangeArrowheads="1"/>
          </p:cNvPicPr>
          <p:nvPr/>
        </p:nvPicPr>
        <p:blipFill>
          <a:blip r:embed="rId7" cstate="print"/>
          <a:srcRect t="92053"/>
          <a:stretch>
            <a:fillRect/>
          </a:stretch>
        </p:blipFill>
        <p:spPr bwMode="auto">
          <a:xfrm>
            <a:off x="0" y="6328008"/>
            <a:ext cx="9144000" cy="544982"/>
          </a:xfrm>
          <a:prstGeom prst="rect">
            <a:avLst/>
          </a:prstGeom>
          <a:noFill/>
        </p:spPr>
      </p:pic>
      <p:pic>
        <p:nvPicPr>
          <p:cNvPr id="7" name="Picture 10"/>
          <p:cNvPicPr>
            <a:picLocks noChangeArrowheads="1"/>
          </p:cNvPicPr>
          <p:nvPr/>
        </p:nvPicPr>
        <p:blipFill>
          <a:blip r:embed="rId8" cstate="print">
            <a:clrChange>
              <a:clrFrom>
                <a:srgbClr val="FFFFFF"/>
              </a:clrFrom>
              <a:clrTo>
                <a:srgbClr val="FFFFFF">
                  <a:alpha val="0"/>
                </a:srgbClr>
              </a:clrTo>
            </a:clrChange>
            <a:lum bright="-6000"/>
          </a:blip>
          <a:srcRect/>
          <a:stretch>
            <a:fillRect/>
          </a:stretch>
        </p:blipFill>
        <p:spPr bwMode="auto">
          <a:xfrm>
            <a:off x="8096250" y="107950"/>
            <a:ext cx="882650" cy="793750"/>
          </a:xfrm>
          <a:prstGeom prst="rect">
            <a:avLst/>
          </a:prstGeom>
          <a:noFill/>
        </p:spPr>
      </p:pic>
      <p:sp>
        <p:nvSpPr>
          <p:cNvPr id="180226" name="Rectangle 2"/>
          <p:cNvSpPr>
            <a:spLocks noGrp="1" noChangeArrowheads="1"/>
          </p:cNvSpPr>
          <p:nvPr>
            <p:ph type="title"/>
          </p:nvPr>
        </p:nvSpPr>
        <p:spPr bwMode="auto">
          <a:xfrm>
            <a:off x="323850" y="142875"/>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GB" dirty="0" smtClean="0"/>
          </a:p>
        </p:txBody>
      </p:sp>
      <p:sp>
        <p:nvSpPr>
          <p:cNvPr id="180227" name="Rectangle 3"/>
          <p:cNvSpPr>
            <a:spLocks noGrp="1" noChangeArrowheads="1"/>
          </p:cNvSpPr>
          <p:nvPr>
            <p:ph type="body" idx="1"/>
          </p:nvPr>
        </p:nvSpPr>
        <p:spPr bwMode="auto">
          <a:xfrm>
            <a:off x="323850"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US" dirty="0" smtClean="0"/>
              <a:t>Second level</a:t>
            </a:r>
          </a:p>
          <a:p>
            <a:pPr lvl="2"/>
            <a:r>
              <a:rPr lang="en-US" dirty="0" smtClean="0"/>
              <a:t>Third level</a:t>
            </a:r>
          </a:p>
          <a:p>
            <a:pPr lvl="0"/>
            <a:endParaRPr lang="en-GB" dirty="0" smtClean="0"/>
          </a:p>
        </p:txBody>
      </p:sp>
      <p:sp>
        <p:nvSpPr>
          <p:cNvPr id="8" name="Slide Number Placeholder 7"/>
          <p:cNvSpPr>
            <a:spLocks noGrp="1"/>
          </p:cNvSpPr>
          <p:nvPr>
            <p:ph type="sldNum" sz="quarter" idx="4"/>
          </p:nvPr>
        </p:nvSpPr>
        <p:spPr>
          <a:xfrm>
            <a:off x="6840000" y="6480000"/>
            <a:ext cx="2133600" cy="365125"/>
          </a:xfrm>
          <a:prstGeom prst="rect">
            <a:avLst/>
          </a:prstGeom>
        </p:spPr>
        <p:txBody>
          <a:bodyPr vert="horz" lIns="91440" tIns="45720" rIns="91440" bIns="45720" rtlCol="0" anchor="ctr"/>
          <a:lstStyle>
            <a:lvl1pPr algn="r">
              <a:defRPr sz="1200" b="1">
                <a:solidFill>
                  <a:schemeClr val="bg1"/>
                </a:solidFill>
              </a:defRPr>
            </a:lvl1pPr>
          </a:lstStyle>
          <a:p>
            <a:fld id="{65636429-E36F-4636-A583-8A490F0AADAA}" type="slidenum">
              <a:rPr lang="en-GB" smtClean="0">
                <a:solidFill>
                  <a:prstClr val="white"/>
                </a:solidFill>
              </a:rPr>
              <a:pPr/>
              <a:t>‹#›</a:t>
            </a:fld>
            <a:endParaRPr lang="en-GB"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Lst>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9" descr="Presentation_Template_Innerpage_new"/>
          <p:cNvPicPr>
            <a:picLocks noChangeAspect="1" noChangeArrowheads="1"/>
          </p:cNvPicPr>
          <p:nvPr/>
        </p:nvPicPr>
        <p:blipFill>
          <a:blip r:embed="rId6" cstate="print"/>
          <a:srcRect t="92053"/>
          <a:stretch>
            <a:fillRect/>
          </a:stretch>
        </p:blipFill>
        <p:spPr bwMode="auto">
          <a:xfrm>
            <a:off x="0" y="6328008"/>
            <a:ext cx="9144000" cy="544982"/>
          </a:xfrm>
          <a:prstGeom prst="rect">
            <a:avLst/>
          </a:prstGeom>
          <a:noFill/>
        </p:spPr>
      </p:pic>
      <p:pic>
        <p:nvPicPr>
          <p:cNvPr id="7" name="Picture 10"/>
          <p:cNvPicPr>
            <a:picLocks noChangeArrowheads="1"/>
          </p:cNvPicPr>
          <p:nvPr/>
        </p:nvPicPr>
        <p:blipFill>
          <a:blip r:embed="rId7" cstate="print">
            <a:clrChange>
              <a:clrFrom>
                <a:srgbClr val="FFFFFF"/>
              </a:clrFrom>
              <a:clrTo>
                <a:srgbClr val="FFFFFF">
                  <a:alpha val="0"/>
                </a:srgbClr>
              </a:clrTo>
            </a:clrChange>
            <a:lum bright="-6000"/>
          </a:blip>
          <a:srcRect/>
          <a:stretch>
            <a:fillRect/>
          </a:stretch>
        </p:blipFill>
        <p:spPr bwMode="auto">
          <a:xfrm>
            <a:off x="8096250" y="107950"/>
            <a:ext cx="882650" cy="793750"/>
          </a:xfrm>
          <a:prstGeom prst="rect">
            <a:avLst/>
          </a:prstGeom>
          <a:noFill/>
        </p:spPr>
      </p:pic>
      <p:sp>
        <p:nvSpPr>
          <p:cNvPr id="180226" name="Rectangle 2"/>
          <p:cNvSpPr>
            <a:spLocks noGrp="1" noChangeArrowheads="1"/>
          </p:cNvSpPr>
          <p:nvPr>
            <p:ph type="title"/>
          </p:nvPr>
        </p:nvSpPr>
        <p:spPr bwMode="auto">
          <a:xfrm>
            <a:off x="323850" y="142875"/>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GB" dirty="0" smtClean="0"/>
          </a:p>
        </p:txBody>
      </p:sp>
      <p:sp>
        <p:nvSpPr>
          <p:cNvPr id="180227" name="Rectangle 3"/>
          <p:cNvSpPr>
            <a:spLocks noGrp="1" noChangeArrowheads="1"/>
          </p:cNvSpPr>
          <p:nvPr>
            <p:ph type="body" idx="1"/>
          </p:nvPr>
        </p:nvSpPr>
        <p:spPr bwMode="auto">
          <a:xfrm>
            <a:off x="323850"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US" dirty="0" smtClean="0"/>
              <a:t>Second level</a:t>
            </a:r>
          </a:p>
          <a:p>
            <a:pPr lvl="2"/>
            <a:r>
              <a:rPr lang="en-US" dirty="0" smtClean="0"/>
              <a:t>Third level</a:t>
            </a:r>
          </a:p>
          <a:p>
            <a:pPr lvl="0"/>
            <a:endParaRPr lang="en-GB" dirty="0" smtClean="0"/>
          </a:p>
        </p:txBody>
      </p:sp>
      <p:sp>
        <p:nvSpPr>
          <p:cNvPr id="8" name="Slide Number Placeholder 7"/>
          <p:cNvSpPr>
            <a:spLocks noGrp="1"/>
          </p:cNvSpPr>
          <p:nvPr>
            <p:ph type="sldNum" sz="quarter" idx="4"/>
          </p:nvPr>
        </p:nvSpPr>
        <p:spPr>
          <a:xfrm>
            <a:off x="6840000" y="6480000"/>
            <a:ext cx="2133600" cy="365125"/>
          </a:xfrm>
          <a:prstGeom prst="rect">
            <a:avLst/>
          </a:prstGeom>
        </p:spPr>
        <p:txBody>
          <a:bodyPr vert="horz" lIns="91440" tIns="45720" rIns="91440" bIns="45720" rtlCol="0" anchor="ctr"/>
          <a:lstStyle>
            <a:lvl1pPr algn="r">
              <a:defRPr sz="1200" b="1">
                <a:solidFill>
                  <a:schemeClr val="bg1"/>
                </a:solidFill>
              </a:defRPr>
            </a:lvl1pPr>
          </a:lstStyle>
          <a:p>
            <a:fld id="{65636429-E36F-4636-A583-8A490F0AADAA}" type="slidenum">
              <a:rPr lang="en-GB" smtClean="0">
                <a:solidFill>
                  <a:prstClr val="white"/>
                </a:solidFill>
              </a:rPr>
              <a:pPr/>
              <a:t>‹#›</a:t>
            </a:fld>
            <a:endParaRPr lang="en-GB"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4" r:id="rId4"/>
  </p:sldLayoutIdLst>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6" descr="Presentation_Template_Innerpage_new"/>
          <p:cNvPicPr>
            <a:picLocks noChangeAspect="1" noChangeArrowheads="1"/>
          </p:cNvPicPr>
          <p:nvPr/>
        </p:nvPicPr>
        <p:blipFill>
          <a:blip r:embed="rId14" cstate="print"/>
          <a:srcRect t="92126"/>
          <a:stretch>
            <a:fillRect/>
          </a:stretch>
        </p:blipFill>
        <p:spPr bwMode="auto">
          <a:xfrm>
            <a:off x="0" y="6326188"/>
            <a:ext cx="9144000" cy="539750"/>
          </a:xfrm>
          <a:prstGeom prst="rect">
            <a:avLst/>
          </a:prstGeom>
          <a:noFill/>
          <a:ln w="9525">
            <a:noFill/>
            <a:miter lim="800000"/>
            <a:headEnd/>
            <a:tailEnd/>
          </a:ln>
        </p:spPr>
      </p:pic>
      <p:pic>
        <p:nvPicPr>
          <p:cNvPr id="8195" name="Picture 7"/>
          <p:cNvPicPr>
            <a:picLocks noChangeArrowheads="1"/>
          </p:cNvPicPr>
          <p:nvPr/>
        </p:nvPicPr>
        <p:blipFill>
          <a:blip r:embed="rId15" cstate="print">
            <a:clrChange>
              <a:clrFrom>
                <a:srgbClr val="FFFFFF"/>
              </a:clrFrom>
              <a:clrTo>
                <a:srgbClr val="FFFFFF">
                  <a:alpha val="0"/>
                </a:srgbClr>
              </a:clrTo>
            </a:clrChange>
            <a:lum bright="-6000"/>
          </a:blip>
          <a:srcRect/>
          <a:stretch>
            <a:fillRect/>
          </a:stretch>
        </p:blipFill>
        <p:spPr bwMode="auto">
          <a:xfrm>
            <a:off x="8096250" y="107950"/>
            <a:ext cx="882650" cy="793750"/>
          </a:xfrm>
          <a:prstGeom prst="rect">
            <a:avLst/>
          </a:prstGeom>
          <a:noFill/>
          <a:ln w="9525">
            <a:noFill/>
            <a:miter lim="800000"/>
            <a:headEnd/>
            <a:tailEnd/>
          </a:ln>
        </p:spPr>
      </p:pic>
      <p:pic>
        <p:nvPicPr>
          <p:cNvPr id="8196" name="Picture 10"/>
          <p:cNvPicPr>
            <a:picLocks noChangeArrowheads="1"/>
          </p:cNvPicPr>
          <p:nvPr/>
        </p:nvPicPr>
        <p:blipFill>
          <a:blip r:embed="rId15" cstate="print">
            <a:clrChange>
              <a:clrFrom>
                <a:srgbClr val="FFFFFF"/>
              </a:clrFrom>
              <a:clrTo>
                <a:srgbClr val="FFFFFF">
                  <a:alpha val="0"/>
                </a:srgbClr>
              </a:clrTo>
            </a:clrChange>
            <a:lum bright="-6000"/>
          </a:blip>
          <a:srcRect/>
          <a:stretch>
            <a:fillRect/>
          </a:stretch>
        </p:blipFill>
        <p:spPr bwMode="auto">
          <a:xfrm>
            <a:off x="8096250" y="107950"/>
            <a:ext cx="882650" cy="793750"/>
          </a:xfrm>
          <a:prstGeom prst="rect">
            <a:avLst/>
          </a:prstGeom>
          <a:noFill/>
          <a:ln w="9525">
            <a:noFill/>
            <a:miter lim="800000"/>
            <a:headEnd/>
            <a:tailEnd/>
          </a:ln>
        </p:spPr>
      </p:pic>
      <p:sp>
        <p:nvSpPr>
          <p:cNvPr id="8197" name="Rectangle 11"/>
          <p:cNvSpPr>
            <a:spLocks noGrp="1" noChangeArrowheads="1"/>
          </p:cNvSpPr>
          <p:nvPr>
            <p:ph type="title"/>
          </p:nvPr>
        </p:nvSpPr>
        <p:spPr bwMode="auto">
          <a:xfrm>
            <a:off x="323850" y="142875"/>
            <a:ext cx="8229600" cy="8223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8198" name="Rectangle 12"/>
          <p:cNvSpPr>
            <a:spLocks noGrp="1" noChangeArrowheads="1"/>
          </p:cNvSpPr>
          <p:nvPr>
            <p:ph type="body" idx="1"/>
          </p:nvPr>
        </p:nvSpPr>
        <p:spPr bwMode="auto">
          <a:xfrm>
            <a:off x="323850" y="1079500"/>
            <a:ext cx="8526463" cy="5162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p:txBody>
      </p:sp>
      <p:sp>
        <p:nvSpPr>
          <p:cNvPr id="242702" name="Rectangle 14"/>
          <p:cNvSpPr>
            <a:spLocks noGrp="1" noChangeArrowheads="1"/>
          </p:cNvSpPr>
          <p:nvPr>
            <p:ph type="sldNum" sz="quarter" idx="4"/>
          </p:nvPr>
        </p:nvSpPr>
        <p:spPr bwMode="auto">
          <a:xfrm>
            <a:off x="8053388" y="6507163"/>
            <a:ext cx="914400" cy="2714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lnSpc>
                <a:spcPct val="100000"/>
              </a:lnSpc>
              <a:spcBef>
                <a:spcPct val="0"/>
              </a:spcBef>
              <a:spcAft>
                <a:spcPct val="0"/>
              </a:spcAft>
              <a:defRPr sz="1400" i="0">
                <a:solidFill>
                  <a:schemeClr val="bg1"/>
                </a:solidFill>
                <a:latin typeface="Tahoma" pitchFamily="34" charset="0"/>
                <a:cs typeface="+mn-cs"/>
              </a:defRPr>
            </a:lvl1pPr>
          </a:lstStyle>
          <a:p>
            <a:pPr>
              <a:defRPr/>
            </a:pPr>
            <a:fld id="{3173EF65-6E28-499B-A142-9A307CA2ABE8}"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974307977"/>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Lst>
  <p:hf hdr="0" ftr="0" dt="0"/>
  <p:txStyles>
    <p:titleStyle>
      <a:lvl1pPr algn="l" rtl="0" eaLnBrk="0" fontAlgn="base" hangingPunct="0">
        <a:lnSpc>
          <a:spcPct val="90000"/>
        </a:lnSpc>
        <a:spcBef>
          <a:spcPct val="0"/>
        </a:spcBef>
        <a:spcAft>
          <a:spcPct val="0"/>
        </a:spcAft>
        <a:defRPr sz="2800" b="1">
          <a:solidFill>
            <a:srgbClr val="333333"/>
          </a:solidFill>
          <a:latin typeface="+mj-lt"/>
          <a:ea typeface="+mj-ea"/>
          <a:cs typeface="+mj-cs"/>
        </a:defRPr>
      </a:lvl1pPr>
      <a:lvl2pPr algn="l" rtl="0" eaLnBrk="0" fontAlgn="base" hangingPunct="0">
        <a:lnSpc>
          <a:spcPct val="90000"/>
        </a:lnSpc>
        <a:spcBef>
          <a:spcPct val="0"/>
        </a:spcBef>
        <a:spcAft>
          <a:spcPct val="0"/>
        </a:spcAft>
        <a:defRPr sz="2800" b="1">
          <a:solidFill>
            <a:srgbClr val="333333"/>
          </a:solidFill>
          <a:latin typeface="Tahoma" pitchFamily="34" charset="0"/>
        </a:defRPr>
      </a:lvl2pPr>
      <a:lvl3pPr algn="l" rtl="0" eaLnBrk="0" fontAlgn="base" hangingPunct="0">
        <a:lnSpc>
          <a:spcPct val="90000"/>
        </a:lnSpc>
        <a:spcBef>
          <a:spcPct val="0"/>
        </a:spcBef>
        <a:spcAft>
          <a:spcPct val="0"/>
        </a:spcAft>
        <a:defRPr sz="2800" b="1">
          <a:solidFill>
            <a:srgbClr val="333333"/>
          </a:solidFill>
          <a:latin typeface="Tahoma" pitchFamily="34" charset="0"/>
        </a:defRPr>
      </a:lvl3pPr>
      <a:lvl4pPr algn="l" rtl="0" eaLnBrk="0" fontAlgn="base" hangingPunct="0">
        <a:lnSpc>
          <a:spcPct val="90000"/>
        </a:lnSpc>
        <a:spcBef>
          <a:spcPct val="0"/>
        </a:spcBef>
        <a:spcAft>
          <a:spcPct val="0"/>
        </a:spcAft>
        <a:defRPr sz="2800" b="1">
          <a:solidFill>
            <a:srgbClr val="333333"/>
          </a:solidFill>
          <a:latin typeface="Tahoma" pitchFamily="34" charset="0"/>
        </a:defRPr>
      </a:lvl4pPr>
      <a:lvl5pPr algn="l" rtl="0" eaLnBrk="0" fontAlgn="base" hangingPunct="0">
        <a:lnSpc>
          <a:spcPct val="90000"/>
        </a:lnSpc>
        <a:spcBef>
          <a:spcPct val="0"/>
        </a:spcBef>
        <a:spcAft>
          <a:spcPct val="0"/>
        </a:spcAft>
        <a:defRPr sz="2800" b="1">
          <a:solidFill>
            <a:srgbClr val="333333"/>
          </a:solidFill>
          <a:latin typeface="Tahoma" pitchFamily="34" charset="0"/>
        </a:defRPr>
      </a:lvl5pPr>
      <a:lvl6pPr marL="457200" algn="l" rtl="0" fontAlgn="base">
        <a:lnSpc>
          <a:spcPct val="90000"/>
        </a:lnSpc>
        <a:spcBef>
          <a:spcPct val="0"/>
        </a:spcBef>
        <a:spcAft>
          <a:spcPct val="0"/>
        </a:spcAft>
        <a:defRPr sz="2800" b="1">
          <a:solidFill>
            <a:srgbClr val="333333"/>
          </a:solidFill>
          <a:latin typeface="Tahoma" pitchFamily="34" charset="0"/>
        </a:defRPr>
      </a:lvl6pPr>
      <a:lvl7pPr marL="914400" algn="l" rtl="0" fontAlgn="base">
        <a:lnSpc>
          <a:spcPct val="90000"/>
        </a:lnSpc>
        <a:spcBef>
          <a:spcPct val="0"/>
        </a:spcBef>
        <a:spcAft>
          <a:spcPct val="0"/>
        </a:spcAft>
        <a:defRPr sz="2800" b="1">
          <a:solidFill>
            <a:srgbClr val="333333"/>
          </a:solidFill>
          <a:latin typeface="Tahoma" pitchFamily="34" charset="0"/>
        </a:defRPr>
      </a:lvl7pPr>
      <a:lvl8pPr marL="1371600" algn="l" rtl="0" fontAlgn="base">
        <a:lnSpc>
          <a:spcPct val="90000"/>
        </a:lnSpc>
        <a:spcBef>
          <a:spcPct val="0"/>
        </a:spcBef>
        <a:spcAft>
          <a:spcPct val="0"/>
        </a:spcAft>
        <a:defRPr sz="2800" b="1">
          <a:solidFill>
            <a:srgbClr val="333333"/>
          </a:solidFill>
          <a:latin typeface="Tahoma" pitchFamily="34" charset="0"/>
        </a:defRPr>
      </a:lvl8pPr>
      <a:lvl9pPr marL="1828800" algn="l" rtl="0" fontAlgn="base">
        <a:lnSpc>
          <a:spcPct val="90000"/>
        </a:lnSpc>
        <a:spcBef>
          <a:spcPct val="0"/>
        </a:spcBef>
        <a:spcAft>
          <a:spcPct val="0"/>
        </a:spcAft>
        <a:defRPr sz="2800" b="1">
          <a:solidFill>
            <a:srgbClr val="333333"/>
          </a:solidFill>
          <a:latin typeface="Tahoma" pitchFamily="34" charset="0"/>
        </a:defRPr>
      </a:lvl9pPr>
    </p:titleStyle>
    <p:bodyStyle>
      <a:lvl1pPr marL="269875" indent="-269875" algn="l" rtl="0" eaLnBrk="0" fontAlgn="base" hangingPunct="0">
        <a:lnSpc>
          <a:spcPct val="90000"/>
        </a:lnSpc>
        <a:spcBef>
          <a:spcPct val="0"/>
        </a:spcBef>
        <a:spcAft>
          <a:spcPct val="25000"/>
        </a:spcAft>
        <a:buFont typeface="Wingdings" pitchFamily="2" charset="2"/>
        <a:defRPr sz="2400">
          <a:solidFill>
            <a:schemeClr val="tx1"/>
          </a:solidFill>
          <a:latin typeface="+mn-lt"/>
          <a:ea typeface="+mn-ea"/>
          <a:cs typeface="+mn-cs"/>
        </a:defRPr>
      </a:lvl1pPr>
      <a:lvl2pPr marL="714375" indent="-265113" algn="l" rtl="0" eaLnBrk="0" fontAlgn="base" hangingPunct="0">
        <a:spcBef>
          <a:spcPct val="20000"/>
        </a:spcBef>
        <a:spcAft>
          <a:spcPct val="0"/>
        </a:spcAft>
        <a:buChar char="–"/>
        <a:defRPr sz="2800">
          <a:solidFill>
            <a:schemeClr val="tx1"/>
          </a:solidFill>
          <a:latin typeface="Arial" charset="0"/>
        </a:defRPr>
      </a:lvl2pPr>
      <a:lvl3pPr marL="1150938"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9" descr="Presentation_Template_Innerpage_new"/>
          <p:cNvPicPr>
            <a:picLocks noChangeAspect="1" noChangeArrowheads="1"/>
          </p:cNvPicPr>
          <p:nvPr/>
        </p:nvPicPr>
        <p:blipFill>
          <a:blip r:embed="rId10" cstate="print"/>
          <a:srcRect/>
          <a:stretch>
            <a:fillRect/>
          </a:stretch>
        </p:blipFill>
        <p:spPr bwMode="auto">
          <a:xfrm>
            <a:off x="0" y="3128743"/>
            <a:ext cx="9144000" cy="3743325"/>
          </a:xfrm>
          <a:prstGeom prst="rect">
            <a:avLst/>
          </a:prstGeom>
          <a:noFill/>
        </p:spPr>
      </p:pic>
      <p:sp>
        <p:nvSpPr>
          <p:cNvPr id="180226" name="Rectangle 2"/>
          <p:cNvSpPr>
            <a:spLocks noGrp="1" noChangeArrowheads="1"/>
          </p:cNvSpPr>
          <p:nvPr>
            <p:ph type="title"/>
          </p:nvPr>
        </p:nvSpPr>
        <p:spPr bwMode="auto">
          <a:xfrm>
            <a:off x="323850" y="142875"/>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GB" dirty="0" smtClean="0"/>
          </a:p>
        </p:txBody>
      </p:sp>
      <p:sp>
        <p:nvSpPr>
          <p:cNvPr id="180227" name="Rectangle 3"/>
          <p:cNvSpPr>
            <a:spLocks noGrp="1" noChangeArrowheads="1"/>
          </p:cNvSpPr>
          <p:nvPr>
            <p:ph type="body" idx="1"/>
          </p:nvPr>
        </p:nvSpPr>
        <p:spPr bwMode="auto">
          <a:xfrm>
            <a:off x="323850"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US" dirty="0" smtClean="0"/>
              <a:t>Second level</a:t>
            </a:r>
          </a:p>
          <a:p>
            <a:pPr lvl="2"/>
            <a:r>
              <a:rPr lang="en-US" dirty="0" smtClean="0"/>
              <a:t>Third level</a:t>
            </a:r>
          </a:p>
          <a:p>
            <a:pPr lvl="0"/>
            <a:endParaRPr lang="en-GB" dirty="0" smtClean="0"/>
          </a:p>
        </p:txBody>
      </p:sp>
      <p:pic>
        <p:nvPicPr>
          <p:cNvPr id="8" name="Picture 10"/>
          <p:cNvPicPr>
            <a:picLocks noChangeArrowheads="1"/>
          </p:cNvPicPr>
          <p:nvPr/>
        </p:nvPicPr>
        <p:blipFill>
          <a:blip r:embed="rId11" cstate="print">
            <a:clrChange>
              <a:clrFrom>
                <a:srgbClr val="FFFFFF"/>
              </a:clrFrom>
              <a:clrTo>
                <a:srgbClr val="FFFFFF">
                  <a:alpha val="0"/>
                </a:srgbClr>
              </a:clrTo>
            </a:clrChange>
            <a:lum bright="-6000"/>
          </a:blip>
          <a:srcRect/>
          <a:stretch>
            <a:fillRect/>
          </a:stretch>
        </p:blipFill>
        <p:spPr bwMode="auto">
          <a:xfrm>
            <a:off x="8096250" y="107950"/>
            <a:ext cx="882650" cy="793750"/>
          </a:xfrm>
          <a:prstGeom prst="rect">
            <a:avLst/>
          </a:prstGeom>
          <a:noFill/>
        </p:spPr>
      </p:pic>
      <p:sp>
        <p:nvSpPr>
          <p:cNvPr id="10" name="Slide Number Placeholder 9"/>
          <p:cNvSpPr>
            <a:spLocks noGrp="1"/>
          </p:cNvSpPr>
          <p:nvPr>
            <p:ph type="sldNum" sz="quarter" idx="4"/>
          </p:nvPr>
        </p:nvSpPr>
        <p:spPr>
          <a:xfrm>
            <a:off x="6840000" y="6480000"/>
            <a:ext cx="2133600" cy="365125"/>
          </a:xfrm>
          <a:prstGeom prst="rect">
            <a:avLst/>
          </a:prstGeom>
        </p:spPr>
        <p:txBody>
          <a:bodyPr vert="horz" lIns="91440" tIns="45720" rIns="91440" bIns="45720" rtlCol="0" anchor="ctr"/>
          <a:lstStyle>
            <a:lvl1pPr algn="r">
              <a:defRPr sz="1200" b="1">
                <a:solidFill>
                  <a:schemeClr val="bg1"/>
                </a:solidFill>
              </a:defRPr>
            </a:lvl1pPr>
          </a:lstStyle>
          <a:p>
            <a:fld id="{0580567E-5E8F-47A5-90DF-8BFEB1A71525}"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634389870"/>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7" r:id="rId7"/>
    <p:sldLayoutId id="2147483838" r:id="rId8"/>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0233" name="Picture 9" descr="Presentation_Template_Innerpage_new"/>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0" y="3114675"/>
            <a:ext cx="9144000" cy="3743325"/>
          </a:xfrm>
          <a:prstGeom prst="rect">
            <a:avLst/>
          </a:prstGeom>
          <a:noFill/>
        </p:spPr>
      </p:pic>
      <p:pic>
        <p:nvPicPr>
          <p:cNvPr id="180234" name="Picture 10"/>
          <p:cNvPicPr>
            <a:picLocks noChangeArrowheads="1"/>
          </p:cNvPicPr>
          <p:nvPr/>
        </p:nvPicPr>
        <p:blipFill>
          <a:blip r:embed="rId15" cstate="email">
            <a:clrChange>
              <a:clrFrom>
                <a:srgbClr val="FFFFFF"/>
              </a:clrFrom>
              <a:clrTo>
                <a:srgbClr val="FFFFFF">
                  <a:alpha val="0"/>
                </a:srgbClr>
              </a:clrTo>
            </a:clrChange>
            <a:lum bright="-6000"/>
            <a:extLst>
              <a:ext uri="{28A0092B-C50C-407E-A947-70E740481C1C}">
                <a14:useLocalDpi xmlns:a14="http://schemas.microsoft.com/office/drawing/2010/main"/>
              </a:ext>
            </a:extLst>
          </a:blip>
          <a:srcRect/>
          <a:stretch>
            <a:fillRect/>
          </a:stretch>
        </p:blipFill>
        <p:spPr bwMode="auto">
          <a:xfrm>
            <a:off x="8096250" y="107950"/>
            <a:ext cx="882650" cy="793750"/>
          </a:xfrm>
          <a:prstGeom prst="rect">
            <a:avLst/>
          </a:prstGeom>
          <a:noFill/>
        </p:spPr>
      </p:pic>
      <p:sp>
        <p:nvSpPr>
          <p:cNvPr id="180226" name="Rectangle 2"/>
          <p:cNvSpPr>
            <a:spLocks noGrp="1" noChangeArrowheads="1"/>
          </p:cNvSpPr>
          <p:nvPr>
            <p:ph type="title"/>
          </p:nvPr>
        </p:nvSpPr>
        <p:spPr bwMode="auto">
          <a:xfrm>
            <a:off x="323850" y="142875"/>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180227" name="Rectangle 3"/>
          <p:cNvSpPr>
            <a:spLocks noGrp="1" noChangeArrowheads="1"/>
          </p:cNvSpPr>
          <p:nvPr>
            <p:ph type="body" idx="1"/>
          </p:nvPr>
        </p:nvSpPr>
        <p:spPr bwMode="auto">
          <a:xfrm>
            <a:off x="323850"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p:txBody>
      </p:sp>
      <p:sp>
        <p:nvSpPr>
          <p:cNvPr id="180238" name="Rectangle 14"/>
          <p:cNvSpPr>
            <a:spLocks noGrp="1" noChangeArrowheads="1"/>
          </p:cNvSpPr>
          <p:nvPr>
            <p:ph type="sldNum" sz="quarter" idx="4"/>
          </p:nvPr>
        </p:nvSpPr>
        <p:spPr bwMode="auto">
          <a:xfrm>
            <a:off x="8582025" y="6564313"/>
            <a:ext cx="461963" cy="28416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lgn="r" eaLnBrk="0" hangingPunct="0">
              <a:lnSpc>
                <a:spcPct val="100000"/>
              </a:lnSpc>
              <a:defRPr sz="1200" b="0">
                <a:solidFill>
                  <a:schemeClr val="bg1"/>
                </a:solidFill>
              </a:defRPr>
            </a:lvl1pPr>
          </a:lstStyle>
          <a:p>
            <a:fld id="{5DBF4AF4-A28F-47FA-9BD9-D98372C5F699}"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83399879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Lst>
  <p:timing>
    <p:tnLst>
      <p:par>
        <p:cTn id="1" dur="indefinite" restart="never" nodeType="tmRoot"/>
      </p:par>
    </p:tnLst>
  </p:timing>
  <p:hf hdr="0" ftr="0" dt="0"/>
  <p:txStyles>
    <p:titleStyle>
      <a:lvl1pPr algn="l" rtl="0" fontAlgn="base">
        <a:lnSpc>
          <a:spcPct val="90000"/>
        </a:lnSpc>
        <a:spcBef>
          <a:spcPct val="0"/>
        </a:spcBef>
        <a:spcAft>
          <a:spcPct val="0"/>
        </a:spcAft>
        <a:defRPr sz="2800" b="1">
          <a:solidFill>
            <a:srgbClr val="333333"/>
          </a:solidFill>
          <a:latin typeface="+mj-lt"/>
          <a:ea typeface="+mj-ea"/>
          <a:cs typeface="+mj-cs"/>
        </a:defRPr>
      </a:lvl1pPr>
      <a:lvl2pPr algn="l" rtl="0" fontAlgn="base">
        <a:lnSpc>
          <a:spcPct val="90000"/>
        </a:lnSpc>
        <a:spcBef>
          <a:spcPct val="0"/>
        </a:spcBef>
        <a:spcAft>
          <a:spcPct val="0"/>
        </a:spcAft>
        <a:defRPr sz="2800" b="1">
          <a:solidFill>
            <a:srgbClr val="333333"/>
          </a:solidFill>
          <a:latin typeface="Tahoma" pitchFamily="34" charset="0"/>
        </a:defRPr>
      </a:lvl2pPr>
      <a:lvl3pPr algn="l" rtl="0" fontAlgn="base">
        <a:lnSpc>
          <a:spcPct val="90000"/>
        </a:lnSpc>
        <a:spcBef>
          <a:spcPct val="0"/>
        </a:spcBef>
        <a:spcAft>
          <a:spcPct val="0"/>
        </a:spcAft>
        <a:defRPr sz="2800" b="1">
          <a:solidFill>
            <a:srgbClr val="333333"/>
          </a:solidFill>
          <a:latin typeface="Tahoma" pitchFamily="34" charset="0"/>
        </a:defRPr>
      </a:lvl3pPr>
      <a:lvl4pPr algn="l" rtl="0" fontAlgn="base">
        <a:lnSpc>
          <a:spcPct val="90000"/>
        </a:lnSpc>
        <a:spcBef>
          <a:spcPct val="0"/>
        </a:spcBef>
        <a:spcAft>
          <a:spcPct val="0"/>
        </a:spcAft>
        <a:defRPr sz="2800" b="1">
          <a:solidFill>
            <a:srgbClr val="333333"/>
          </a:solidFill>
          <a:latin typeface="Tahoma" pitchFamily="34" charset="0"/>
        </a:defRPr>
      </a:lvl4pPr>
      <a:lvl5pPr algn="l" rtl="0" fontAlgn="base">
        <a:lnSpc>
          <a:spcPct val="90000"/>
        </a:lnSpc>
        <a:spcBef>
          <a:spcPct val="0"/>
        </a:spcBef>
        <a:spcAft>
          <a:spcPct val="0"/>
        </a:spcAft>
        <a:defRPr sz="2800" b="1">
          <a:solidFill>
            <a:srgbClr val="333333"/>
          </a:solidFill>
          <a:latin typeface="Tahoma" pitchFamily="34" charset="0"/>
        </a:defRPr>
      </a:lvl5pPr>
      <a:lvl6pPr marL="457200" algn="l" rtl="0" fontAlgn="base">
        <a:lnSpc>
          <a:spcPct val="90000"/>
        </a:lnSpc>
        <a:spcBef>
          <a:spcPct val="0"/>
        </a:spcBef>
        <a:spcAft>
          <a:spcPct val="0"/>
        </a:spcAft>
        <a:defRPr sz="2800" b="1">
          <a:solidFill>
            <a:srgbClr val="333333"/>
          </a:solidFill>
          <a:latin typeface="Tahoma" pitchFamily="34" charset="0"/>
        </a:defRPr>
      </a:lvl6pPr>
      <a:lvl7pPr marL="914400" algn="l" rtl="0" fontAlgn="base">
        <a:lnSpc>
          <a:spcPct val="90000"/>
        </a:lnSpc>
        <a:spcBef>
          <a:spcPct val="0"/>
        </a:spcBef>
        <a:spcAft>
          <a:spcPct val="0"/>
        </a:spcAft>
        <a:defRPr sz="2800" b="1">
          <a:solidFill>
            <a:srgbClr val="333333"/>
          </a:solidFill>
          <a:latin typeface="Tahoma" pitchFamily="34" charset="0"/>
        </a:defRPr>
      </a:lvl7pPr>
      <a:lvl8pPr marL="1371600" algn="l" rtl="0" fontAlgn="base">
        <a:lnSpc>
          <a:spcPct val="90000"/>
        </a:lnSpc>
        <a:spcBef>
          <a:spcPct val="0"/>
        </a:spcBef>
        <a:spcAft>
          <a:spcPct val="0"/>
        </a:spcAft>
        <a:defRPr sz="2800" b="1">
          <a:solidFill>
            <a:srgbClr val="333333"/>
          </a:solidFill>
          <a:latin typeface="Tahoma" pitchFamily="34" charset="0"/>
        </a:defRPr>
      </a:lvl8pPr>
      <a:lvl9pPr marL="1828800" algn="l" rtl="0" fontAlgn="base">
        <a:lnSpc>
          <a:spcPct val="90000"/>
        </a:lnSpc>
        <a:spcBef>
          <a:spcPct val="0"/>
        </a:spcBef>
        <a:spcAft>
          <a:spcPct val="0"/>
        </a:spcAft>
        <a:defRPr sz="2800" b="1">
          <a:solidFill>
            <a:srgbClr val="333333"/>
          </a:solidFill>
          <a:latin typeface="Tahoma" pitchFamily="34" charset="0"/>
        </a:defRPr>
      </a:lvl9pPr>
    </p:titleStyle>
    <p:bodyStyle>
      <a:lvl1pPr marL="269875" indent="-269875" algn="l" rtl="0" fontAlgn="base">
        <a:lnSpc>
          <a:spcPct val="90000"/>
        </a:lnSpc>
        <a:spcBef>
          <a:spcPct val="0"/>
        </a:spcBef>
        <a:spcAft>
          <a:spcPct val="25000"/>
        </a:spcAft>
        <a:buFont typeface="Wingdings" pitchFamily="2" charset="2"/>
        <a:defRPr sz="2400">
          <a:solidFill>
            <a:schemeClr val="tx1"/>
          </a:solidFill>
          <a:latin typeface="+mn-lt"/>
          <a:ea typeface="+mn-ea"/>
          <a:cs typeface="+mn-cs"/>
        </a:defRPr>
      </a:lvl1pPr>
      <a:lvl2pPr marL="714375" indent="-265113" algn="l" rtl="0" fontAlgn="base">
        <a:lnSpc>
          <a:spcPct val="90000"/>
        </a:lnSpc>
        <a:spcBef>
          <a:spcPct val="0"/>
        </a:spcBef>
        <a:spcAft>
          <a:spcPct val="25000"/>
        </a:spcAft>
        <a:buChar char="–"/>
        <a:defRPr sz="2400">
          <a:solidFill>
            <a:schemeClr val="tx1"/>
          </a:solidFill>
          <a:latin typeface="+mn-lt"/>
        </a:defRPr>
      </a:lvl2pPr>
      <a:lvl3pPr marL="1150938" indent="-228600" algn="l" rtl="0" fontAlgn="base">
        <a:spcBef>
          <a:spcPct val="20000"/>
        </a:spcBef>
        <a:spcAft>
          <a:spcPct val="0"/>
        </a:spcAft>
        <a:defRPr>
          <a:solidFill>
            <a:schemeClr val="tx1"/>
          </a:solidFill>
          <a:latin typeface="+mn-lt"/>
        </a:defRPr>
      </a:lvl3pPr>
      <a:lvl4pPr marL="1600200" indent="-228600" algn="l" rtl="0" fontAlgn="base">
        <a:spcBef>
          <a:spcPct val="20000"/>
        </a:spcBef>
        <a:spcAft>
          <a:spcPct val="0"/>
        </a:spcAft>
        <a:defRPr sz="1600">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42" name="Picture 9" descr="Presentation_Template_Innerpage_new"/>
          <p:cNvPicPr>
            <a:picLocks noChangeAspect="1" noChangeArrowheads="1"/>
          </p:cNvPicPr>
          <p:nvPr/>
        </p:nvPicPr>
        <p:blipFill>
          <a:blip r:embed="rId15" cstate="print"/>
          <a:srcRect t="45416"/>
          <a:stretch>
            <a:fillRect/>
          </a:stretch>
        </p:blipFill>
        <p:spPr bwMode="auto">
          <a:xfrm>
            <a:off x="0" y="3114675"/>
            <a:ext cx="9144000" cy="3743325"/>
          </a:xfrm>
          <a:prstGeom prst="rect">
            <a:avLst/>
          </a:prstGeom>
          <a:noFill/>
          <a:ln w="9525">
            <a:noFill/>
            <a:miter lim="800000"/>
            <a:headEnd/>
            <a:tailEnd/>
          </a:ln>
        </p:spPr>
      </p:pic>
      <p:pic>
        <p:nvPicPr>
          <p:cNvPr id="61443" name="Picture 10"/>
          <p:cNvPicPr>
            <a:picLocks noChangeArrowheads="1"/>
          </p:cNvPicPr>
          <p:nvPr/>
        </p:nvPicPr>
        <p:blipFill>
          <a:blip r:embed="rId16" cstate="print">
            <a:clrChange>
              <a:clrFrom>
                <a:srgbClr val="FFFFFF"/>
              </a:clrFrom>
              <a:clrTo>
                <a:srgbClr val="FFFFFF">
                  <a:alpha val="0"/>
                </a:srgbClr>
              </a:clrTo>
            </a:clrChange>
            <a:lum bright="-6000"/>
          </a:blip>
          <a:srcRect/>
          <a:stretch>
            <a:fillRect/>
          </a:stretch>
        </p:blipFill>
        <p:spPr bwMode="auto">
          <a:xfrm>
            <a:off x="8096250" y="107950"/>
            <a:ext cx="882650" cy="793750"/>
          </a:xfrm>
          <a:prstGeom prst="rect">
            <a:avLst/>
          </a:prstGeom>
          <a:noFill/>
          <a:ln w="9525">
            <a:noFill/>
            <a:miter lim="800000"/>
            <a:headEnd/>
            <a:tailEnd/>
          </a:ln>
        </p:spPr>
      </p:pic>
      <p:sp>
        <p:nvSpPr>
          <p:cNvPr id="61444" name="Rectangle 2"/>
          <p:cNvSpPr>
            <a:spLocks noGrp="1" noChangeArrowheads="1"/>
          </p:cNvSpPr>
          <p:nvPr>
            <p:ph type="title"/>
          </p:nvPr>
        </p:nvSpPr>
        <p:spPr bwMode="auto">
          <a:xfrm>
            <a:off x="323850" y="142875"/>
            <a:ext cx="8229600" cy="8223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61445" name="Rectangle 3"/>
          <p:cNvSpPr>
            <a:spLocks noGrp="1" noChangeArrowheads="1"/>
          </p:cNvSpPr>
          <p:nvPr>
            <p:ph type="body" idx="1"/>
          </p:nvPr>
        </p:nvSpPr>
        <p:spPr bwMode="auto">
          <a:xfrm>
            <a:off x="323850" y="1079500"/>
            <a:ext cx="8526463" cy="5162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p:txBody>
      </p:sp>
      <p:sp>
        <p:nvSpPr>
          <p:cNvPr id="180235" name="Rectangle 11"/>
          <p:cNvSpPr>
            <a:spLocks noGrp="1" noChangeArrowheads="1"/>
          </p:cNvSpPr>
          <p:nvPr>
            <p:ph type="sldNum" sz="quarter" idx="4"/>
          </p:nvPr>
        </p:nvSpPr>
        <p:spPr bwMode="auto">
          <a:xfrm>
            <a:off x="8053388" y="6507163"/>
            <a:ext cx="914400" cy="2714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lnSpc>
                <a:spcPct val="100000"/>
              </a:lnSpc>
              <a:spcAft>
                <a:spcPct val="0"/>
              </a:spcAft>
              <a:defRPr sz="1400" i="0">
                <a:solidFill>
                  <a:schemeClr val="bg1"/>
                </a:solidFill>
                <a:latin typeface="Tahoma" pitchFamily="34" charset="0"/>
                <a:cs typeface="+mn-cs"/>
              </a:defRPr>
            </a:lvl1pPr>
          </a:lstStyle>
          <a:p>
            <a:pPr>
              <a:defRPr/>
            </a:pPr>
            <a:fld id="{CDCA7920-5DF7-439A-9D71-B58A7EE58050}" type="slidenum">
              <a:rPr lang="en-GB">
                <a:solidFill>
                  <a:srgbClr val="FFFFFF"/>
                </a:solidFill>
              </a:rPr>
              <a:pPr>
                <a:defRPr/>
              </a:pPr>
              <a:t>‹#›</a:t>
            </a:fld>
            <a:endParaRPr lang="en-GB">
              <a:solidFill>
                <a:srgbClr val="FFFFFF"/>
              </a:solidFill>
            </a:endParaRPr>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7" r:id="rId13"/>
  </p:sldLayoutIdLst>
  <p:hf hdr="0" ftr="0" dt="0"/>
  <p:txStyles>
    <p:titleStyle>
      <a:lvl1pPr algn="l" rtl="0" eaLnBrk="0" fontAlgn="base" hangingPunct="0">
        <a:lnSpc>
          <a:spcPct val="90000"/>
        </a:lnSpc>
        <a:spcBef>
          <a:spcPct val="0"/>
        </a:spcBef>
        <a:spcAft>
          <a:spcPct val="0"/>
        </a:spcAft>
        <a:defRPr sz="2800" b="1">
          <a:solidFill>
            <a:srgbClr val="333333"/>
          </a:solidFill>
          <a:latin typeface="+mj-lt"/>
          <a:ea typeface="+mj-ea"/>
          <a:cs typeface="+mj-cs"/>
        </a:defRPr>
      </a:lvl1pPr>
      <a:lvl2pPr algn="l" rtl="0" eaLnBrk="0" fontAlgn="base" hangingPunct="0">
        <a:lnSpc>
          <a:spcPct val="90000"/>
        </a:lnSpc>
        <a:spcBef>
          <a:spcPct val="0"/>
        </a:spcBef>
        <a:spcAft>
          <a:spcPct val="0"/>
        </a:spcAft>
        <a:defRPr sz="2800" b="1">
          <a:solidFill>
            <a:srgbClr val="333333"/>
          </a:solidFill>
          <a:latin typeface="Tahoma" pitchFamily="34" charset="0"/>
        </a:defRPr>
      </a:lvl2pPr>
      <a:lvl3pPr algn="l" rtl="0" eaLnBrk="0" fontAlgn="base" hangingPunct="0">
        <a:lnSpc>
          <a:spcPct val="90000"/>
        </a:lnSpc>
        <a:spcBef>
          <a:spcPct val="0"/>
        </a:spcBef>
        <a:spcAft>
          <a:spcPct val="0"/>
        </a:spcAft>
        <a:defRPr sz="2800" b="1">
          <a:solidFill>
            <a:srgbClr val="333333"/>
          </a:solidFill>
          <a:latin typeface="Tahoma" pitchFamily="34" charset="0"/>
        </a:defRPr>
      </a:lvl3pPr>
      <a:lvl4pPr algn="l" rtl="0" eaLnBrk="0" fontAlgn="base" hangingPunct="0">
        <a:lnSpc>
          <a:spcPct val="90000"/>
        </a:lnSpc>
        <a:spcBef>
          <a:spcPct val="0"/>
        </a:spcBef>
        <a:spcAft>
          <a:spcPct val="0"/>
        </a:spcAft>
        <a:defRPr sz="2800" b="1">
          <a:solidFill>
            <a:srgbClr val="333333"/>
          </a:solidFill>
          <a:latin typeface="Tahoma" pitchFamily="34" charset="0"/>
        </a:defRPr>
      </a:lvl4pPr>
      <a:lvl5pPr algn="l" rtl="0" eaLnBrk="0" fontAlgn="base" hangingPunct="0">
        <a:lnSpc>
          <a:spcPct val="90000"/>
        </a:lnSpc>
        <a:spcBef>
          <a:spcPct val="0"/>
        </a:spcBef>
        <a:spcAft>
          <a:spcPct val="0"/>
        </a:spcAft>
        <a:defRPr sz="2800" b="1">
          <a:solidFill>
            <a:srgbClr val="333333"/>
          </a:solidFill>
          <a:latin typeface="Tahoma" pitchFamily="34" charset="0"/>
        </a:defRPr>
      </a:lvl5pPr>
      <a:lvl6pPr marL="457200" algn="l" rtl="0" fontAlgn="base">
        <a:lnSpc>
          <a:spcPct val="90000"/>
        </a:lnSpc>
        <a:spcBef>
          <a:spcPct val="0"/>
        </a:spcBef>
        <a:spcAft>
          <a:spcPct val="0"/>
        </a:spcAft>
        <a:defRPr sz="2800" b="1">
          <a:solidFill>
            <a:srgbClr val="333333"/>
          </a:solidFill>
          <a:latin typeface="Tahoma" pitchFamily="34" charset="0"/>
        </a:defRPr>
      </a:lvl6pPr>
      <a:lvl7pPr marL="914400" algn="l" rtl="0" fontAlgn="base">
        <a:lnSpc>
          <a:spcPct val="90000"/>
        </a:lnSpc>
        <a:spcBef>
          <a:spcPct val="0"/>
        </a:spcBef>
        <a:spcAft>
          <a:spcPct val="0"/>
        </a:spcAft>
        <a:defRPr sz="2800" b="1">
          <a:solidFill>
            <a:srgbClr val="333333"/>
          </a:solidFill>
          <a:latin typeface="Tahoma" pitchFamily="34" charset="0"/>
        </a:defRPr>
      </a:lvl7pPr>
      <a:lvl8pPr marL="1371600" algn="l" rtl="0" fontAlgn="base">
        <a:lnSpc>
          <a:spcPct val="90000"/>
        </a:lnSpc>
        <a:spcBef>
          <a:spcPct val="0"/>
        </a:spcBef>
        <a:spcAft>
          <a:spcPct val="0"/>
        </a:spcAft>
        <a:defRPr sz="2800" b="1">
          <a:solidFill>
            <a:srgbClr val="333333"/>
          </a:solidFill>
          <a:latin typeface="Tahoma" pitchFamily="34" charset="0"/>
        </a:defRPr>
      </a:lvl8pPr>
      <a:lvl9pPr marL="1828800" algn="l" rtl="0" fontAlgn="base">
        <a:lnSpc>
          <a:spcPct val="90000"/>
        </a:lnSpc>
        <a:spcBef>
          <a:spcPct val="0"/>
        </a:spcBef>
        <a:spcAft>
          <a:spcPct val="0"/>
        </a:spcAft>
        <a:defRPr sz="2800" b="1">
          <a:solidFill>
            <a:srgbClr val="333333"/>
          </a:solidFill>
          <a:latin typeface="Tahoma" pitchFamily="34" charset="0"/>
        </a:defRPr>
      </a:lvl9pPr>
    </p:titleStyle>
    <p:bodyStyle>
      <a:lvl1pPr marL="269875" indent="-269875" algn="l" rtl="0" eaLnBrk="0" fontAlgn="base" hangingPunct="0">
        <a:lnSpc>
          <a:spcPct val="90000"/>
        </a:lnSpc>
        <a:spcBef>
          <a:spcPct val="0"/>
        </a:spcBef>
        <a:spcAft>
          <a:spcPct val="25000"/>
        </a:spcAft>
        <a:buFont typeface="Wingdings" pitchFamily="2" charset="2"/>
        <a:defRPr sz="2400">
          <a:solidFill>
            <a:schemeClr val="tx1"/>
          </a:solidFill>
          <a:latin typeface="+mn-lt"/>
          <a:ea typeface="+mn-ea"/>
          <a:cs typeface="+mn-cs"/>
        </a:defRPr>
      </a:lvl1pPr>
      <a:lvl2pPr marL="714375" indent="-265113" algn="l" rtl="0" eaLnBrk="0" fontAlgn="base" hangingPunct="0">
        <a:lnSpc>
          <a:spcPct val="90000"/>
        </a:lnSpc>
        <a:spcBef>
          <a:spcPct val="0"/>
        </a:spcBef>
        <a:spcAft>
          <a:spcPct val="25000"/>
        </a:spcAft>
        <a:buChar char="–"/>
        <a:defRPr sz="2400">
          <a:solidFill>
            <a:schemeClr val="tx1"/>
          </a:solidFill>
          <a:latin typeface="+mn-lt"/>
        </a:defRPr>
      </a:lvl2pPr>
      <a:lvl3pPr marL="1150938"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7" descr="Presentation_Template_Section_new"/>
          <p:cNvPicPr>
            <a:picLocks noChangeAspect="1" noChangeArrowheads="1"/>
          </p:cNvPicPr>
          <p:nvPr/>
        </p:nvPicPr>
        <p:blipFill>
          <a:blip r:embed="rId7" cstate="print"/>
          <a:srcRect t="46065"/>
          <a:stretch>
            <a:fillRect/>
          </a:stretch>
        </p:blipFill>
        <p:spPr bwMode="auto">
          <a:xfrm>
            <a:off x="0" y="3170238"/>
            <a:ext cx="9144000" cy="3698875"/>
          </a:xfrm>
          <a:prstGeom prst="rect">
            <a:avLst/>
          </a:prstGeom>
          <a:noFill/>
        </p:spPr>
      </p:pic>
      <p:sp>
        <p:nvSpPr>
          <p:cNvPr id="8" name="Title Placeholder 7"/>
          <p:cNvSpPr>
            <a:spLocks noGrp="1"/>
          </p:cNvSpPr>
          <p:nvPr>
            <p:ph type="title"/>
          </p:nvPr>
        </p:nvSpPr>
        <p:spPr>
          <a:xfrm>
            <a:off x="324000" y="4319999"/>
            <a:ext cx="8229600" cy="1941811"/>
          </a:xfrm>
          <a:prstGeom prst="rect">
            <a:avLst/>
          </a:prstGeom>
        </p:spPr>
        <p:txBody>
          <a:bodyPr vert="horz" lIns="0" tIns="0" rIns="0" bIns="0" rtlCol="0" anchor="t" anchorCtr="0">
            <a:normAutofit/>
          </a:bodyPr>
          <a:lstStyle/>
          <a:p>
            <a:r>
              <a:rPr lang="en-US" dirty="0" smtClean="0"/>
              <a:t>Click to edit Master title style</a:t>
            </a:r>
            <a:endParaRPr lang="en-GB" dirty="0"/>
          </a:p>
        </p:txBody>
      </p:sp>
      <p:pic>
        <p:nvPicPr>
          <p:cNvPr id="6" name="Picture 8"/>
          <p:cNvPicPr>
            <a:picLocks noChangeArrowheads="1"/>
          </p:cNvPicPr>
          <p:nvPr/>
        </p:nvPicPr>
        <p:blipFill>
          <a:blip r:embed="rId8" cstate="print">
            <a:clrChange>
              <a:clrFrom>
                <a:srgbClr val="FFFFFF"/>
              </a:clrFrom>
              <a:clrTo>
                <a:srgbClr val="FFFFFF">
                  <a:alpha val="0"/>
                </a:srgbClr>
              </a:clrTo>
            </a:clrChange>
            <a:lum bright="-6000"/>
          </a:blip>
          <a:srcRect/>
          <a:stretch>
            <a:fillRect/>
          </a:stretch>
        </p:blipFill>
        <p:spPr bwMode="auto">
          <a:xfrm>
            <a:off x="8096250" y="107950"/>
            <a:ext cx="882650" cy="793750"/>
          </a:xfrm>
          <a:prstGeom prst="rect">
            <a:avLst/>
          </a:prstGeom>
          <a:noFill/>
        </p:spPr>
      </p:pic>
    </p:spTree>
  </p:cSld>
  <p:clrMap bg1="lt1" tx1="dk1" bg2="lt2" tx2="dk2" accent1="accent1" accent2="accent2" accent3="accent3" accent4="accent4" accent5="accent5" accent6="accent6" hlink="hlink" folHlink="folHlink"/>
  <p:sldLayoutIdLst>
    <p:sldLayoutId id="2147483667" r:id="rId1"/>
    <p:sldLayoutId id="2147483725" r:id="rId2"/>
    <p:sldLayoutId id="2147483726" r:id="rId3"/>
    <p:sldLayoutId id="2147483728" r:id="rId4"/>
    <p:sldLayoutId id="2147483733" r:id="rId5"/>
  </p:sldLayoutIdLst>
  <p:timing>
    <p:tnLst>
      <p:par>
        <p:cTn id="1" dur="indefinite" restart="never" nodeType="tmRoot"/>
      </p:par>
    </p:tnLst>
  </p:timing>
  <p:hf hdr="0" dt="0"/>
  <p:txStyles>
    <p:titleStyle>
      <a:lvl1pPr algn="l" rtl="0" fontAlgn="base">
        <a:lnSpc>
          <a:spcPct val="90000"/>
        </a:lnSpc>
        <a:spcBef>
          <a:spcPct val="0"/>
        </a:spcBef>
        <a:spcAft>
          <a:spcPct val="0"/>
        </a:spcAft>
        <a:defRPr sz="4000" b="1">
          <a:solidFill>
            <a:schemeClr val="bg1"/>
          </a:solidFill>
          <a:latin typeface="Tahoma" pitchFamily="34" charset="0"/>
          <a:ea typeface="+mj-ea"/>
          <a:cs typeface="Tahoma" pitchFamily="34" charset="0"/>
        </a:defRPr>
      </a:lvl1pPr>
      <a:lvl2pPr algn="l" rtl="0" fontAlgn="base">
        <a:lnSpc>
          <a:spcPct val="90000"/>
        </a:lnSpc>
        <a:spcBef>
          <a:spcPct val="0"/>
        </a:spcBef>
        <a:spcAft>
          <a:spcPct val="0"/>
        </a:spcAft>
        <a:defRPr sz="3200">
          <a:solidFill>
            <a:schemeClr val="bg1"/>
          </a:solidFill>
          <a:latin typeface="Tahoma" pitchFamily="34" charset="0"/>
        </a:defRPr>
      </a:lvl2pPr>
      <a:lvl3pPr algn="l" rtl="0" fontAlgn="base">
        <a:lnSpc>
          <a:spcPct val="90000"/>
        </a:lnSpc>
        <a:spcBef>
          <a:spcPct val="0"/>
        </a:spcBef>
        <a:spcAft>
          <a:spcPct val="0"/>
        </a:spcAft>
        <a:defRPr sz="3200">
          <a:solidFill>
            <a:schemeClr val="bg1"/>
          </a:solidFill>
          <a:latin typeface="Tahoma" pitchFamily="34" charset="0"/>
        </a:defRPr>
      </a:lvl3pPr>
      <a:lvl4pPr algn="l" rtl="0" fontAlgn="base">
        <a:lnSpc>
          <a:spcPct val="90000"/>
        </a:lnSpc>
        <a:spcBef>
          <a:spcPct val="0"/>
        </a:spcBef>
        <a:spcAft>
          <a:spcPct val="0"/>
        </a:spcAft>
        <a:defRPr sz="3200">
          <a:solidFill>
            <a:schemeClr val="bg1"/>
          </a:solidFill>
          <a:latin typeface="Tahoma" pitchFamily="34" charset="0"/>
        </a:defRPr>
      </a:lvl4pPr>
      <a:lvl5pPr algn="l" rtl="0" fontAlgn="base">
        <a:lnSpc>
          <a:spcPct val="90000"/>
        </a:lnSpc>
        <a:spcBef>
          <a:spcPct val="0"/>
        </a:spcBef>
        <a:spcAft>
          <a:spcPct val="0"/>
        </a:spcAft>
        <a:defRPr sz="3200">
          <a:solidFill>
            <a:schemeClr val="bg1"/>
          </a:solidFill>
          <a:latin typeface="Tahoma" pitchFamily="34" charset="0"/>
        </a:defRPr>
      </a:lvl5pPr>
      <a:lvl6pPr marL="457200" algn="l" rtl="0" fontAlgn="base">
        <a:lnSpc>
          <a:spcPct val="90000"/>
        </a:lnSpc>
        <a:spcBef>
          <a:spcPct val="0"/>
        </a:spcBef>
        <a:spcAft>
          <a:spcPct val="0"/>
        </a:spcAft>
        <a:defRPr sz="3200">
          <a:solidFill>
            <a:schemeClr val="bg1"/>
          </a:solidFill>
          <a:latin typeface="Tahoma" pitchFamily="34" charset="0"/>
        </a:defRPr>
      </a:lvl6pPr>
      <a:lvl7pPr marL="914400" algn="l" rtl="0" fontAlgn="base">
        <a:lnSpc>
          <a:spcPct val="90000"/>
        </a:lnSpc>
        <a:spcBef>
          <a:spcPct val="0"/>
        </a:spcBef>
        <a:spcAft>
          <a:spcPct val="0"/>
        </a:spcAft>
        <a:defRPr sz="3200">
          <a:solidFill>
            <a:schemeClr val="bg1"/>
          </a:solidFill>
          <a:latin typeface="Tahoma" pitchFamily="34" charset="0"/>
        </a:defRPr>
      </a:lvl7pPr>
      <a:lvl8pPr marL="1371600" algn="l" rtl="0" fontAlgn="base">
        <a:lnSpc>
          <a:spcPct val="90000"/>
        </a:lnSpc>
        <a:spcBef>
          <a:spcPct val="0"/>
        </a:spcBef>
        <a:spcAft>
          <a:spcPct val="0"/>
        </a:spcAft>
        <a:defRPr sz="3200">
          <a:solidFill>
            <a:schemeClr val="bg1"/>
          </a:solidFill>
          <a:latin typeface="Tahoma" pitchFamily="34" charset="0"/>
        </a:defRPr>
      </a:lvl8pPr>
      <a:lvl9pPr marL="1828800" algn="l" rtl="0" fontAlgn="base">
        <a:lnSpc>
          <a:spcPct val="90000"/>
        </a:lnSpc>
        <a:spcBef>
          <a:spcPct val="0"/>
        </a:spcBef>
        <a:spcAft>
          <a:spcPct val="0"/>
        </a:spcAft>
        <a:defRPr sz="3200">
          <a:solidFill>
            <a:schemeClr val="bg1"/>
          </a:solidFill>
          <a:latin typeface="Tahoma" pitchFamily="34" charset="0"/>
        </a:defRPr>
      </a:lvl9pPr>
    </p:titleStyle>
    <p:bodyStyle>
      <a:lvl1pPr algn="l" rtl="0" fontAlgn="base">
        <a:lnSpc>
          <a:spcPct val="90000"/>
        </a:lnSpc>
        <a:spcBef>
          <a:spcPct val="0"/>
        </a:spcBef>
        <a:spcAft>
          <a:spcPct val="0"/>
        </a:spcAft>
        <a:defRPr sz="4000" b="1">
          <a:solidFill>
            <a:schemeClr val="bg1"/>
          </a:solidFill>
          <a:latin typeface="+mn-lt"/>
          <a:ea typeface="+mn-ea"/>
          <a:cs typeface="+mn-cs"/>
        </a:defRPr>
      </a:lvl1pPr>
      <a:lvl2pPr marL="822325" indent="-285750" algn="l" rtl="0" fontAlgn="base">
        <a:spcBef>
          <a:spcPct val="20000"/>
        </a:spcBef>
        <a:spcAft>
          <a:spcPct val="0"/>
        </a:spcAft>
        <a:buChar char="–"/>
        <a:defRPr sz="2800">
          <a:solidFill>
            <a:schemeClr val="tx1"/>
          </a:solidFill>
          <a:latin typeface="Arial" charset="0"/>
        </a:defRPr>
      </a:lvl2pPr>
      <a:lvl3pPr marL="1230313" indent="-228600" algn="l" rtl="0" fontAlgn="base">
        <a:spcBef>
          <a:spcPct val="20000"/>
        </a:spcBef>
        <a:spcAft>
          <a:spcPct val="0"/>
        </a:spcAft>
        <a:buChar char="•"/>
        <a:defRPr sz="2400">
          <a:solidFill>
            <a:schemeClr val="tx1"/>
          </a:solidFill>
          <a:latin typeface="Arial" charset="0"/>
        </a:defRPr>
      </a:lvl3pPr>
      <a:lvl4pPr marL="1638300" indent="-228600" algn="l" rtl="0" fontAlgn="base">
        <a:spcBef>
          <a:spcPct val="20000"/>
        </a:spcBef>
        <a:spcAft>
          <a:spcPct val="0"/>
        </a:spcAft>
        <a:buChar char="–"/>
        <a:defRPr sz="2000">
          <a:solidFill>
            <a:schemeClr val="tx1"/>
          </a:solidFill>
          <a:latin typeface="Arial" charset="0"/>
        </a:defRPr>
      </a:lvl4pPr>
      <a:lvl5pPr marL="2057400" indent="-228600" algn="l" rtl="0" fontAlgn="base">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9" descr="Presentation_Template_Innerpage_new"/>
          <p:cNvPicPr>
            <a:picLocks noChangeAspect="1" noChangeArrowheads="1"/>
          </p:cNvPicPr>
          <p:nvPr/>
        </p:nvPicPr>
        <p:blipFill>
          <a:blip r:embed="rId6" cstate="print"/>
          <a:srcRect t="92053"/>
          <a:stretch>
            <a:fillRect/>
          </a:stretch>
        </p:blipFill>
        <p:spPr bwMode="auto">
          <a:xfrm>
            <a:off x="0" y="6328008"/>
            <a:ext cx="9144000" cy="544982"/>
          </a:xfrm>
          <a:prstGeom prst="rect">
            <a:avLst/>
          </a:prstGeom>
          <a:noFill/>
        </p:spPr>
      </p:pic>
      <p:pic>
        <p:nvPicPr>
          <p:cNvPr id="7" name="Picture 10"/>
          <p:cNvPicPr>
            <a:picLocks noChangeArrowheads="1"/>
          </p:cNvPicPr>
          <p:nvPr/>
        </p:nvPicPr>
        <p:blipFill>
          <a:blip r:embed="rId7" cstate="print">
            <a:clrChange>
              <a:clrFrom>
                <a:srgbClr val="FFFFFF"/>
              </a:clrFrom>
              <a:clrTo>
                <a:srgbClr val="FFFFFF">
                  <a:alpha val="0"/>
                </a:srgbClr>
              </a:clrTo>
            </a:clrChange>
            <a:lum bright="-6000"/>
          </a:blip>
          <a:srcRect/>
          <a:stretch>
            <a:fillRect/>
          </a:stretch>
        </p:blipFill>
        <p:spPr bwMode="auto">
          <a:xfrm>
            <a:off x="8096250" y="107950"/>
            <a:ext cx="882650" cy="793750"/>
          </a:xfrm>
          <a:prstGeom prst="rect">
            <a:avLst/>
          </a:prstGeom>
          <a:noFill/>
        </p:spPr>
      </p:pic>
      <p:sp>
        <p:nvSpPr>
          <p:cNvPr id="180226" name="Rectangle 2"/>
          <p:cNvSpPr>
            <a:spLocks noGrp="1" noChangeArrowheads="1"/>
          </p:cNvSpPr>
          <p:nvPr>
            <p:ph type="title"/>
          </p:nvPr>
        </p:nvSpPr>
        <p:spPr bwMode="auto">
          <a:xfrm>
            <a:off x="323850" y="142875"/>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GB" dirty="0" smtClean="0"/>
          </a:p>
        </p:txBody>
      </p:sp>
      <p:sp>
        <p:nvSpPr>
          <p:cNvPr id="180227" name="Rectangle 3"/>
          <p:cNvSpPr>
            <a:spLocks noGrp="1" noChangeArrowheads="1"/>
          </p:cNvSpPr>
          <p:nvPr>
            <p:ph type="body" idx="1"/>
          </p:nvPr>
        </p:nvSpPr>
        <p:spPr bwMode="auto">
          <a:xfrm>
            <a:off x="323850"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US" dirty="0" smtClean="0"/>
              <a:t>Second level</a:t>
            </a:r>
          </a:p>
          <a:p>
            <a:pPr lvl="2"/>
            <a:r>
              <a:rPr lang="en-US" dirty="0" smtClean="0"/>
              <a:t>Third level</a:t>
            </a:r>
          </a:p>
          <a:p>
            <a:pPr lvl="0"/>
            <a:endParaRPr lang="en-GB" dirty="0" smtClean="0"/>
          </a:p>
        </p:txBody>
      </p:sp>
      <p:sp>
        <p:nvSpPr>
          <p:cNvPr id="8" name="Slide Number Placeholder 7"/>
          <p:cNvSpPr>
            <a:spLocks noGrp="1"/>
          </p:cNvSpPr>
          <p:nvPr>
            <p:ph type="sldNum" sz="quarter" idx="4"/>
          </p:nvPr>
        </p:nvSpPr>
        <p:spPr>
          <a:xfrm>
            <a:off x="6840000" y="6480000"/>
            <a:ext cx="2133600" cy="365125"/>
          </a:xfrm>
          <a:prstGeom prst="rect">
            <a:avLst/>
          </a:prstGeom>
        </p:spPr>
        <p:txBody>
          <a:bodyPr vert="horz" lIns="91440" tIns="45720" rIns="91440" bIns="45720" rtlCol="0" anchor="ctr"/>
          <a:lstStyle>
            <a:lvl1pPr algn="r">
              <a:defRPr sz="1200" b="1">
                <a:solidFill>
                  <a:schemeClr val="bg1"/>
                </a:solidFill>
              </a:defRPr>
            </a:lvl1pPr>
          </a:lstStyle>
          <a:p>
            <a:fld id="{65636429-E36F-4636-A583-8A490F0AADAA}"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714" r:id="rId1"/>
    <p:sldLayoutId id="2147483713" r:id="rId2"/>
    <p:sldLayoutId id="2147483734" r:id="rId3"/>
    <p:sldLayoutId id="2147483737" r:id="rId4"/>
  </p:sldLayoutIdLst>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9" descr="Presentation_Template_Innerpage_new"/>
          <p:cNvPicPr>
            <a:picLocks noChangeAspect="1" noChangeArrowheads="1"/>
          </p:cNvPicPr>
          <p:nvPr userDrawn="1"/>
        </p:nvPicPr>
        <p:blipFill>
          <a:blip r:embed="rId4" cstate="print"/>
          <a:srcRect t="91952"/>
          <a:stretch>
            <a:fillRect/>
          </a:stretch>
        </p:blipFill>
        <p:spPr bwMode="auto">
          <a:xfrm>
            <a:off x="0" y="6320118"/>
            <a:ext cx="9144000" cy="551950"/>
          </a:xfrm>
          <a:prstGeom prst="rect">
            <a:avLst/>
          </a:prstGeom>
          <a:noFill/>
        </p:spPr>
      </p:pic>
      <p:sp>
        <p:nvSpPr>
          <p:cNvPr id="180226" name="Rectangle 2"/>
          <p:cNvSpPr>
            <a:spLocks noGrp="1" noChangeArrowheads="1"/>
          </p:cNvSpPr>
          <p:nvPr>
            <p:ph type="title"/>
          </p:nvPr>
        </p:nvSpPr>
        <p:spPr bwMode="auto">
          <a:xfrm>
            <a:off x="323850" y="142875"/>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GB" dirty="0" smtClean="0"/>
          </a:p>
        </p:txBody>
      </p:sp>
      <p:sp>
        <p:nvSpPr>
          <p:cNvPr id="180227" name="Rectangle 3"/>
          <p:cNvSpPr>
            <a:spLocks noGrp="1" noChangeArrowheads="1"/>
          </p:cNvSpPr>
          <p:nvPr>
            <p:ph type="body" idx="1"/>
          </p:nvPr>
        </p:nvSpPr>
        <p:spPr bwMode="auto">
          <a:xfrm>
            <a:off x="323850"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US" dirty="0" smtClean="0"/>
              <a:t>Second level</a:t>
            </a:r>
          </a:p>
          <a:p>
            <a:pPr lvl="2"/>
            <a:r>
              <a:rPr lang="en-US" dirty="0" smtClean="0"/>
              <a:t>Third level</a:t>
            </a:r>
          </a:p>
          <a:p>
            <a:pPr lvl="0"/>
            <a:endParaRPr lang="en-GB" dirty="0" smtClean="0"/>
          </a:p>
        </p:txBody>
      </p:sp>
      <p:sp>
        <p:nvSpPr>
          <p:cNvPr id="10" name="Slide Number Placeholder 9"/>
          <p:cNvSpPr>
            <a:spLocks noGrp="1"/>
          </p:cNvSpPr>
          <p:nvPr>
            <p:ph type="sldNum" sz="quarter" idx="4"/>
          </p:nvPr>
        </p:nvSpPr>
        <p:spPr>
          <a:xfrm>
            <a:off x="6840000" y="6480000"/>
            <a:ext cx="2133600" cy="365125"/>
          </a:xfrm>
          <a:prstGeom prst="rect">
            <a:avLst/>
          </a:prstGeom>
        </p:spPr>
        <p:txBody>
          <a:bodyPr vert="horz" lIns="91440" tIns="45720" rIns="91440" bIns="45720" rtlCol="0" anchor="ctr"/>
          <a:lstStyle>
            <a:lvl1pPr algn="r">
              <a:defRPr sz="1200" b="1">
                <a:solidFill>
                  <a:schemeClr val="bg1"/>
                </a:solidFill>
              </a:defRPr>
            </a:lvl1pPr>
          </a:lstStyle>
          <a:p>
            <a:fld id="{0580567E-5E8F-47A5-90DF-8BFEB1A71525}"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717" r:id="rId1"/>
    <p:sldLayoutId id="2147483719" r:id="rId2"/>
  </p:sldLayoutIdLst>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6" descr="Presentation_Template_Innerpage_new"/>
          <p:cNvPicPr>
            <a:picLocks noChangeAspect="1" noChangeArrowheads="1"/>
          </p:cNvPicPr>
          <p:nvPr/>
        </p:nvPicPr>
        <p:blipFill>
          <a:blip r:embed="rId13" cstate="print"/>
          <a:srcRect t="92126"/>
          <a:stretch>
            <a:fillRect/>
          </a:stretch>
        </p:blipFill>
        <p:spPr bwMode="auto">
          <a:xfrm>
            <a:off x="0" y="6326188"/>
            <a:ext cx="9144000" cy="539750"/>
          </a:xfrm>
          <a:prstGeom prst="rect">
            <a:avLst/>
          </a:prstGeom>
          <a:noFill/>
          <a:ln w="9525">
            <a:noFill/>
            <a:miter lim="800000"/>
            <a:headEnd/>
            <a:tailEnd/>
          </a:ln>
        </p:spPr>
      </p:pic>
      <p:pic>
        <p:nvPicPr>
          <p:cNvPr id="6147" name="Picture 7"/>
          <p:cNvPicPr>
            <a:picLocks noChangeArrowheads="1"/>
          </p:cNvPicPr>
          <p:nvPr/>
        </p:nvPicPr>
        <p:blipFill>
          <a:blip r:embed="rId14" cstate="print">
            <a:clrChange>
              <a:clrFrom>
                <a:srgbClr val="FFFFFF"/>
              </a:clrFrom>
              <a:clrTo>
                <a:srgbClr val="FFFFFF">
                  <a:alpha val="0"/>
                </a:srgbClr>
              </a:clrTo>
            </a:clrChange>
            <a:lum bright="-6000"/>
          </a:blip>
          <a:srcRect/>
          <a:stretch>
            <a:fillRect/>
          </a:stretch>
        </p:blipFill>
        <p:spPr bwMode="auto">
          <a:xfrm>
            <a:off x="8096250" y="107950"/>
            <a:ext cx="882650" cy="793750"/>
          </a:xfrm>
          <a:prstGeom prst="rect">
            <a:avLst/>
          </a:prstGeom>
          <a:noFill/>
          <a:ln w="9525">
            <a:noFill/>
            <a:miter lim="800000"/>
            <a:headEnd/>
            <a:tailEnd/>
          </a:ln>
        </p:spPr>
      </p:pic>
      <p:pic>
        <p:nvPicPr>
          <p:cNvPr id="6148" name="Picture 10"/>
          <p:cNvPicPr>
            <a:picLocks noChangeArrowheads="1"/>
          </p:cNvPicPr>
          <p:nvPr/>
        </p:nvPicPr>
        <p:blipFill>
          <a:blip r:embed="rId14" cstate="print">
            <a:clrChange>
              <a:clrFrom>
                <a:srgbClr val="FFFFFF"/>
              </a:clrFrom>
              <a:clrTo>
                <a:srgbClr val="FFFFFF">
                  <a:alpha val="0"/>
                </a:srgbClr>
              </a:clrTo>
            </a:clrChange>
            <a:lum bright="-6000"/>
          </a:blip>
          <a:srcRect/>
          <a:stretch>
            <a:fillRect/>
          </a:stretch>
        </p:blipFill>
        <p:spPr bwMode="auto">
          <a:xfrm>
            <a:off x="8096250" y="107950"/>
            <a:ext cx="882650" cy="793750"/>
          </a:xfrm>
          <a:prstGeom prst="rect">
            <a:avLst/>
          </a:prstGeom>
          <a:noFill/>
          <a:ln w="9525">
            <a:noFill/>
            <a:miter lim="800000"/>
            <a:headEnd/>
            <a:tailEnd/>
          </a:ln>
        </p:spPr>
      </p:pic>
      <p:sp>
        <p:nvSpPr>
          <p:cNvPr id="6149" name="Rectangle 11"/>
          <p:cNvSpPr>
            <a:spLocks noGrp="1" noChangeArrowheads="1"/>
          </p:cNvSpPr>
          <p:nvPr>
            <p:ph type="title"/>
          </p:nvPr>
        </p:nvSpPr>
        <p:spPr bwMode="auto">
          <a:xfrm>
            <a:off x="323850" y="142875"/>
            <a:ext cx="8229600" cy="8223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6150" name="Rectangle 12"/>
          <p:cNvSpPr>
            <a:spLocks noGrp="1" noChangeArrowheads="1"/>
          </p:cNvSpPr>
          <p:nvPr>
            <p:ph type="body" idx="1"/>
          </p:nvPr>
        </p:nvSpPr>
        <p:spPr bwMode="auto">
          <a:xfrm>
            <a:off x="323850" y="1079500"/>
            <a:ext cx="8526463" cy="5162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p:txBody>
      </p:sp>
      <p:sp>
        <p:nvSpPr>
          <p:cNvPr id="242702" name="Rectangle 14"/>
          <p:cNvSpPr>
            <a:spLocks noGrp="1" noChangeArrowheads="1"/>
          </p:cNvSpPr>
          <p:nvPr>
            <p:ph type="sldNum" sz="quarter" idx="4"/>
          </p:nvPr>
        </p:nvSpPr>
        <p:spPr bwMode="auto">
          <a:xfrm>
            <a:off x="8053388" y="6507163"/>
            <a:ext cx="914400" cy="2714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lnSpc>
                <a:spcPct val="100000"/>
              </a:lnSpc>
              <a:spcAft>
                <a:spcPct val="0"/>
              </a:spcAft>
              <a:defRPr sz="1400" i="0">
                <a:solidFill>
                  <a:srgbClr val="FFFFFF"/>
                </a:solidFill>
                <a:latin typeface="Tahoma" pitchFamily="34" charset="0"/>
                <a:cs typeface="+mn-cs"/>
              </a:defRPr>
            </a:lvl1pPr>
          </a:lstStyle>
          <a:p>
            <a:pPr>
              <a:defRPr/>
            </a:pPr>
            <a:fld id="{A823D7E0-59F2-417F-AB81-2AA8123B1C8D}" type="slidenum">
              <a:rPr lang="en-GB"/>
              <a:pPr>
                <a:defRPr/>
              </a:pPr>
              <a:t>‹#›</a:t>
            </a:fld>
            <a:endParaRPr lang="en-GB"/>
          </a:p>
        </p:txBody>
      </p:sp>
    </p:spTree>
    <p:extLst>
      <p:ext uri="{BB962C8B-B14F-4D97-AF65-F5344CB8AC3E}">
        <p14:creationId xmlns:p14="http://schemas.microsoft.com/office/powerpoint/2010/main" val="421171910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dt="0"/>
  <p:txStyles>
    <p:titleStyle>
      <a:lvl1pPr algn="l" rtl="0" eaLnBrk="0" fontAlgn="base" hangingPunct="0">
        <a:lnSpc>
          <a:spcPct val="90000"/>
        </a:lnSpc>
        <a:spcBef>
          <a:spcPct val="0"/>
        </a:spcBef>
        <a:spcAft>
          <a:spcPct val="0"/>
        </a:spcAft>
        <a:defRPr sz="2800" b="1">
          <a:solidFill>
            <a:srgbClr val="333333"/>
          </a:solidFill>
          <a:latin typeface="+mj-lt"/>
          <a:ea typeface="+mj-ea"/>
          <a:cs typeface="+mj-cs"/>
        </a:defRPr>
      </a:lvl1pPr>
      <a:lvl2pPr algn="l" rtl="0" eaLnBrk="0" fontAlgn="base" hangingPunct="0">
        <a:lnSpc>
          <a:spcPct val="90000"/>
        </a:lnSpc>
        <a:spcBef>
          <a:spcPct val="0"/>
        </a:spcBef>
        <a:spcAft>
          <a:spcPct val="0"/>
        </a:spcAft>
        <a:defRPr sz="2800" b="1">
          <a:solidFill>
            <a:srgbClr val="333333"/>
          </a:solidFill>
          <a:latin typeface="Tahoma" pitchFamily="34" charset="0"/>
        </a:defRPr>
      </a:lvl2pPr>
      <a:lvl3pPr algn="l" rtl="0" eaLnBrk="0" fontAlgn="base" hangingPunct="0">
        <a:lnSpc>
          <a:spcPct val="90000"/>
        </a:lnSpc>
        <a:spcBef>
          <a:spcPct val="0"/>
        </a:spcBef>
        <a:spcAft>
          <a:spcPct val="0"/>
        </a:spcAft>
        <a:defRPr sz="2800" b="1">
          <a:solidFill>
            <a:srgbClr val="333333"/>
          </a:solidFill>
          <a:latin typeface="Tahoma" pitchFamily="34" charset="0"/>
        </a:defRPr>
      </a:lvl3pPr>
      <a:lvl4pPr algn="l" rtl="0" eaLnBrk="0" fontAlgn="base" hangingPunct="0">
        <a:lnSpc>
          <a:spcPct val="90000"/>
        </a:lnSpc>
        <a:spcBef>
          <a:spcPct val="0"/>
        </a:spcBef>
        <a:spcAft>
          <a:spcPct val="0"/>
        </a:spcAft>
        <a:defRPr sz="2800" b="1">
          <a:solidFill>
            <a:srgbClr val="333333"/>
          </a:solidFill>
          <a:latin typeface="Tahoma" pitchFamily="34" charset="0"/>
        </a:defRPr>
      </a:lvl4pPr>
      <a:lvl5pPr algn="l" rtl="0" eaLnBrk="0" fontAlgn="base" hangingPunct="0">
        <a:lnSpc>
          <a:spcPct val="90000"/>
        </a:lnSpc>
        <a:spcBef>
          <a:spcPct val="0"/>
        </a:spcBef>
        <a:spcAft>
          <a:spcPct val="0"/>
        </a:spcAft>
        <a:defRPr sz="2800" b="1">
          <a:solidFill>
            <a:srgbClr val="333333"/>
          </a:solidFill>
          <a:latin typeface="Tahoma" pitchFamily="34" charset="0"/>
        </a:defRPr>
      </a:lvl5pPr>
      <a:lvl6pPr marL="457200" algn="l" rtl="0" fontAlgn="base">
        <a:lnSpc>
          <a:spcPct val="90000"/>
        </a:lnSpc>
        <a:spcBef>
          <a:spcPct val="0"/>
        </a:spcBef>
        <a:spcAft>
          <a:spcPct val="0"/>
        </a:spcAft>
        <a:defRPr sz="2800" b="1">
          <a:solidFill>
            <a:srgbClr val="333333"/>
          </a:solidFill>
          <a:latin typeface="Tahoma" pitchFamily="34" charset="0"/>
        </a:defRPr>
      </a:lvl6pPr>
      <a:lvl7pPr marL="914400" algn="l" rtl="0" fontAlgn="base">
        <a:lnSpc>
          <a:spcPct val="90000"/>
        </a:lnSpc>
        <a:spcBef>
          <a:spcPct val="0"/>
        </a:spcBef>
        <a:spcAft>
          <a:spcPct val="0"/>
        </a:spcAft>
        <a:defRPr sz="2800" b="1">
          <a:solidFill>
            <a:srgbClr val="333333"/>
          </a:solidFill>
          <a:latin typeface="Tahoma" pitchFamily="34" charset="0"/>
        </a:defRPr>
      </a:lvl7pPr>
      <a:lvl8pPr marL="1371600" algn="l" rtl="0" fontAlgn="base">
        <a:lnSpc>
          <a:spcPct val="90000"/>
        </a:lnSpc>
        <a:spcBef>
          <a:spcPct val="0"/>
        </a:spcBef>
        <a:spcAft>
          <a:spcPct val="0"/>
        </a:spcAft>
        <a:defRPr sz="2800" b="1">
          <a:solidFill>
            <a:srgbClr val="333333"/>
          </a:solidFill>
          <a:latin typeface="Tahoma" pitchFamily="34" charset="0"/>
        </a:defRPr>
      </a:lvl8pPr>
      <a:lvl9pPr marL="1828800" algn="l" rtl="0" fontAlgn="base">
        <a:lnSpc>
          <a:spcPct val="90000"/>
        </a:lnSpc>
        <a:spcBef>
          <a:spcPct val="0"/>
        </a:spcBef>
        <a:spcAft>
          <a:spcPct val="0"/>
        </a:spcAft>
        <a:defRPr sz="2800" b="1">
          <a:solidFill>
            <a:srgbClr val="333333"/>
          </a:solidFill>
          <a:latin typeface="Tahoma" pitchFamily="34" charset="0"/>
        </a:defRPr>
      </a:lvl9pPr>
    </p:titleStyle>
    <p:bodyStyle>
      <a:lvl1pPr marL="269875" indent="-269875" algn="l" rtl="0" eaLnBrk="0" fontAlgn="base" hangingPunct="0">
        <a:lnSpc>
          <a:spcPct val="90000"/>
        </a:lnSpc>
        <a:spcBef>
          <a:spcPct val="0"/>
        </a:spcBef>
        <a:spcAft>
          <a:spcPct val="25000"/>
        </a:spcAft>
        <a:buFont typeface="Wingdings" pitchFamily="2" charset="2"/>
        <a:buChar char="•"/>
        <a:defRPr sz="2400">
          <a:solidFill>
            <a:schemeClr val="tx1"/>
          </a:solidFill>
          <a:latin typeface="+mn-lt"/>
          <a:ea typeface="+mn-ea"/>
          <a:cs typeface="+mn-cs"/>
        </a:defRPr>
      </a:lvl1pPr>
      <a:lvl2pPr marL="714375" indent="-265113" algn="l" rtl="0" eaLnBrk="0" fontAlgn="base" hangingPunct="0">
        <a:spcBef>
          <a:spcPct val="20000"/>
        </a:spcBef>
        <a:spcAft>
          <a:spcPct val="0"/>
        </a:spcAft>
        <a:buChar char="–"/>
        <a:defRPr sz="2800">
          <a:solidFill>
            <a:schemeClr val="tx1"/>
          </a:solidFill>
          <a:latin typeface="Arial" charset="0"/>
        </a:defRPr>
      </a:lvl2pPr>
      <a:lvl3pPr marL="1150938"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338" name="Picture 9" descr="Presentation_Template_Innerpage_new"/>
          <p:cNvPicPr>
            <a:picLocks noChangeAspect="1" noChangeArrowheads="1"/>
          </p:cNvPicPr>
          <p:nvPr/>
        </p:nvPicPr>
        <p:blipFill>
          <a:blip r:embed="rId7" cstate="print"/>
          <a:srcRect t="45416"/>
          <a:stretch>
            <a:fillRect/>
          </a:stretch>
        </p:blipFill>
        <p:spPr bwMode="auto">
          <a:xfrm>
            <a:off x="0" y="3114675"/>
            <a:ext cx="9144000" cy="3743325"/>
          </a:xfrm>
          <a:prstGeom prst="rect">
            <a:avLst/>
          </a:prstGeom>
          <a:noFill/>
          <a:ln w="9525">
            <a:noFill/>
            <a:miter lim="800000"/>
            <a:headEnd/>
            <a:tailEnd/>
          </a:ln>
        </p:spPr>
      </p:pic>
      <p:pic>
        <p:nvPicPr>
          <p:cNvPr id="14339" name="Picture 10"/>
          <p:cNvPicPr>
            <a:picLocks noChangeArrowheads="1"/>
          </p:cNvPicPr>
          <p:nvPr/>
        </p:nvPicPr>
        <p:blipFill>
          <a:blip r:embed="rId8" cstate="print">
            <a:clrChange>
              <a:clrFrom>
                <a:srgbClr val="FFFFFF"/>
              </a:clrFrom>
              <a:clrTo>
                <a:srgbClr val="FFFFFF">
                  <a:alpha val="0"/>
                </a:srgbClr>
              </a:clrTo>
            </a:clrChange>
            <a:lum bright="-6000"/>
          </a:blip>
          <a:srcRect/>
          <a:stretch>
            <a:fillRect/>
          </a:stretch>
        </p:blipFill>
        <p:spPr bwMode="auto">
          <a:xfrm>
            <a:off x="8096250" y="107950"/>
            <a:ext cx="882650" cy="793750"/>
          </a:xfrm>
          <a:prstGeom prst="rect">
            <a:avLst/>
          </a:prstGeom>
          <a:noFill/>
          <a:ln w="9525">
            <a:noFill/>
            <a:miter lim="800000"/>
            <a:headEnd/>
            <a:tailEnd/>
          </a:ln>
        </p:spPr>
      </p:pic>
      <p:sp>
        <p:nvSpPr>
          <p:cNvPr id="14340" name="Rectangle 2"/>
          <p:cNvSpPr>
            <a:spLocks noGrp="1" noChangeArrowheads="1"/>
          </p:cNvSpPr>
          <p:nvPr>
            <p:ph type="title"/>
          </p:nvPr>
        </p:nvSpPr>
        <p:spPr bwMode="auto">
          <a:xfrm>
            <a:off x="323850" y="142875"/>
            <a:ext cx="8229600" cy="8223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
        <p:nvSpPr>
          <p:cNvPr id="14341" name="Rectangle 3"/>
          <p:cNvSpPr>
            <a:spLocks noGrp="1" noChangeArrowheads="1"/>
          </p:cNvSpPr>
          <p:nvPr>
            <p:ph type="body" idx="1"/>
          </p:nvPr>
        </p:nvSpPr>
        <p:spPr bwMode="auto">
          <a:xfrm>
            <a:off x="323850" y="1079500"/>
            <a:ext cx="8526463" cy="5162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US" smtClean="0"/>
              <a:t>Second level</a:t>
            </a:r>
          </a:p>
          <a:p>
            <a:pPr lvl="2"/>
            <a:r>
              <a:rPr lang="en-US" smtClean="0"/>
              <a:t>Third level</a:t>
            </a:r>
          </a:p>
          <a:p>
            <a:pPr lvl="0"/>
            <a:endParaRPr lang="en-GB" smtClean="0"/>
          </a:p>
        </p:txBody>
      </p:sp>
      <p:sp>
        <p:nvSpPr>
          <p:cNvPr id="7" name="Footer Placeholder 6"/>
          <p:cNvSpPr>
            <a:spLocks noGrp="1"/>
          </p:cNvSpPr>
          <p:nvPr>
            <p:ph type="ftr" sz="quarter" idx="3"/>
          </p:nvPr>
        </p:nvSpPr>
        <p:spPr>
          <a:xfrm>
            <a:off x="8380413" y="6437313"/>
            <a:ext cx="487362" cy="420687"/>
          </a:xfrm>
          <a:prstGeom prst="rect">
            <a:avLst/>
          </a:prstGeom>
        </p:spPr>
        <p:txBody>
          <a:bodyPr vert="horz" lIns="91440" tIns="45720" rIns="91440" bIns="45720" rtlCol="0" anchor="ctr"/>
          <a:lstStyle>
            <a:lvl1pPr algn="r">
              <a:lnSpc>
                <a:spcPct val="90000"/>
              </a:lnSpc>
              <a:defRPr sz="1400" b="1" i="0">
                <a:solidFill>
                  <a:prstClr val="white"/>
                </a:solidFill>
              </a:defRPr>
            </a:lvl1pPr>
          </a:lstStyle>
          <a:p>
            <a:pPr>
              <a:defRPr/>
            </a:pPr>
            <a:endParaRPr lang="en-GB" dirty="0">
              <a:cs typeface="Arial" charset="0"/>
            </a:endParaRPr>
          </a:p>
        </p:txBody>
      </p:sp>
    </p:spTree>
    <p:extLst>
      <p:ext uri="{BB962C8B-B14F-4D97-AF65-F5344CB8AC3E}">
        <p14:creationId xmlns:p14="http://schemas.microsoft.com/office/powerpoint/2010/main" val="1191476972"/>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5" r:id="rId4"/>
    <p:sldLayoutId id="2147483756" r:id="rId5"/>
  </p:sldLayoutIdLst>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0" fontAlgn="base" hangingPunct="0">
        <a:lnSpc>
          <a:spcPct val="90000"/>
        </a:lnSpc>
        <a:spcBef>
          <a:spcPct val="0"/>
        </a:spcBef>
        <a:spcAft>
          <a:spcPct val="0"/>
        </a:spcAft>
        <a:defRPr sz="2800" b="1">
          <a:solidFill>
            <a:srgbClr val="333333"/>
          </a:solidFill>
          <a:latin typeface="Tahoma" pitchFamily="34" charset="0"/>
          <a:cs typeface="Tahoma" pitchFamily="34" charset="0"/>
        </a:defRPr>
      </a:lvl2pPr>
      <a:lvl3pPr algn="l" rtl="0" eaLnBrk="0" fontAlgn="base" hangingPunct="0">
        <a:lnSpc>
          <a:spcPct val="90000"/>
        </a:lnSpc>
        <a:spcBef>
          <a:spcPct val="0"/>
        </a:spcBef>
        <a:spcAft>
          <a:spcPct val="0"/>
        </a:spcAft>
        <a:defRPr sz="2800" b="1">
          <a:solidFill>
            <a:srgbClr val="333333"/>
          </a:solidFill>
          <a:latin typeface="Tahoma" pitchFamily="34" charset="0"/>
          <a:cs typeface="Tahoma" pitchFamily="34" charset="0"/>
        </a:defRPr>
      </a:lvl3pPr>
      <a:lvl4pPr algn="l" rtl="0" eaLnBrk="0" fontAlgn="base" hangingPunct="0">
        <a:lnSpc>
          <a:spcPct val="90000"/>
        </a:lnSpc>
        <a:spcBef>
          <a:spcPct val="0"/>
        </a:spcBef>
        <a:spcAft>
          <a:spcPct val="0"/>
        </a:spcAft>
        <a:defRPr sz="2800" b="1">
          <a:solidFill>
            <a:srgbClr val="333333"/>
          </a:solidFill>
          <a:latin typeface="Tahoma" pitchFamily="34" charset="0"/>
          <a:cs typeface="Tahoma" pitchFamily="34" charset="0"/>
        </a:defRPr>
      </a:lvl4pPr>
      <a:lvl5pPr algn="l" rtl="0" eaLnBrk="0" fontAlgn="base" hangingPunct="0">
        <a:lnSpc>
          <a:spcPct val="90000"/>
        </a:lnSpc>
        <a:spcBef>
          <a:spcPct val="0"/>
        </a:spcBef>
        <a:spcAft>
          <a:spcPct val="0"/>
        </a:spcAft>
        <a:defRPr sz="2800" b="1">
          <a:solidFill>
            <a:srgbClr val="333333"/>
          </a:solidFill>
          <a:latin typeface="Tahoma" pitchFamily="34" charset="0"/>
          <a:cs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algn="l" rtl="0" eaLnBrk="0" fontAlgn="base" hangingPunct="0">
        <a:lnSpc>
          <a:spcPct val="90000"/>
        </a:lnSpc>
        <a:spcBef>
          <a:spcPts val="300"/>
        </a:spcBef>
        <a:spcAft>
          <a:spcPts val="600"/>
        </a:spcAft>
        <a:buFont typeface="Wingdings" pitchFamily="2" charset="2"/>
        <a:defRPr sz="2400">
          <a:solidFill>
            <a:schemeClr val="tx1"/>
          </a:solidFill>
          <a:latin typeface="Tahoma" pitchFamily="34" charset="0"/>
          <a:ea typeface="+mn-ea"/>
          <a:cs typeface="Tahoma" pitchFamily="34" charset="0"/>
        </a:defRPr>
      </a:lvl1pPr>
      <a:lvl2pPr marL="269875" indent="-269875" algn="l" rtl="0" eaLnBrk="0" fontAlgn="base" hangingPunct="0">
        <a:lnSpc>
          <a:spcPct val="90000"/>
        </a:lnSpc>
        <a:spcBef>
          <a:spcPct val="0"/>
        </a:spcBef>
        <a:spcAft>
          <a:spcPts val="300"/>
        </a:spcAft>
        <a:buFont typeface="Arial" charset="0"/>
        <a:buChar char="•"/>
        <a:defRPr sz="2400">
          <a:solidFill>
            <a:schemeClr val="tx1"/>
          </a:solidFill>
          <a:latin typeface="+mn-lt"/>
          <a:cs typeface="Tahoma" pitchFamily="34" charset="0"/>
        </a:defRPr>
      </a:lvl2pPr>
      <a:lvl3pPr marL="541338" indent="-271463" algn="l" rtl="0" eaLnBrk="0" fontAlgn="base" hangingPunct="0">
        <a:lnSpc>
          <a:spcPct val="90000"/>
        </a:lnSpc>
        <a:spcBef>
          <a:spcPct val="20000"/>
        </a:spcBef>
        <a:spcAft>
          <a:spcPts val="300"/>
        </a:spcAft>
        <a:buFont typeface="Tahoma" pitchFamily="34" charset="0"/>
        <a:buChar char="–"/>
        <a:defRPr sz="2400">
          <a:solidFill>
            <a:schemeClr val="tx1"/>
          </a:solidFill>
          <a:latin typeface="+mn-lt"/>
          <a:cs typeface="Tahoma" pitchFamily="34" charset="0"/>
        </a:defRPr>
      </a:lvl3pPr>
      <a:lvl4pPr marL="1600200" indent="-228600" algn="l" rtl="0" eaLnBrk="0" fontAlgn="base" hangingPunct="0">
        <a:spcBef>
          <a:spcPct val="20000"/>
        </a:spcBef>
        <a:spcAft>
          <a:spcPct val="0"/>
        </a:spcAft>
        <a:defRPr sz="1600">
          <a:solidFill>
            <a:schemeClr val="tx1"/>
          </a:solidFill>
          <a:latin typeface="+mn-lt"/>
          <a:cs typeface="Tahoma" pitchFamily="34" charset="0"/>
        </a:defRPr>
      </a:lvl4pPr>
      <a:lvl5pPr marL="2057400" indent="-228600" algn="l" rtl="0" eaLnBrk="0" fontAlgn="base" hangingPunct="0">
        <a:spcBef>
          <a:spcPct val="20000"/>
        </a:spcBef>
        <a:spcAft>
          <a:spcPct val="0"/>
        </a:spcAft>
        <a:buChar char="»"/>
        <a:defRPr sz="1600">
          <a:solidFill>
            <a:schemeClr val="tx1"/>
          </a:solidFill>
          <a:latin typeface="+mn-lt"/>
          <a:cs typeface="Tahoma" pitchFamily="34"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6" descr="Presentation_Template_Innerpage_new"/>
          <p:cNvPicPr>
            <a:picLocks noChangeAspect="1" noChangeArrowheads="1"/>
          </p:cNvPicPr>
          <p:nvPr/>
        </p:nvPicPr>
        <p:blipFill>
          <a:blip r:embed="rId14" cstate="print">
            <a:extLst>
              <a:ext uri="{28A0092B-C50C-407E-A947-70E740481C1C}">
                <a14:useLocalDpi xmlns:a14="http://schemas.microsoft.com/office/drawing/2010/main" val="0"/>
              </a:ext>
            </a:extLst>
          </a:blip>
          <a:srcRect t="92126"/>
          <a:stretch>
            <a:fillRect/>
          </a:stretch>
        </p:blipFill>
        <p:spPr bwMode="auto">
          <a:xfrm>
            <a:off x="0" y="6326188"/>
            <a:ext cx="91440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7"/>
          <p:cNvPicPr>
            <a:picLocks noChangeArrowheads="1"/>
          </p:cNvPicPr>
          <p:nvPr/>
        </p:nvPicPr>
        <p:blipFill>
          <a:blip r:embed="rId15" cstate="print">
            <a:clrChange>
              <a:clrFrom>
                <a:srgbClr val="FFFFFF"/>
              </a:clrFrom>
              <a:clrTo>
                <a:srgbClr val="FFFFFF">
                  <a:alpha val="0"/>
                </a:srgbClr>
              </a:clrTo>
            </a:clrChange>
            <a:lum bright="-6000"/>
            <a:extLst>
              <a:ext uri="{28A0092B-C50C-407E-A947-70E740481C1C}">
                <a14:useLocalDpi xmlns:a14="http://schemas.microsoft.com/office/drawing/2010/main" val="0"/>
              </a:ext>
            </a:extLst>
          </a:blip>
          <a:srcRect/>
          <a:stretch>
            <a:fillRect/>
          </a:stretch>
        </p:blipFill>
        <p:spPr bwMode="auto">
          <a:xfrm>
            <a:off x="8096250" y="107950"/>
            <a:ext cx="88265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10"/>
          <p:cNvPicPr>
            <a:picLocks noChangeArrowheads="1"/>
          </p:cNvPicPr>
          <p:nvPr/>
        </p:nvPicPr>
        <p:blipFill>
          <a:blip r:embed="rId15" cstate="print">
            <a:clrChange>
              <a:clrFrom>
                <a:srgbClr val="FFFFFF"/>
              </a:clrFrom>
              <a:clrTo>
                <a:srgbClr val="FFFFFF">
                  <a:alpha val="0"/>
                </a:srgbClr>
              </a:clrTo>
            </a:clrChange>
            <a:lum bright="-6000"/>
            <a:extLst>
              <a:ext uri="{28A0092B-C50C-407E-A947-70E740481C1C}">
                <a14:useLocalDpi xmlns:a14="http://schemas.microsoft.com/office/drawing/2010/main" val="0"/>
              </a:ext>
            </a:extLst>
          </a:blip>
          <a:srcRect/>
          <a:stretch>
            <a:fillRect/>
          </a:stretch>
        </p:blipFill>
        <p:spPr bwMode="auto">
          <a:xfrm>
            <a:off x="8096250" y="107950"/>
            <a:ext cx="88265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11"/>
          <p:cNvSpPr>
            <a:spLocks noGrp="1" noChangeArrowheads="1"/>
          </p:cNvSpPr>
          <p:nvPr>
            <p:ph type="title"/>
          </p:nvPr>
        </p:nvSpPr>
        <p:spPr bwMode="auto">
          <a:xfrm>
            <a:off x="323850" y="142875"/>
            <a:ext cx="8229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8198" name="Rectangle 12"/>
          <p:cNvSpPr>
            <a:spLocks noGrp="1" noChangeArrowheads="1"/>
          </p:cNvSpPr>
          <p:nvPr>
            <p:ph type="body" idx="1"/>
          </p:nvPr>
        </p:nvSpPr>
        <p:spPr bwMode="auto">
          <a:xfrm>
            <a:off x="323850" y="1079500"/>
            <a:ext cx="8526463"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p:txBody>
      </p:sp>
      <p:sp>
        <p:nvSpPr>
          <p:cNvPr id="242702" name="Rectangle 14"/>
          <p:cNvSpPr>
            <a:spLocks noGrp="1" noChangeArrowheads="1"/>
          </p:cNvSpPr>
          <p:nvPr>
            <p:ph type="sldNum" sz="quarter" idx="4"/>
          </p:nvPr>
        </p:nvSpPr>
        <p:spPr bwMode="auto">
          <a:xfrm>
            <a:off x="8053388" y="6507163"/>
            <a:ext cx="914400" cy="2714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lnSpc>
                <a:spcPct val="100000"/>
              </a:lnSpc>
              <a:spcBef>
                <a:spcPct val="0"/>
              </a:spcBef>
              <a:spcAft>
                <a:spcPct val="0"/>
              </a:spcAft>
              <a:defRPr sz="1400" i="0">
                <a:solidFill>
                  <a:schemeClr val="bg1"/>
                </a:solidFill>
                <a:latin typeface="Tahoma" pitchFamily="34" charset="0"/>
                <a:cs typeface="+mn-cs"/>
              </a:defRPr>
            </a:lvl1pPr>
          </a:lstStyle>
          <a:p>
            <a:pPr>
              <a:defRPr/>
            </a:pPr>
            <a:fld id="{E16FD033-87E5-41D2-9B87-8B57076BB45F}"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737246166"/>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Lst>
  <p:hf hdr="0" dt="0"/>
  <p:txStyles>
    <p:titleStyle>
      <a:lvl1pPr algn="l" rtl="0" eaLnBrk="0" fontAlgn="base" hangingPunct="0">
        <a:lnSpc>
          <a:spcPct val="90000"/>
        </a:lnSpc>
        <a:spcBef>
          <a:spcPct val="0"/>
        </a:spcBef>
        <a:spcAft>
          <a:spcPct val="0"/>
        </a:spcAft>
        <a:defRPr sz="2800" b="1">
          <a:solidFill>
            <a:srgbClr val="333333"/>
          </a:solidFill>
          <a:latin typeface="+mj-lt"/>
          <a:ea typeface="+mj-ea"/>
          <a:cs typeface="+mj-cs"/>
        </a:defRPr>
      </a:lvl1pPr>
      <a:lvl2pPr algn="l" rtl="0" eaLnBrk="0" fontAlgn="base" hangingPunct="0">
        <a:lnSpc>
          <a:spcPct val="90000"/>
        </a:lnSpc>
        <a:spcBef>
          <a:spcPct val="0"/>
        </a:spcBef>
        <a:spcAft>
          <a:spcPct val="0"/>
        </a:spcAft>
        <a:defRPr sz="2800" b="1">
          <a:solidFill>
            <a:srgbClr val="333333"/>
          </a:solidFill>
          <a:latin typeface="Tahoma" pitchFamily="34" charset="0"/>
        </a:defRPr>
      </a:lvl2pPr>
      <a:lvl3pPr algn="l" rtl="0" eaLnBrk="0" fontAlgn="base" hangingPunct="0">
        <a:lnSpc>
          <a:spcPct val="90000"/>
        </a:lnSpc>
        <a:spcBef>
          <a:spcPct val="0"/>
        </a:spcBef>
        <a:spcAft>
          <a:spcPct val="0"/>
        </a:spcAft>
        <a:defRPr sz="2800" b="1">
          <a:solidFill>
            <a:srgbClr val="333333"/>
          </a:solidFill>
          <a:latin typeface="Tahoma" pitchFamily="34" charset="0"/>
        </a:defRPr>
      </a:lvl3pPr>
      <a:lvl4pPr algn="l" rtl="0" eaLnBrk="0" fontAlgn="base" hangingPunct="0">
        <a:lnSpc>
          <a:spcPct val="90000"/>
        </a:lnSpc>
        <a:spcBef>
          <a:spcPct val="0"/>
        </a:spcBef>
        <a:spcAft>
          <a:spcPct val="0"/>
        </a:spcAft>
        <a:defRPr sz="2800" b="1">
          <a:solidFill>
            <a:srgbClr val="333333"/>
          </a:solidFill>
          <a:latin typeface="Tahoma" pitchFamily="34" charset="0"/>
        </a:defRPr>
      </a:lvl4pPr>
      <a:lvl5pPr algn="l" rtl="0" eaLnBrk="0" fontAlgn="base" hangingPunct="0">
        <a:lnSpc>
          <a:spcPct val="90000"/>
        </a:lnSpc>
        <a:spcBef>
          <a:spcPct val="0"/>
        </a:spcBef>
        <a:spcAft>
          <a:spcPct val="0"/>
        </a:spcAft>
        <a:defRPr sz="2800" b="1">
          <a:solidFill>
            <a:srgbClr val="333333"/>
          </a:solidFill>
          <a:latin typeface="Tahoma" pitchFamily="34" charset="0"/>
        </a:defRPr>
      </a:lvl5pPr>
      <a:lvl6pPr marL="457200" algn="l" rtl="0" fontAlgn="base">
        <a:lnSpc>
          <a:spcPct val="90000"/>
        </a:lnSpc>
        <a:spcBef>
          <a:spcPct val="0"/>
        </a:spcBef>
        <a:spcAft>
          <a:spcPct val="0"/>
        </a:spcAft>
        <a:defRPr sz="2800" b="1">
          <a:solidFill>
            <a:srgbClr val="333333"/>
          </a:solidFill>
          <a:latin typeface="Tahoma" pitchFamily="34" charset="0"/>
        </a:defRPr>
      </a:lvl6pPr>
      <a:lvl7pPr marL="914400" algn="l" rtl="0" fontAlgn="base">
        <a:lnSpc>
          <a:spcPct val="90000"/>
        </a:lnSpc>
        <a:spcBef>
          <a:spcPct val="0"/>
        </a:spcBef>
        <a:spcAft>
          <a:spcPct val="0"/>
        </a:spcAft>
        <a:defRPr sz="2800" b="1">
          <a:solidFill>
            <a:srgbClr val="333333"/>
          </a:solidFill>
          <a:latin typeface="Tahoma" pitchFamily="34" charset="0"/>
        </a:defRPr>
      </a:lvl7pPr>
      <a:lvl8pPr marL="1371600" algn="l" rtl="0" fontAlgn="base">
        <a:lnSpc>
          <a:spcPct val="90000"/>
        </a:lnSpc>
        <a:spcBef>
          <a:spcPct val="0"/>
        </a:spcBef>
        <a:spcAft>
          <a:spcPct val="0"/>
        </a:spcAft>
        <a:defRPr sz="2800" b="1">
          <a:solidFill>
            <a:srgbClr val="333333"/>
          </a:solidFill>
          <a:latin typeface="Tahoma" pitchFamily="34" charset="0"/>
        </a:defRPr>
      </a:lvl8pPr>
      <a:lvl9pPr marL="1828800" algn="l" rtl="0" fontAlgn="base">
        <a:lnSpc>
          <a:spcPct val="90000"/>
        </a:lnSpc>
        <a:spcBef>
          <a:spcPct val="0"/>
        </a:spcBef>
        <a:spcAft>
          <a:spcPct val="0"/>
        </a:spcAft>
        <a:defRPr sz="2800" b="1">
          <a:solidFill>
            <a:srgbClr val="333333"/>
          </a:solidFill>
          <a:latin typeface="Tahoma" pitchFamily="34" charset="0"/>
        </a:defRPr>
      </a:lvl9pPr>
    </p:titleStyle>
    <p:bodyStyle>
      <a:lvl1pPr marL="269875" indent="-269875" algn="l" rtl="0" eaLnBrk="0" fontAlgn="base" hangingPunct="0">
        <a:lnSpc>
          <a:spcPct val="90000"/>
        </a:lnSpc>
        <a:spcBef>
          <a:spcPct val="0"/>
        </a:spcBef>
        <a:spcAft>
          <a:spcPct val="25000"/>
        </a:spcAft>
        <a:buFont typeface="Wingdings" pitchFamily="2" charset="2"/>
        <a:defRPr sz="2400">
          <a:solidFill>
            <a:schemeClr val="tx1"/>
          </a:solidFill>
          <a:latin typeface="+mn-lt"/>
          <a:ea typeface="+mn-ea"/>
          <a:cs typeface="+mn-cs"/>
        </a:defRPr>
      </a:lvl1pPr>
      <a:lvl2pPr marL="714375" indent="-265113" algn="l" rtl="0" eaLnBrk="0" fontAlgn="base" hangingPunct="0">
        <a:spcBef>
          <a:spcPct val="20000"/>
        </a:spcBef>
        <a:spcAft>
          <a:spcPct val="0"/>
        </a:spcAft>
        <a:buChar char="–"/>
        <a:defRPr sz="2800">
          <a:solidFill>
            <a:schemeClr val="tx1"/>
          </a:solidFill>
          <a:latin typeface="Arial" charset="0"/>
        </a:defRPr>
      </a:lvl2pPr>
      <a:lvl3pPr marL="1150938"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28706" name="Picture 9" descr="Presentation_Template_Innerpage_new"/>
          <p:cNvPicPr>
            <a:picLocks noChangeAspect="1" noChangeArrowheads="1"/>
          </p:cNvPicPr>
          <p:nvPr/>
        </p:nvPicPr>
        <p:blipFill>
          <a:blip r:embed="rId13" cstate="print"/>
          <a:srcRect t="45416"/>
          <a:stretch>
            <a:fillRect/>
          </a:stretch>
        </p:blipFill>
        <p:spPr bwMode="auto">
          <a:xfrm>
            <a:off x="0" y="3114675"/>
            <a:ext cx="9144000" cy="3743325"/>
          </a:xfrm>
          <a:prstGeom prst="rect">
            <a:avLst/>
          </a:prstGeom>
          <a:noFill/>
          <a:ln w="9525">
            <a:noFill/>
            <a:miter lim="800000"/>
            <a:headEnd/>
            <a:tailEnd/>
          </a:ln>
        </p:spPr>
      </p:pic>
      <p:pic>
        <p:nvPicPr>
          <p:cNvPr id="328707" name="Picture 10"/>
          <p:cNvPicPr>
            <a:picLocks noChangeArrowheads="1"/>
          </p:cNvPicPr>
          <p:nvPr/>
        </p:nvPicPr>
        <p:blipFill>
          <a:blip r:embed="rId14" cstate="print">
            <a:clrChange>
              <a:clrFrom>
                <a:srgbClr val="FFFFFF"/>
              </a:clrFrom>
              <a:clrTo>
                <a:srgbClr val="FFFFFF">
                  <a:alpha val="0"/>
                </a:srgbClr>
              </a:clrTo>
            </a:clrChange>
            <a:lum bright="-6000"/>
          </a:blip>
          <a:srcRect/>
          <a:stretch>
            <a:fillRect/>
          </a:stretch>
        </p:blipFill>
        <p:spPr bwMode="auto">
          <a:xfrm>
            <a:off x="8096250" y="107950"/>
            <a:ext cx="882650" cy="793750"/>
          </a:xfrm>
          <a:prstGeom prst="rect">
            <a:avLst/>
          </a:prstGeom>
          <a:noFill/>
          <a:ln w="9525">
            <a:noFill/>
            <a:miter lim="800000"/>
            <a:headEnd/>
            <a:tailEnd/>
          </a:ln>
        </p:spPr>
      </p:pic>
      <p:sp>
        <p:nvSpPr>
          <p:cNvPr id="328708" name="Rectangle 2"/>
          <p:cNvSpPr>
            <a:spLocks noGrp="1" noChangeArrowheads="1"/>
          </p:cNvSpPr>
          <p:nvPr>
            <p:ph type="title"/>
          </p:nvPr>
        </p:nvSpPr>
        <p:spPr bwMode="auto">
          <a:xfrm>
            <a:off x="323850" y="142875"/>
            <a:ext cx="8229600" cy="8223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
        <p:nvSpPr>
          <p:cNvPr id="328709" name="Rectangle 3"/>
          <p:cNvSpPr>
            <a:spLocks noGrp="1" noChangeArrowheads="1"/>
          </p:cNvSpPr>
          <p:nvPr>
            <p:ph type="body" idx="1"/>
          </p:nvPr>
        </p:nvSpPr>
        <p:spPr bwMode="auto">
          <a:xfrm>
            <a:off x="323850" y="1079500"/>
            <a:ext cx="8526463" cy="5162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US" smtClean="0"/>
              <a:t>Second level</a:t>
            </a:r>
          </a:p>
          <a:p>
            <a:pPr lvl="2"/>
            <a:r>
              <a:rPr lang="en-US" smtClean="0"/>
              <a:t>Third level</a:t>
            </a:r>
          </a:p>
          <a:p>
            <a:pPr lvl="0"/>
            <a:endParaRPr lang="en-GB" smtClean="0"/>
          </a:p>
        </p:txBody>
      </p:sp>
    </p:spTree>
    <p:extLst>
      <p:ext uri="{BB962C8B-B14F-4D97-AF65-F5344CB8AC3E}">
        <p14:creationId xmlns:p14="http://schemas.microsoft.com/office/powerpoint/2010/main" val="3903391428"/>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iming>
    <p:tnLst>
      <p:par>
        <p:cTn id="1" dur="indefinite" restart="never" nodeType="tmRoot"/>
      </p:par>
    </p:tnLst>
  </p:timing>
  <p:hf hdr="0" dt="0"/>
  <p:txStyles>
    <p:titleStyle>
      <a:lvl1pPr algn="l" rtl="0" fontAlgn="base">
        <a:lnSpc>
          <a:spcPct val="90000"/>
        </a:lnSpc>
        <a:spcBef>
          <a:spcPct val="0"/>
        </a:spcBef>
        <a:spcAft>
          <a:spcPct val="0"/>
        </a:spcAft>
        <a:defRPr sz="2800" b="1">
          <a:solidFill>
            <a:srgbClr val="333333"/>
          </a:solidFill>
          <a:latin typeface="+mj-lt"/>
          <a:ea typeface="+mj-ea"/>
          <a:cs typeface="+mj-cs"/>
        </a:defRPr>
      </a:lvl1pPr>
      <a:lvl2pPr algn="l" rtl="0" fontAlgn="base">
        <a:lnSpc>
          <a:spcPct val="90000"/>
        </a:lnSpc>
        <a:spcBef>
          <a:spcPct val="0"/>
        </a:spcBef>
        <a:spcAft>
          <a:spcPct val="0"/>
        </a:spcAft>
        <a:defRPr sz="2800" b="1">
          <a:solidFill>
            <a:srgbClr val="333333"/>
          </a:solidFill>
          <a:latin typeface="Tahoma" pitchFamily="34" charset="0"/>
          <a:cs typeface="Arial" charset="0"/>
        </a:defRPr>
      </a:lvl2pPr>
      <a:lvl3pPr algn="l" rtl="0" fontAlgn="base">
        <a:lnSpc>
          <a:spcPct val="90000"/>
        </a:lnSpc>
        <a:spcBef>
          <a:spcPct val="0"/>
        </a:spcBef>
        <a:spcAft>
          <a:spcPct val="0"/>
        </a:spcAft>
        <a:defRPr sz="2800" b="1">
          <a:solidFill>
            <a:srgbClr val="333333"/>
          </a:solidFill>
          <a:latin typeface="Tahoma" pitchFamily="34" charset="0"/>
          <a:cs typeface="Arial" charset="0"/>
        </a:defRPr>
      </a:lvl3pPr>
      <a:lvl4pPr algn="l" rtl="0" fontAlgn="base">
        <a:lnSpc>
          <a:spcPct val="90000"/>
        </a:lnSpc>
        <a:spcBef>
          <a:spcPct val="0"/>
        </a:spcBef>
        <a:spcAft>
          <a:spcPct val="0"/>
        </a:spcAft>
        <a:defRPr sz="2800" b="1">
          <a:solidFill>
            <a:srgbClr val="333333"/>
          </a:solidFill>
          <a:latin typeface="Tahoma" pitchFamily="34" charset="0"/>
          <a:cs typeface="Arial" charset="0"/>
        </a:defRPr>
      </a:lvl4pPr>
      <a:lvl5pPr algn="l" rtl="0" fontAlgn="base">
        <a:lnSpc>
          <a:spcPct val="90000"/>
        </a:lnSpc>
        <a:spcBef>
          <a:spcPct val="0"/>
        </a:spcBef>
        <a:spcAft>
          <a:spcPct val="0"/>
        </a:spcAft>
        <a:defRPr sz="2800" b="1">
          <a:solidFill>
            <a:srgbClr val="333333"/>
          </a:solidFill>
          <a:latin typeface="Tahoma" pitchFamily="34" charset="0"/>
          <a:cs typeface="Arial" charset="0"/>
        </a:defRPr>
      </a:lvl5pPr>
      <a:lvl6pPr marL="457200" algn="l" rtl="0" fontAlgn="base">
        <a:lnSpc>
          <a:spcPct val="90000"/>
        </a:lnSpc>
        <a:spcBef>
          <a:spcPct val="0"/>
        </a:spcBef>
        <a:spcAft>
          <a:spcPct val="0"/>
        </a:spcAft>
        <a:defRPr sz="2800" b="1">
          <a:solidFill>
            <a:srgbClr val="333333"/>
          </a:solidFill>
          <a:latin typeface="Tahoma" pitchFamily="34" charset="0"/>
          <a:cs typeface="Arial" charset="0"/>
        </a:defRPr>
      </a:lvl6pPr>
      <a:lvl7pPr marL="914400" algn="l" rtl="0" fontAlgn="base">
        <a:lnSpc>
          <a:spcPct val="90000"/>
        </a:lnSpc>
        <a:spcBef>
          <a:spcPct val="0"/>
        </a:spcBef>
        <a:spcAft>
          <a:spcPct val="0"/>
        </a:spcAft>
        <a:defRPr sz="2800" b="1">
          <a:solidFill>
            <a:srgbClr val="333333"/>
          </a:solidFill>
          <a:latin typeface="Tahoma" pitchFamily="34" charset="0"/>
          <a:cs typeface="Arial" charset="0"/>
        </a:defRPr>
      </a:lvl7pPr>
      <a:lvl8pPr marL="1371600" algn="l" rtl="0" fontAlgn="base">
        <a:lnSpc>
          <a:spcPct val="90000"/>
        </a:lnSpc>
        <a:spcBef>
          <a:spcPct val="0"/>
        </a:spcBef>
        <a:spcAft>
          <a:spcPct val="0"/>
        </a:spcAft>
        <a:defRPr sz="2800" b="1">
          <a:solidFill>
            <a:srgbClr val="333333"/>
          </a:solidFill>
          <a:latin typeface="Tahoma" pitchFamily="34" charset="0"/>
          <a:cs typeface="Arial" charset="0"/>
        </a:defRPr>
      </a:lvl8pPr>
      <a:lvl9pPr marL="1828800" algn="l" rtl="0" fontAlgn="base">
        <a:lnSpc>
          <a:spcPct val="90000"/>
        </a:lnSpc>
        <a:spcBef>
          <a:spcPct val="0"/>
        </a:spcBef>
        <a:spcAft>
          <a:spcPct val="0"/>
        </a:spcAft>
        <a:defRPr sz="2800" b="1">
          <a:solidFill>
            <a:srgbClr val="333333"/>
          </a:solidFill>
          <a:latin typeface="Tahoma" pitchFamily="34" charset="0"/>
          <a:cs typeface="Arial" charset="0"/>
        </a:defRPr>
      </a:lvl9pPr>
    </p:titleStyle>
    <p:bodyStyle>
      <a:lvl1pPr algn="l" rtl="0" fontAlgn="base">
        <a:lnSpc>
          <a:spcPct val="90000"/>
        </a:lnSpc>
        <a:spcBef>
          <a:spcPts val="300"/>
        </a:spcBef>
        <a:spcAft>
          <a:spcPts val="600"/>
        </a:spcAft>
        <a:buFont typeface="Wingdings" pitchFamily="2" charset="2"/>
        <a:defRPr sz="2400">
          <a:solidFill>
            <a:schemeClr val="tx1"/>
          </a:solidFill>
          <a:latin typeface="+mn-lt"/>
          <a:ea typeface="+mn-ea"/>
          <a:cs typeface="+mn-cs"/>
        </a:defRPr>
      </a:lvl1pPr>
      <a:lvl2pPr marL="269875" indent="-269875" algn="l" rtl="0" fontAlgn="base">
        <a:lnSpc>
          <a:spcPct val="90000"/>
        </a:lnSpc>
        <a:spcBef>
          <a:spcPct val="0"/>
        </a:spcBef>
        <a:spcAft>
          <a:spcPts val="300"/>
        </a:spcAft>
        <a:buFont typeface="Arial" charset="0"/>
        <a:buChar char="•"/>
        <a:defRPr sz="2400">
          <a:solidFill>
            <a:schemeClr val="tx1"/>
          </a:solidFill>
          <a:latin typeface="+mn-lt"/>
          <a:cs typeface="+mn-cs"/>
        </a:defRPr>
      </a:lvl2pPr>
      <a:lvl3pPr marL="541338" indent="-271463" algn="l" rtl="0" fontAlgn="base">
        <a:lnSpc>
          <a:spcPct val="90000"/>
        </a:lnSpc>
        <a:spcBef>
          <a:spcPct val="20000"/>
        </a:spcBef>
        <a:spcAft>
          <a:spcPts val="300"/>
        </a:spcAft>
        <a:buFont typeface="Tahoma" pitchFamily="34" charset="0"/>
        <a:buChar char="–"/>
        <a:defRPr sz="2400">
          <a:solidFill>
            <a:schemeClr val="tx1"/>
          </a:solidFill>
          <a:latin typeface="+mn-lt"/>
          <a:cs typeface="+mn-cs"/>
        </a:defRPr>
      </a:lvl3pPr>
      <a:lvl4pPr marL="1600200" indent="-228600" algn="l" rtl="0" fontAlgn="base">
        <a:spcBef>
          <a:spcPct val="20000"/>
        </a:spcBef>
        <a:spcAft>
          <a:spcPct val="0"/>
        </a:spcAft>
        <a:defRPr sz="1600">
          <a:solidFill>
            <a:schemeClr val="tx1"/>
          </a:solidFill>
          <a:latin typeface="+mn-lt"/>
          <a:cs typeface="+mn-cs"/>
        </a:defRPr>
      </a:lvl4pPr>
      <a:lvl5pPr marL="2057400" indent="-228600" algn="l" rtl="0" fontAlgn="base">
        <a:spcBef>
          <a:spcPct val="20000"/>
        </a:spcBef>
        <a:spcAft>
          <a:spcPct val="0"/>
        </a:spcAft>
        <a:buChar char="»"/>
        <a:defRPr sz="16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4818" name="Picture 9" descr="Presentation_Template_Innerpage_new"/>
          <p:cNvPicPr>
            <a:picLocks noChangeAspect="1" noChangeArrowheads="1"/>
          </p:cNvPicPr>
          <p:nvPr userDrawn="1"/>
        </p:nvPicPr>
        <p:blipFill>
          <a:blip r:embed="rId6" cstate="print"/>
          <a:srcRect t="45416"/>
          <a:stretch>
            <a:fillRect/>
          </a:stretch>
        </p:blipFill>
        <p:spPr bwMode="auto">
          <a:xfrm>
            <a:off x="0" y="3114675"/>
            <a:ext cx="9144000" cy="3743325"/>
          </a:xfrm>
          <a:prstGeom prst="rect">
            <a:avLst/>
          </a:prstGeom>
          <a:noFill/>
          <a:ln w="9525">
            <a:noFill/>
            <a:miter lim="800000"/>
            <a:headEnd/>
            <a:tailEnd/>
          </a:ln>
        </p:spPr>
      </p:pic>
      <p:pic>
        <p:nvPicPr>
          <p:cNvPr id="34819" name="Picture 10"/>
          <p:cNvPicPr>
            <a:picLocks noChangeArrowheads="1"/>
          </p:cNvPicPr>
          <p:nvPr/>
        </p:nvPicPr>
        <p:blipFill>
          <a:blip r:embed="rId7" cstate="print">
            <a:clrChange>
              <a:clrFrom>
                <a:srgbClr val="FFFFFF"/>
              </a:clrFrom>
              <a:clrTo>
                <a:srgbClr val="FFFFFF">
                  <a:alpha val="0"/>
                </a:srgbClr>
              </a:clrTo>
            </a:clrChange>
            <a:lum bright="-6000"/>
          </a:blip>
          <a:srcRect/>
          <a:stretch>
            <a:fillRect/>
          </a:stretch>
        </p:blipFill>
        <p:spPr bwMode="auto">
          <a:xfrm>
            <a:off x="8096250" y="107950"/>
            <a:ext cx="882650" cy="793750"/>
          </a:xfrm>
          <a:prstGeom prst="rect">
            <a:avLst/>
          </a:prstGeom>
          <a:noFill/>
          <a:ln w="9525">
            <a:noFill/>
            <a:miter lim="800000"/>
            <a:headEnd/>
            <a:tailEnd/>
          </a:ln>
        </p:spPr>
      </p:pic>
      <p:sp>
        <p:nvSpPr>
          <p:cNvPr id="34820" name="Rectangle 2"/>
          <p:cNvSpPr>
            <a:spLocks noGrp="1" noChangeArrowheads="1"/>
          </p:cNvSpPr>
          <p:nvPr>
            <p:ph type="title"/>
          </p:nvPr>
        </p:nvSpPr>
        <p:spPr bwMode="auto">
          <a:xfrm>
            <a:off x="323850" y="457200"/>
            <a:ext cx="8229600" cy="508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
        <p:nvSpPr>
          <p:cNvPr id="34821" name="Rectangle 3"/>
          <p:cNvSpPr>
            <a:spLocks noGrp="1" noChangeArrowheads="1"/>
          </p:cNvSpPr>
          <p:nvPr>
            <p:ph type="body" idx="1"/>
          </p:nvPr>
        </p:nvSpPr>
        <p:spPr bwMode="auto">
          <a:xfrm>
            <a:off x="323850" y="1282700"/>
            <a:ext cx="8526463" cy="49593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p:txBody>
      </p:sp>
    </p:spTree>
    <p:extLst>
      <p:ext uri="{BB962C8B-B14F-4D97-AF65-F5344CB8AC3E}">
        <p14:creationId xmlns:p14="http://schemas.microsoft.com/office/powerpoint/2010/main" val="838815936"/>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0" fontAlgn="base" hangingPunct="0">
        <a:lnSpc>
          <a:spcPct val="90000"/>
        </a:lnSpc>
        <a:spcBef>
          <a:spcPct val="0"/>
        </a:spcBef>
        <a:spcAft>
          <a:spcPct val="0"/>
        </a:spcAft>
        <a:defRPr sz="2800" b="1">
          <a:solidFill>
            <a:srgbClr val="333333"/>
          </a:solidFill>
          <a:latin typeface="Tahoma" pitchFamily="34" charset="0"/>
          <a:cs typeface="Tahoma" pitchFamily="34" charset="0"/>
        </a:defRPr>
      </a:lvl2pPr>
      <a:lvl3pPr algn="l" rtl="0" eaLnBrk="0" fontAlgn="base" hangingPunct="0">
        <a:lnSpc>
          <a:spcPct val="90000"/>
        </a:lnSpc>
        <a:spcBef>
          <a:spcPct val="0"/>
        </a:spcBef>
        <a:spcAft>
          <a:spcPct val="0"/>
        </a:spcAft>
        <a:defRPr sz="2800" b="1">
          <a:solidFill>
            <a:srgbClr val="333333"/>
          </a:solidFill>
          <a:latin typeface="Tahoma" pitchFamily="34" charset="0"/>
          <a:cs typeface="Tahoma" pitchFamily="34" charset="0"/>
        </a:defRPr>
      </a:lvl3pPr>
      <a:lvl4pPr algn="l" rtl="0" eaLnBrk="0" fontAlgn="base" hangingPunct="0">
        <a:lnSpc>
          <a:spcPct val="90000"/>
        </a:lnSpc>
        <a:spcBef>
          <a:spcPct val="0"/>
        </a:spcBef>
        <a:spcAft>
          <a:spcPct val="0"/>
        </a:spcAft>
        <a:defRPr sz="2800" b="1">
          <a:solidFill>
            <a:srgbClr val="333333"/>
          </a:solidFill>
          <a:latin typeface="Tahoma" pitchFamily="34" charset="0"/>
          <a:cs typeface="Tahoma" pitchFamily="34" charset="0"/>
        </a:defRPr>
      </a:lvl4pPr>
      <a:lvl5pPr algn="l" rtl="0" eaLnBrk="0" fontAlgn="base" hangingPunct="0">
        <a:lnSpc>
          <a:spcPct val="90000"/>
        </a:lnSpc>
        <a:spcBef>
          <a:spcPct val="0"/>
        </a:spcBef>
        <a:spcAft>
          <a:spcPct val="0"/>
        </a:spcAft>
        <a:defRPr sz="2800" b="1">
          <a:solidFill>
            <a:srgbClr val="333333"/>
          </a:solidFill>
          <a:latin typeface="Tahoma" pitchFamily="34" charset="0"/>
          <a:cs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342900" indent="-342900" algn="l" rtl="0" eaLnBrk="0" fontAlgn="base" hangingPunct="0">
        <a:lnSpc>
          <a:spcPct val="90000"/>
        </a:lnSpc>
        <a:spcBef>
          <a:spcPts val="300"/>
        </a:spcBef>
        <a:spcAft>
          <a:spcPts val="600"/>
        </a:spcAft>
        <a:buFont typeface="Wingdings" pitchFamily="2" charset="2"/>
        <a:defRPr sz="2400">
          <a:solidFill>
            <a:schemeClr val="tx1"/>
          </a:solidFill>
          <a:latin typeface="Tahoma" pitchFamily="34" charset="0"/>
          <a:ea typeface="+mn-ea"/>
          <a:cs typeface="Tahoma" pitchFamily="34" charset="0"/>
        </a:defRPr>
      </a:lvl1pPr>
      <a:lvl2pPr marL="714375" indent="-265113" algn="l" rtl="0" eaLnBrk="0" fontAlgn="base" hangingPunct="0">
        <a:lnSpc>
          <a:spcPct val="90000"/>
        </a:lnSpc>
        <a:spcBef>
          <a:spcPct val="0"/>
        </a:spcBef>
        <a:spcAft>
          <a:spcPct val="25000"/>
        </a:spcAft>
        <a:buChar char="–"/>
        <a:defRPr sz="2400">
          <a:solidFill>
            <a:schemeClr val="tx1"/>
          </a:solidFill>
          <a:latin typeface="+mn-lt"/>
          <a:cs typeface="Tahoma" pitchFamily="34" charset="0"/>
        </a:defRPr>
      </a:lvl2pPr>
      <a:lvl3pPr marL="1150938" indent="-228600" algn="l" rtl="0" eaLnBrk="0" fontAlgn="base" hangingPunct="0">
        <a:spcBef>
          <a:spcPct val="20000"/>
        </a:spcBef>
        <a:spcAft>
          <a:spcPct val="0"/>
        </a:spcAft>
        <a:defRPr>
          <a:solidFill>
            <a:schemeClr val="tx1"/>
          </a:solidFill>
          <a:latin typeface="+mn-lt"/>
          <a:cs typeface="Tahoma" pitchFamily="34" charset="0"/>
        </a:defRPr>
      </a:lvl3pPr>
      <a:lvl4pPr marL="1600200" indent="-228600" algn="l" rtl="0" eaLnBrk="0" fontAlgn="base" hangingPunct="0">
        <a:spcBef>
          <a:spcPct val="20000"/>
        </a:spcBef>
        <a:spcAft>
          <a:spcPct val="0"/>
        </a:spcAft>
        <a:defRPr sz="1600">
          <a:solidFill>
            <a:schemeClr val="tx1"/>
          </a:solidFill>
          <a:latin typeface="+mn-lt"/>
          <a:cs typeface="Tahoma" pitchFamily="34" charset="0"/>
        </a:defRPr>
      </a:lvl4pPr>
      <a:lvl5pPr marL="2057400" indent="-228600" algn="l" rtl="0" eaLnBrk="0" fontAlgn="base" hangingPunct="0">
        <a:spcBef>
          <a:spcPct val="20000"/>
        </a:spcBef>
        <a:spcAft>
          <a:spcPct val="0"/>
        </a:spcAft>
        <a:buChar char="»"/>
        <a:defRPr sz="1600">
          <a:solidFill>
            <a:schemeClr val="tx1"/>
          </a:solidFill>
          <a:latin typeface="+mn-lt"/>
          <a:cs typeface="Tahoma" pitchFamily="34"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66.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0.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0.xml"/><Relationship Id="rId6" Type="http://schemas.openxmlformats.org/officeDocument/2006/relationships/image" Target="../media/image17.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10.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73.xml"/><Relationship Id="rId5" Type="http://schemas.openxmlformats.org/officeDocument/2006/relationships/image" Target="../media/image24.pn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850" y="3669457"/>
            <a:ext cx="8456613" cy="2055482"/>
          </a:xfrm>
        </p:spPr>
        <p:txBody>
          <a:bodyPr/>
          <a:lstStyle/>
          <a:p>
            <a:r>
              <a:rPr lang="en-GB" sz="4000" b="1" dirty="0" smtClean="0"/>
              <a:t>Tackling antimicrobial resistance – what is the current situation in Europe?</a:t>
            </a:r>
            <a:endParaRPr lang="en-GB" sz="4000" b="1" dirty="0"/>
          </a:p>
        </p:txBody>
      </p:sp>
      <p:sp>
        <p:nvSpPr>
          <p:cNvPr id="4" name="Text Box 4"/>
          <p:cNvSpPr txBox="1">
            <a:spLocks noChangeArrowheads="1"/>
          </p:cNvSpPr>
          <p:nvPr/>
        </p:nvSpPr>
        <p:spPr bwMode="auto">
          <a:xfrm>
            <a:off x="323850" y="5513199"/>
            <a:ext cx="8456613" cy="1109462"/>
          </a:xfrm>
          <a:prstGeom prst="rect">
            <a:avLst/>
          </a:prstGeom>
          <a:noFill/>
          <a:ln w="38100">
            <a:noFill/>
            <a:miter lim="800000"/>
            <a:headEnd/>
            <a:tailEnd/>
          </a:ln>
          <a:effectLst/>
        </p:spPr>
        <p:txBody>
          <a:bodyPr lIns="0" tIns="0" rIns="0" bIns="0"/>
          <a:lstStyle/>
          <a:p>
            <a:pPr eaLnBrk="0" hangingPunct="0">
              <a:spcAft>
                <a:spcPct val="30000"/>
              </a:spcAft>
            </a:pPr>
            <a:r>
              <a:rPr lang="en-GB" sz="2000" dirty="0" smtClean="0">
                <a:solidFill>
                  <a:schemeClr val="bg1"/>
                </a:solidFill>
              </a:rPr>
              <a:t> </a:t>
            </a:r>
            <a:r>
              <a:rPr lang="en-GB" sz="2000" dirty="0">
                <a:solidFill>
                  <a:schemeClr val="bg1"/>
                </a:solidFill>
              </a:rPr>
              <a:t/>
            </a:r>
            <a:br>
              <a:rPr lang="en-GB" sz="2000" dirty="0">
                <a:solidFill>
                  <a:schemeClr val="bg1"/>
                </a:solidFill>
              </a:rPr>
            </a:br>
            <a:r>
              <a:rPr lang="en-GB" sz="2400" dirty="0" smtClean="0">
                <a:solidFill>
                  <a:schemeClr val="bg1"/>
                </a:solidFill>
              </a:rPr>
              <a:t>Dr Andrea Ammon, ECDC Director, </a:t>
            </a:r>
          </a:p>
          <a:p>
            <a:pPr eaLnBrk="0" hangingPunct="0">
              <a:spcAft>
                <a:spcPct val="30000"/>
              </a:spcAft>
            </a:pPr>
            <a:r>
              <a:rPr lang="en-GB" sz="2400" dirty="0" smtClean="0">
                <a:solidFill>
                  <a:schemeClr val="bg1"/>
                </a:solidFill>
              </a:rPr>
              <a:t>27 June 2017, European Parliament</a:t>
            </a:r>
            <a:endParaRPr lang="en-GB" sz="2400" dirty="0">
              <a:solidFill>
                <a:schemeClr val="bg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duotone>
              <a:schemeClr val="accent1">
                <a:shade val="45000"/>
                <a:satMod val="135000"/>
              </a:schemeClr>
              <a:prstClr val="white"/>
            </a:duotone>
          </a:blip>
          <a:srcRect t="9831" b="170"/>
          <a:stretch/>
        </p:blipFill>
        <p:spPr bwMode="auto">
          <a:xfrm>
            <a:off x="0" y="1"/>
            <a:ext cx="9144000" cy="6857999"/>
          </a:xfrm>
          <a:prstGeom prst="rect">
            <a:avLst/>
          </a:prstGeom>
          <a:noFill/>
          <a:ln w="9525">
            <a:noFill/>
            <a:miter lim="800000"/>
            <a:headEnd/>
            <a:tailEnd/>
          </a:ln>
        </p:spPr>
      </p:pic>
      <p:sp>
        <p:nvSpPr>
          <p:cNvPr id="3" name="Title 2"/>
          <p:cNvSpPr>
            <a:spLocks noGrp="1"/>
          </p:cNvSpPr>
          <p:nvPr>
            <p:ph type="title"/>
          </p:nvPr>
        </p:nvSpPr>
        <p:spPr>
          <a:xfrm>
            <a:off x="-58368" y="3612312"/>
            <a:ext cx="9144000" cy="822325"/>
          </a:xfrm>
        </p:spPr>
        <p:txBody>
          <a:bodyPr/>
          <a:lstStyle/>
          <a:p>
            <a:pPr algn="ctr"/>
            <a:r>
              <a:rPr lang="en-US" sz="2000" dirty="0" smtClean="0">
                <a:solidFill>
                  <a:schemeClr val="bg1"/>
                </a:solidFill>
              </a:rPr>
              <a:t>Humans + Animals = One Health</a:t>
            </a:r>
          </a:p>
        </p:txBody>
      </p:sp>
      <p:sp>
        <p:nvSpPr>
          <p:cNvPr id="12" name="Rectangle 6"/>
          <p:cNvSpPr>
            <a:spLocks noChangeArrowheads="1"/>
          </p:cNvSpPr>
          <p:nvPr/>
        </p:nvSpPr>
        <p:spPr bwMode="auto">
          <a:xfrm>
            <a:off x="0" y="4586051"/>
            <a:ext cx="9144000" cy="1153795"/>
          </a:xfrm>
          <a:prstGeom prst="rect">
            <a:avLst/>
          </a:prstGeom>
          <a:noFill/>
          <a:ln w="9525">
            <a:noFill/>
            <a:miter lim="800000"/>
            <a:headEnd/>
            <a:tailEnd/>
          </a:ln>
        </p:spPr>
        <p:txBody>
          <a:bodyPr lIns="0" tIns="0" rIns="0" bIns="0" anchor="t" anchorCtr="0">
            <a:noAutofit/>
          </a:bodyPr>
          <a:lstStyle/>
          <a:p>
            <a:pPr algn="ctr"/>
            <a:r>
              <a:rPr lang="en-US" b="1" dirty="0" smtClean="0">
                <a:solidFill>
                  <a:prstClr val="white"/>
                </a:solidFill>
                <a:latin typeface="Tahoma"/>
                <a:sym typeface="Wingdings" pitchFamily="2" charset="2"/>
              </a:rPr>
              <a:t>Prudent use of antibiotics. </a:t>
            </a:r>
            <a:br>
              <a:rPr lang="en-US" b="1" dirty="0" smtClean="0">
                <a:solidFill>
                  <a:prstClr val="white"/>
                </a:solidFill>
                <a:latin typeface="Tahoma"/>
                <a:sym typeface="Wingdings" pitchFamily="2" charset="2"/>
              </a:rPr>
            </a:br>
            <a:r>
              <a:rPr lang="en-US" b="1" dirty="0" smtClean="0">
                <a:solidFill>
                  <a:prstClr val="white"/>
                </a:solidFill>
                <a:latin typeface="Tahoma"/>
                <a:sym typeface="Wingdings" pitchFamily="2" charset="2"/>
              </a:rPr>
              <a:t>Everyone is responsible!</a:t>
            </a:r>
          </a:p>
        </p:txBody>
      </p:sp>
      <p:pic>
        <p:nvPicPr>
          <p:cNvPr id="14" name="Picture 13" descr="ECDC-Logo_1c_neg_en_FAB2.png"/>
          <p:cNvPicPr>
            <a:picLocks noChangeAspect="1"/>
          </p:cNvPicPr>
          <p:nvPr/>
        </p:nvPicPr>
        <p:blipFill>
          <a:blip r:embed="rId4" cstate="print"/>
          <a:stretch>
            <a:fillRect/>
          </a:stretch>
        </p:blipFill>
        <p:spPr>
          <a:xfrm>
            <a:off x="7974227" y="158400"/>
            <a:ext cx="968431" cy="1003200"/>
          </a:xfrm>
          <a:prstGeom prst="rect">
            <a:avLst/>
          </a:prstGeom>
        </p:spPr>
      </p:pic>
    </p:spTree>
    <p:extLst>
      <p:ext uri="{BB962C8B-B14F-4D97-AF65-F5344CB8AC3E}">
        <p14:creationId xmlns:p14="http://schemas.microsoft.com/office/powerpoint/2010/main" val="38919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2" descr="C:\Users\ahaeger\Desktop\EAAD presentation\eaad presentation-01.jpg"/>
          <p:cNvPicPr>
            <a:picLocks noChangeAspect="1" noChangeArrowheads="1"/>
          </p:cNvPicPr>
          <p:nvPr/>
        </p:nvPicPr>
        <p:blipFill>
          <a:blip r:embed="rId3" cstate="print"/>
          <a:srcRect/>
          <a:stretch>
            <a:fillRect/>
          </a:stretch>
        </p:blipFill>
        <p:spPr bwMode="auto">
          <a:xfrm>
            <a:off x="0" y="0"/>
            <a:ext cx="9196388" cy="6858000"/>
          </a:xfrm>
          <a:prstGeom prst="rect">
            <a:avLst/>
          </a:prstGeom>
          <a:noFill/>
          <a:ln w="9525">
            <a:noFill/>
            <a:miter lim="800000"/>
            <a:headEnd/>
            <a:tailEnd/>
          </a:ln>
        </p:spPr>
      </p:pic>
      <p:pic>
        <p:nvPicPr>
          <p:cNvPr id="1186818" name="Picture 2" descr="World Antibiotic Awareness Week "/>
          <p:cNvPicPr>
            <a:picLocks noChangeAspect="1" noChangeArrowheads="1"/>
          </p:cNvPicPr>
          <p:nvPr/>
        </p:nvPicPr>
        <p:blipFill>
          <a:blip r:embed="rId4" cstate="print"/>
          <a:srcRect l="627"/>
          <a:stretch>
            <a:fillRect/>
          </a:stretch>
        </p:blipFill>
        <p:spPr bwMode="auto">
          <a:xfrm>
            <a:off x="1588" y="5994400"/>
            <a:ext cx="9194800" cy="863600"/>
          </a:xfrm>
          <a:prstGeom prst="rect">
            <a:avLst/>
          </a:prstGeom>
          <a:noFill/>
        </p:spPr>
      </p:pic>
      <p:pic>
        <p:nvPicPr>
          <p:cNvPr id="622594" name="Picture 2"/>
          <p:cNvPicPr>
            <a:picLocks noChangeAspect="1" noChangeArrowheads="1"/>
          </p:cNvPicPr>
          <p:nvPr/>
        </p:nvPicPr>
        <p:blipFill>
          <a:blip r:embed="rId5" cstate="print"/>
          <a:srcRect t="14999"/>
          <a:stretch>
            <a:fillRect/>
          </a:stretch>
        </p:blipFill>
        <p:spPr bwMode="auto">
          <a:xfrm>
            <a:off x="2168500" y="6552882"/>
            <a:ext cx="2152650" cy="246744"/>
          </a:xfrm>
          <a:prstGeom prst="rect">
            <a:avLst/>
          </a:prstGeom>
          <a:noFill/>
          <a:ln w="9525">
            <a:noFill/>
            <a:miter lim="800000"/>
            <a:headEnd/>
            <a:tailEnd/>
          </a:ln>
        </p:spPr>
      </p:pic>
      <p:pic>
        <p:nvPicPr>
          <p:cNvPr id="191492" name="Picture 5" descr="T:\ECO\Audiovisual &amp; design\DesignTeam\_Corporate Design\Logo ECDC\ECDC-Logo_RGB_en_300dpi.jpg"/>
          <p:cNvPicPr>
            <a:picLocks noChangeAspect="1" noChangeArrowheads="1"/>
          </p:cNvPicPr>
          <p:nvPr/>
        </p:nvPicPr>
        <p:blipFill>
          <a:blip r:embed="rId6" cstate="print"/>
          <a:srcRect/>
          <a:stretch>
            <a:fillRect/>
          </a:stretch>
        </p:blipFill>
        <p:spPr bwMode="auto">
          <a:xfrm>
            <a:off x="8101013" y="4267200"/>
            <a:ext cx="719137" cy="642938"/>
          </a:xfrm>
          <a:prstGeom prst="rect">
            <a:avLst/>
          </a:prstGeom>
          <a:noFill/>
          <a:ln w="9525">
            <a:noFill/>
            <a:miter lim="800000"/>
            <a:headEnd/>
            <a:tailEnd/>
          </a:ln>
        </p:spPr>
      </p:pic>
      <p:sp>
        <p:nvSpPr>
          <p:cNvPr id="191493" name="Rectangle 4"/>
          <p:cNvSpPr>
            <a:spLocks noChangeArrowheads="1"/>
          </p:cNvSpPr>
          <p:nvPr/>
        </p:nvSpPr>
        <p:spPr bwMode="auto">
          <a:xfrm>
            <a:off x="4692315" y="3657600"/>
            <a:ext cx="4451685" cy="363538"/>
          </a:xfrm>
          <a:prstGeom prst="rect">
            <a:avLst/>
          </a:prstGeom>
          <a:solidFill>
            <a:srgbClr val="6D6D6D"/>
          </a:solidFill>
          <a:ln w="38100" algn="ctr">
            <a:noFill/>
            <a:round/>
            <a:headEnd/>
            <a:tailEnd/>
          </a:ln>
        </p:spPr>
        <p:txBody>
          <a:bodyPr lIns="0" tIns="0" rIns="0" bIns="0" anchor="ctr"/>
          <a:lstStyle/>
          <a:p>
            <a:pPr eaLnBrk="0" hangingPunct="0">
              <a:spcAft>
                <a:spcPct val="30000"/>
              </a:spcAft>
            </a:pPr>
            <a:r>
              <a:rPr lang="da-DK" altLang="en-US" sz="2000" b="1" dirty="0" smtClean="0">
                <a:solidFill>
                  <a:srgbClr val="FFFFFF"/>
                </a:solidFill>
                <a:latin typeface="Tahoma"/>
                <a:cs typeface="Arial" charset="0"/>
              </a:rPr>
              <a:t>Annual event around 18 November</a:t>
            </a:r>
            <a:endParaRPr lang="da-DK" altLang="en-US" sz="2000" b="1" dirty="0">
              <a:solidFill>
                <a:srgbClr val="FFFFFF"/>
              </a:solidFill>
              <a:latin typeface="Tahoma"/>
              <a:cs typeface="Arial" charset="0"/>
            </a:endParaRPr>
          </a:p>
        </p:txBody>
      </p:sp>
      <p:sp>
        <p:nvSpPr>
          <p:cNvPr id="8" name="Rectangle 7"/>
          <p:cNvSpPr/>
          <p:nvPr/>
        </p:nvSpPr>
        <p:spPr bwMode="auto">
          <a:xfrm>
            <a:off x="2260121" y="0"/>
            <a:ext cx="6883879" cy="3467819"/>
          </a:xfrm>
          <a:prstGeom prst="rect">
            <a:avLst/>
          </a:prstGeom>
          <a:noFill/>
          <a:ln w="381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spcAft>
                <a:spcPct val="30000"/>
              </a:spcAft>
            </a:pPr>
            <a:endParaRPr lang="en-GB" sz="2000" smtClean="0">
              <a:solidFill>
                <a:srgbClr val="000000"/>
              </a:solidFill>
              <a:latin typeface="Tahoma"/>
              <a:cs typeface="Arial" charset="0"/>
            </a:endParaRPr>
          </a:p>
        </p:txBody>
      </p:sp>
    </p:spTree>
    <p:extLst>
      <p:ext uri="{BB962C8B-B14F-4D97-AF65-F5344CB8AC3E}">
        <p14:creationId xmlns:p14="http://schemas.microsoft.com/office/powerpoint/2010/main" val="28135800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Rectangle 7"/>
          <p:cNvSpPr>
            <a:spLocks noChangeArrowheads="1"/>
          </p:cNvSpPr>
          <p:nvPr/>
        </p:nvSpPr>
        <p:spPr bwMode="auto">
          <a:xfrm>
            <a:off x="1730071" y="1097687"/>
            <a:ext cx="11051" cy="4500000"/>
          </a:xfrm>
          <a:prstGeom prst="rect">
            <a:avLst/>
          </a:prstGeom>
          <a:solidFill>
            <a:srgbClr val="868686"/>
          </a:solidFill>
          <a:ln w="9525"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7416" name="Freeform 8"/>
          <p:cNvSpPr>
            <a:spLocks noEditPoints="1"/>
          </p:cNvSpPr>
          <p:nvPr/>
        </p:nvSpPr>
        <p:spPr bwMode="auto">
          <a:xfrm>
            <a:off x="1647188" y="-2437763"/>
            <a:ext cx="88407" cy="7933076"/>
          </a:xfrm>
          <a:custGeom>
            <a:avLst/>
            <a:gdLst/>
            <a:ahLst/>
            <a:cxnLst>
              <a:cxn ang="0">
                <a:pos x="0" y="2802"/>
              </a:cxn>
              <a:cxn ang="0">
                <a:pos x="48" y="2802"/>
              </a:cxn>
              <a:cxn ang="0">
                <a:pos x="48" y="2808"/>
              </a:cxn>
              <a:cxn ang="0">
                <a:pos x="0" y="2808"/>
              </a:cxn>
              <a:cxn ang="0">
                <a:pos x="0" y="2802"/>
              </a:cxn>
              <a:cxn ang="0">
                <a:pos x="0" y="2520"/>
              </a:cxn>
              <a:cxn ang="0">
                <a:pos x="48" y="2520"/>
              </a:cxn>
              <a:cxn ang="0">
                <a:pos x="48" y="2526"/>
              </a:cxn>
              <a:cxn ang="0">
                <a:pos x="0" y="2526"/>
              </a:cxn>
              <a:cxn ang="0">
                <a:pos x="0" y="2520"/>
              </a:cxn>
              <a:cxn ang="0">
                <a:pos x="0" y="2244"/>
              </a:cxn>
              <a:cxn ang="0">
                <a:pos x="48" y="2244"/>
              </a:cxn>
              <a:cxn ang="0">
                <a:pos x="48" y="2250"/>
              </a:cxn>
              <a:cxn ang="0">
                <a:pos x="0" y="2250"/>
              </a:cxn>
              <a:cxn ang="0">
                <a:pos x="0" y="2244"/>
              </a:cxn>
              <a:cxn ang="0">
                <a:pos x="0" y="1962"/>
              </a:cxn>
              <a:cxn ang="0">
                <a:pos x="48" y="1962"/>
              </a:cxn>
              <a:cxn ang="0">
                <a:pos x="48" y="1968"/>
              </a:cxn>
              <a:cxn ang="0">
                <a:pos x="0" y="1968"/>
              </a:cxn>
              <a:cxn ang="0">
                <a:pos x="0" y="1962"/>
              </a:cxn>
              <a:cxn ang="0">
                <a:pos x="0" y="1680"/>
              </a:cxn>
              <a:cxn ang="0">
                <a:pos x="48" y="1680"/>
              </a:cxn>
              <a:cxn ang="0">
                <a:pos x="48" y="1686"/>
              </a:cxn>
              <a:cxn ang="0">
                <a:pos x="0" y="1686"/>
              </a:cxn>
              <a:cxn ang="0">
                <a:pos x="0" y="1680"/>
              </a:cxn>
              <a:cxn ang="0">
                <a:pos x="0" y="1404"/>
              </a:cxn>
              <a:cxn ang="0">
                <a:pos x="48" y="1404"/>
              </a:cxn>
              <a:cxn ang="0">
                <a:pos x="48" y="1410"/>
              </a:cxn>
              <a:cxn ang="0">
                <a:pos x="0" y="1410"/>
              </a:cxn>
              <a:cxn ang="0">
                <a:pos x="0" y="1404"/>
              </a:cxn>
              <a:cxn ang="0">
                <a:pos x="0" y="1122"/>
              </a:cxn>
              <a:cxn ang="0">
                <a:pos x="48" y="1122"/>
              </a:cxn>
              <a:cxn ang="0">
                <a:pos x="48" y="1128"/>
              </a:cxn>
              <a:cxn ang="0">
                <a:pos x="0" y="1128"/>
              </a:cxn>
              <a:cxn ang="0">
                <a:pos x="0" y="1122"/>
              </a:cxn>
              <a:cxn ang="0">
                <a:pos x="0" y="840"/>
              </a:cxn>
              <a:cxn ang="0">
                <a:pos x="48" y="840"/>
              </a:cxn>
              <a:cxn ang="0">
                <a:pos x="48" y="846"/>
              </a:cxn>
              <a:cxn ang="0">
                <a:pos x="0" y="846"/>
              </a:cxn>
              <a:cxn ang="0">
                <a:pos x="0" y="840"/>
              </a:cxn>
              <a:cxn ang="0">
                <a:pos x="0" y="558"/>
              </a:cxn>
              <a:cxn ang="0">
                <a:pos x="48" y="558"/>
              </a:cxn>
              <a:cxn ang="0">
                <a:pos x="48" y="564"/>
              </a:cxn>
              <a:cxn ang="0">
                <a:pos x="0" y="564"/>
              </a:cxn>
              <a:cxn ang="0">
                <a:pos x="0" y="558"/>
              </a:cxn>
              <a:cxn ang="0">
                <a:pos x="0" y="282"/>
              </a:cxn>
              <a:cxn ang="0">
                <a:pos x="48" y="282"/>
              </a:cxn>
              <a:cxn ang="0">
                <a:pos x="48" y="288"/>
              </a:cxn>
              <a:cxn ang="0">
                <a:pos x="0" y="288"/>
              </a:cxn>
              <a:cxn ang="0">
                <a:pos x="0" y="282"/>
              </a:cxn>
              <a:cxn ang="0">
                <a:pos x="0" y="0"/>
              </a:cxn>
              <a:cxn ang="0">
                <a:pos x="48" y="0"/>
              </a:cxn>
              <a:cxn ang="0">
                <a:pos x="48" y="6"/>
              </a:cxn>
              <a:cxn ang="0">
                <a:pos x="0" y="6"/>
              </a:cxn>
              <a:cxn ang="0">
                <a:pos x="0" y="0"/>
              </a:cxn>
            </a:cxnLst>
            <a:rect l="0" t="0" r="r" b="b"/>
            <a:pathLst>
              <a:path w="48" h="2808">
                <a:moveTo>
                  <a:pt x="0" y="2802"/>
                </a:moveTo>
                <a:lnTo>
                  <a:pt x="48" y="2802"/>
                </a:lnTo>
                <a:lnTo>
                  <a:pt x="48" y="2808"/>
                </a:lnTo>
                <a:lnTo>
                  <a:pt x="0" y="2808"/>
                </a:lnTo>
                <a:lnTo>
                  <a:pt x="0" y="2802"/>
                </a:lnTo>
                <a:close/>
                <a:moveTo>
                  <a:pt x="0" y="2520"/>
                </a:moveTo>
                <a:lnTo>
                  <a:pt x="48" y="2520"/>
                </a:lnTo>
                <a:lnTo>
                  <a:pt x="48" y="2526"/>
                </a:lnTo>
                <a:lnTo>
                  <a:pt x="0" y="2526"/>
                </a:lnTo>
                <a:lnTo>
                  <a:pt x="0" y="2520"/>
                </a:lnTo>
                <a:close/>
                <a:moveTo>
                  <a:pt x="0" y="2244"/>
                </a:moveTo>
                <a:lnTo>
                  <a:pt x="48" y="2244"/>
                </a:lnTo>
                <a:lnTo>
                  <a:pt x="48" y="2250"/>
                </a:lnTo>
                <a:lnTo>
                  <a:pt x="0" y="2250"/>
                </a:lnTo>
                <a:lnTo>
                  <a:pt x="0" y="2244"/>
                </a:lnTo>
                <a:close/>
                <a:moveTo>
                  <a:pt x="0" y="1962"/>
                </a:moveTo>
                <a:lnTo>
                  <a:pt x="48" y="1962"/>
                </a:lnTo>
                <a:lnTo>
                  <a:pt x="48" y="1968"/>
                </a:lnTo>
                <a:lnTo>
                  <a:pt x="0" y="1968"/>
                </a:lnTo>
                <a:lnTo>
                  <a:pt x="0" y="1962"/>
                </a:lnTo>
                <a:close/>
                <a:moveTo>
                  <a:pt x="0" y="1680"/>
                </a:moveTo>
                <a:lnTo>
                  <a:pt x="48" y="1680"/>
                </a:lnTo>
                <a:lnTo>
                  <a:pt x="48" y="1686"/>
                </a:lnTo>
                <a:lnTo>
                  <a:pt x="0" y="1686"/>
                </a:lnTo>
                <a:lnTo>
                  <a:pt x="0" y="1680"/>
                </a:lnTo>
                <a:close/>
                <a:moveTo>
                  <a:pt x="0" y="1404"/>
                </a:moveTo>
                <a:lnTo>
                  <a:pt x="48" y="1404"/>
                </a:lnTo>
                <a:lnTo>
                  <a:pt x="48" y="1410"/>
                </a:lnTo>
                <a:lnTo>
                  <a:pt x="0" y="1410"/>
                </a:lnTo>
                <a:lnTo>
                  <a:pt x="0" y="1404"/>
                </a:lnTo>
                <a:close/>
                <a:moveTo>
                  <a:pt x="0" y="1122"/>
                </a:moveTo>
                <a:lnTo>
                  <a:pt x="48" y="1122"/>
                </a:lnTo>
                <a:lnTo>
                  <a:pt x="48" y="1128"/>
                </a:lnTo>
                <a:lnTo>
                  <a:pt x="0" y="1128"/>
                </a:lnTo>
                <a:lnTo>
                  <a:pt x="0" y="1122"/>
                </a:lnTo>
                <a:close/>
                <a:moveTo>
                  <a:pt x="0" y="840"/>
                </a:moveTo>
                <a:lnTo>
                  <a:pt x="48" y="840"/>
                </a:lnTo>
                <a:lnTo>
                  <a:pt x="48" y="846"/>
                </a:lnTo>
                <a:lnTo>
                  <a:pt x="0" y="846"/>
                </a:lnTo>
                <a:lnTo>
                  <a:pt x="0" y="840"/>
                </a:lnTo>
                <a:close/>
                <a:moveTo>
                  <a:pt x="0" y="558"/>
                </a:moveTo>
                <a:lnTo>
                  <a:pt x="48" y="558"/>
                </a:lnTo>
                <a:lnTo>
                  <a:pt x="48" y="564"/>
                </a:lnTo>
                <a:lnTo>
                  <a:pt x="0" y="564"/>
                </a:lnTo>
                <a:lnTo>
                  <a:pt x="0" y="558"/>
                </a:lnTo>
                <a:close/>
                <a:moveTo>
                  <a:pt x="0" y="282"/>
                </a:moveTo>
                <a:lnTo>
                  <a:pt x="48" y="282"/>
                </a:lnTo>
                <a:lnTo>
                  <a:pt x="48" y="288"/>
                </a:lnTo>
                <a:lnTo>
                  <a:pt x="0" y="288"/>
                </a:lnTo>
                <a:lnTo>
                  <a:pt x="0" y="282"/>
                </a:lnTo>
                <a:close/>
                <a:moveTo>
                  <a:pt x="0" y="0"/>
                </a:moveTo>
                <a:lnTo>
                  <a:pt x="48" y="0"/>
                </a:lnTo>
                <a:lnTo>
                  <a:pt x="48" y="6"/>
                </a:lnTo>
                <a:lnTo>
                  <a:pt x="0" y="6"/>
                </a:lnTo>
                <a:lnTo>
                  <a:pt x="0" y="0"/>
                </a:lnTo>
                <a:close/>
              </a:path>
            </a:pathLst>
          </a:custGeom>
          <a:solidFill>
            <a:srgbClr val="868686"/>
          </a:solidFill>
          <a:ln w="9525"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7417" name="Rectangle 9"/>
          <p:cNvSpPr>
            <a:spLocks noChangeArrowheads="1"/>
          </p:cNvSpPr>
          <p:nvPr/>
        </p:nvSpPr>
        <p:spPr bwMode="auto">
          <a:xfrm>
            <a:off x="1735594" y="5576337"/>
            <a:ext cx="7238316" cy="16951"/>
          </a:xfrm>
          <a:prstGeom prst="rect">
            <a:avLst/>
          </a:prstGeom>
          <a:solidFill>
            <a:srgbClr val="868686"/>
          </a:solidFill>
          <a:ln w="9525"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7418" name="Freeform 10"/>
          <p:cNvSpPr>
            <a:spLocks noEditPoints="1"/>
          </p:cNvSpPr>
          <p:nvPr/>
        </p:nvSpPr>
        <p:spPr bwMode="auto">
          <a:xfrm>
            <a:off x="1730071" y="5584809"/>
            <a:ext cx="7249367" cy="135608"/>
          </a:xfrm>
          <a:custGeom>
            <a:avLst/>
            <a:gdLst/>
            <a:ahLst/>
            <a:cxnLst>
              <a:cxn ang="0">
                <a:pos x="6" y="0"/>
              </a:cxn>
              <a:cxn ang="0">
                <a:pos x="6" y="48"/>
              </a:cxn>
              <a:cxn ang="0">
                <a:pos x="0" y="48"/>
              </a:cxn>
              <a:cxn ang="0">
                <a:pos x="0" y="0"/>
              </a:cxn>
              <a:cxn ang="0">
                <a:pos x="6" y="0"/>
              </a:cxn>
              <a:cxn ang="0">
                <a:pos x="660" y="0"/>
              </a:cxn>
              <a:cxn ang="0">
                <a:pos x="660" y="48"/>
              </a:cxn>
              <a:cxn ang="0">
                <a:pos x="654" y="48"/>
              </a:cxn>
              <a:cxn ang="0">
                <a:pos x="654" y="0"/>
              </a:cxn>
              <a:cxn ang="0">
                <a:pos x="660" y="0"/>
              </a:cxn>
              <a:cxn ang="0">
                <a:pos x="1320" y="0"/>
              </a:cxn>
              <a:cxn ang="0">
                <a:pos x="1320" y="48"/>
              </a:cxn>
              <a:cxn ang="0">
                <a:pos x="1314" y="48"/>
              </a:cxn>
              <a:cxn ang="0">
                <a:pos x="1314" y="0"/>
              </a:cxn>
              <a:cxn ang="0">
                <a:pos x="1320" y="0"/>
              </a:cxn>
              <a:cxn ang="0">
                <a:pos x="1974" y="0"/>
              </a:cxn>
              <a:cxn ang="0">
                <a:pos x="1974" y="48"/>
              </a:cxn>
              <a:cxn ang="0">
                <a:pos x="1968" y="48"/>
              </a:cxn>
              <a:cxn ang="0">
                <a:pos x="1968" y="0"/>
              </a:cxn>
              <a:cxn ang="0">
                <a:pos x="1974" y="0"/>
              </a:cxn>
              <a:cxn ang="0">
                <a:pos x="2628" y="0"/>
              </a:cxn>
              <a:cxn ang="0">
                <a:pos x="2628" y="48"/>
              </a:cxn>
              <a:cxn ang="0">
                <a:pos x="2622" y="48"/>
              </a:cxn>
              <a:cxn ang="0">
                <a:pos x="2622" y="0"/>
              </a:cxn>
              <a:cxn ang="0">
                <a:pos x="2628" y="0"/>
              </a:cxn>
              <a:cxn ang="0">
                <a:pos x="3282" y="0"/>
              </a:cxn>
              <a:cxn ang="0">
                <a:pos x="3282" y="48"/>
              </a:cxn>
              <a:cxn ang="0">
                <a:pos x="3276" y="48"/>
              </a:cxn>
              <a:cxn ang="0">
                <a:pos x="3276" y="0"/>
              </a:cxn>
              <a:cxn ang="0">
                <a:pos x="3282" y="0"/>
              </a:cxn>
              <a:cxn ang="0">
                <a:pos x="3936" y="0"/>
              </a:cxn>
              <a:cxn ang="0">
                <a:pos x="3936" y="48"/>
              </a:cxn>
              <a:cxn ang="0">
                <a:pos x="3930" y="48"/>
              </a:cxn>
              <a:cxn ang="0">
                <a:pos x="3930" y="0"/>
              </a:cxn>
              <a:cxn ang="0">
                <a:pos x="3936" y="0"/>
              </a:cxn>
            </a:cxnLst>
            <a:rect l="0" t="0" r="r" b="b"/>
            <a:pathLst>
              <a:path w="3936" h="48">
                <a:moveTo>
                  <a:pt x="6" y="0"/>
                </a:moveTo>
                <a:lnTo>
                  <a:pt x="6" y="48"/>
                </a:lnTo>
                <a:lnTo>
                  <a:pt x="0" y="48"/>
                </a:lnTo>
                <a:lnTo>
                  <a:pt x="0" y="0"/>
                </a:lnTo>
                <a:lnTo>
                  <a:pt x="6" y="0"/>
                </a:lnTo>
                <a:close/>
                <a:moveTo>
                  <a:pt x="660" y="0"/>
                </a:moveTo>
                <a:lnTo>
                  <a:pt x="660" y="48"/>
                </a:lnTo>
                <a:lnTo>
                  <a:pt x="654" y="48"/>
                </a:lnTo>
                <a:lnTo>
                  <a:pt x="654" y="0"/>
                </a:lnTo>
                <a:lnTo>
                  <a:pt x="660" y="0"/>
                </a:lnTo>
                <a:close/>
                <a:moveTo>
                  <a:pt x="1320" y="0"/>
                </a:moveTo>
                <a:lnTo>
                  <a:pt x="1320" y="48"/>
                </a:lnTo>
                <a:lnTo>
                  <a:pt x="1314" y="48"/>
                </a:lnTo>
                <a:lnTo>
                  <a:pt x="1314" y="0"/>
                </a:lnTo>
                <a:lnTo>
                  <a:pt x="1320" y="0"/>
                </a:lnTo>
                <a:close/>
                <a:moveTo>
                  <a:pt x="1974" y="0"/>
                </a:moveTo>
                <a:lnTo>
                  <a:pt x="1974" y="48"/>
                </a:lnTo>
                <a:lnTo>
                  <a:pt x="1968" y="48"/>
                </a:lnTo>
                <a:lnTo>
                  <a:pt x="1968" y="0"/>
                </a:lnTo>
                <a:lnTo>
                  <a:pt x="1974" y="0"/>
                </a:lnTo>
                <a:close/>
                <a:moveTo>
                  <a:pt x="2628" y="0"/>
                </a:moveTo>
                <a:lnTo>
                  <a:pt x="2628" y="48"/>
                </a:lnTo>
                <a:lnTo>
                  <a:pt x="2622" y="48"/>
                </a:lnTo>
                <a:lnTo>
                  <a:pt x="2622" y="0"/>
                </a:lnTo>
                <a:lnTo>
                  <a:pt x="2628" y="0"/>
                </a:lnTo>
                <a:close/>
                <a:moveTo>
                  <a:pt x="3282" y="0"/>
                </a:moveTo>
                <a:lnTo>
                  <a:pt x="3282" y="48"/>
                </a:lnTo>
                <a:lnTo>
                  <a:pt x="3276" y="48"/>
                </a:lnTo>
                <a:lnTo>
                  <a:pt x="3276" y="0"/>
                </a:lnTo>
                <a:lnTo>
                  <a:pt x="3282" y="0"/>
                </a:lnTo>
                <a:close/>
                <a:moveTo>
                  <a:pt x="3936" y="0"/>
                </a:moveTo>
                <a:lnTo>
                  <a:pt x="3936" y="48"/>
                </a:lnTo>
                <a:lnTo>
                  <a:pt x="3930" y="48"/>
                </a:lnTo>
                <a:lnTo>
                  <a:pt x="3930" y="0"/>
                </a:lnTo>
                <a:lnTo>
                  <a:pt x="3936" y="0"/>
                </a:lnTo>
                <a:close/>
              </a:path>
            </a:pathLst>
          </a:custGeom>
          <a:solidFill>
            <a:srgbClr val="868686"/>
          </a:solidFill>
          <a:ln w="9525"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7422" name="Rectangle 14"/>
          <p:cNvSpPr>
            <a:spLocks noChangeArrowheads="1"/>
          </p:cNvSpPr>
          <p:nvPr/>
        </p:nvSpPr>
        <p:spPr bwMode="auto">
          <a:xfrm>
            <a:off x="1089119" y="5330545"/>
            <a:ext cx="139462"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Tahoma" pitchFamily="34" charset="0"/>
              </a:rPr>
              <a:t>0</a:t>
            </a:r>
            <a:endParaRPr kumimoji="0" lang="en-US" sz="2000" b="0" i="0" u="none" strike="noStrike" cap="none" normalizeH="0" baseline="0" dirty="0" smtClean="0">
              <a:ln>
                <a:noFill/>
              </a:ln>
              <a:solidFill>
                <a:schemeClr val="tx1"/>
              </a:solidFill>
              <a:effectLst/>
              <a:latin typeface="Arial" pitchFamily="34" charset="0"/>
            </a:endParaRPr>
          </a:p>
        </p:txBody>
      </p:sp>
      <p:sp>
        <p:nvSpPr>
          <p:cNvPr id="17423" name="Rectangle 15"/>
          <p:cNvSpPr>
            <a:spLocks noChangeArrowheads="1"/>
          </p:cNvSpPr>
          <p:nvPr/>
        </p:nvSpPr>
        <p:spPr bwMode="auto">
          <a:xfrm>
            <a:off x="950983" y="4536673"/>
            <a:ext cx="418384"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Tahoma" pitchFamily="34" charset="0"/>
              </a:rPr>
              <a:t>200</a:t>
            </a:r>
            <a:endParaRPr kumimoji="0" lang="en-US" sz="2000" b="0" i="0" u="none" strike="noStrike" cap="none" normalizeH="0" baseline="0" dirty="0" smtClean="0">
              <a:ln>
                <a:noFill/>
              </a:ln>
              <a:solidFill>
                <a:schemeClr val="tx1"/>
              </a:solidFill>
              <a:effectLst/>
              <a:latin typeface="Arial" pitchFamily="34" charset="0"/>
            </a:endParaRPr>
          </a:p>
        </p:txBody>
      </p:sp>
      <p:sp>
        <p:nvSpPr>
          <p:cNvPr id="17424" name="Rectangle 16"/>
          <p:cNvSpPr>
            <a:spLocks noChangeArrowheads="1"/>
          </p:cNvSpPr>
          <p:nvPr/>
        </p:nvSpPr>
        <p:spPr bwMode="auto">
          <a:xfrm>
            <a:off x="950983" y="3745626"/>
            <a:ext cx="418384"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Tahoma" pitchFamily="34" charset="0"/>
              </a:rPr>
              <a:t>400</a:t>
            </a:r>
            <a:endParaRPr kumimoji="0" lang="en-US" sz="2000" b="0" i="0" u="none" strike="noStrike" cap="none" normalizeH="0" baseline="0" dirty="0" smtClean="0">
              <a:ln>
                <a:noFill/>
              </a:ln>
              <a:solidFill>
                <a:schemeClr val="tx1"/>
              </a:solidFill>
              <a:effectLst/>
              <a:latin typeface="Arial" pitchFamily="34" charset="0"/>
            </a:endParaRPr>
          </a:p>
        </p:txBody>
      </p:sp>
      <p:sp>
        <p:nvSpPr>
          <p:cNvPr id="17425" name="Rectangle 17"/>
          <p:cNvSpPr>
            <a:spLocks noChangeArrowheads="1"/>
          </p:cNvSpPr>
          <p:nvPr/>
        </p:nvSpPr>
        <p:spPr bwMode="auto">
          <a:xfrm>
            <a:off x="950983" y="2954580"/>
            <a:ext cx="418384"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Tahoma" pitchFamily="34" charset="0"/>
              </a:rPr>
              <a:t>600</a:t>
            </a:r>
            <a:endParaRPr kumimoji="0" lang="en-US" sz="2000" b="0" i="0" u="none" strike="noStrike" cap="none" normalizeH="0" baseline="0" dirty="0" smtClean="0">
              <a:ln>
                <a:noFill/>
              </a:ln>
              <a:solidFill>
                <a:schemeClr val="tx1"/>
              </a:solidFill>
              <a:effectLst/>
              <a:latin typeface="Arial" pitchFamily="34" charset="0"/>
            </a:endParaRPr>
          </a:p>
        </p:txBody>
      </p:sp>
      <p:sp>
        <p:nvSpPr>
          <p:cNvPr id="17426" name="Rectangle 18"/>
          <p:cNvSpPr>
            <a:spLocks noChangeArrowheads="1"/>
          </p:cNvSpPr>
          <p:nvPr/>
        </p:nvSpPr>
        <p:spPr bwMode="auto">
          <a:xfrm>
            <a:off x="950983" y="2160705"/>
            <a:ext cx="418384"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Tahoma" pitchFamily="34" charset="0"/>
              </a:rPr>
              <a:t>800</a:t>
            </a:r>
            <a:endParaRPr kumimoji="0" lang="en-US" sz="2000" b="0" i="0" u="none" strike="noStrike" cap="none" normalizeH="0" baseline="0" dirty="0" smtClean="0">
              <a:ln>
                <a:noFill/>
              </a:ln>
              <a:solidFill>
                <a:schemeClr val="tx1"/>
              </a:solidFill>
              <a:effectLst/>
              <a:latin typeface="Arial" pitchFamily="34" charset="0"/>
            </a:endParaRPr>
          </a:p>
        </p:txBody>
      </p:sp>
      <p:sp>
        <p:nvSpPr>
          <p:cNvPr id="17427" name="Rectangle 19"/>
          <p:cNvSpPr>
            <a:spLocks noChangeArrowheads="1"/>
          </p:cNvSpPr>
          <p:nvPr/>
        </p:nvSpPr>
        <p:spPr bwMode="auto">
          <a:xfrm>
            <a:off x="950985" y="1369658"/>
            <a:ext cx="557845"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Tahoma" pitchFamily="34" charset="0"/>
              </a:rPr>
              <a:t>1000</a:t>
            </a:r>
            <a:endParaRPr kumimoji="0" lang="en-US" sz="2000" b="0" i="0" u="none" strike="noStrike" cap="none" normalizeH="0" baseline="0" dirty="0" smtClean="0">
              <a:ln>
                <a:noFill/>
              </a:ln>
              <a:solidFill>
                <a:schemeClr val="tx1"/>
              </a:solidFill>
              <a:effectLst/>
              <a:latin typeface="Arial" pitchFamily="34" charset="0"/>
            </a:endParaRPr>
          </a:p>
        </p:txBody>
      </p:sp>
      <p:sp>
        <p:nvSpPr>
          <p:cNvPr id="17433" name="Rectangle 25"/>
          <p:cNvSpPr>
            <a:spLocks noChangeArrowheads="1"/>
          </p:cNvSpPr>
          <p:nvPr/>
        </p:nvSpPr>
        <p:spPr bwMode="auto">
          <a:xfrm>
            <a:off x="1409395" y="5867327"/>
            <a:ext cx="506549"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ahoma" pitchFamily="34" charset="0"/>
              </a:rPr>
              <a:t>1900</a:t>
            </a:r>
            <a:endParaRPr kumimoji="0" lang="en-US" sz="1800" b="0" i="0" u="none" strike="noStrike" cap="none" normalizeH="0" baseline="0" dirty="0" smtClean="0">
              <a:ln>
                <a:noFill/>
              </a:ln>
              <a:solidFill>
                <a:schemeClr val="tx1"/>
              </a:solidFill>
              <a:effectLst/>
              <a:latin typeface="Arial" pitchFamily="34" charset="0"/>
            </a:endParaRPr>
          </a:p>
        </p:txBody>
      </p:sp>
      <p:sp>
        <p:nvSpPr>
          <p:cNvPr id="17434" name="Rectangle 26"/>
          <p:cNvSpPr>
            <a:spLocks noChangeArrowheads="1"/>
          </p:cNvSpPr>
          <p:nvPr/>
        </p:nvSpPr>
        <p:spPr bwMode="auto">
          <a:xfrm>
            <a:off x="2615780" y="5867327"/>
            <a:ext cx="506549"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ahoma" pitchFamily="34" charset="0"/>
              </a:rPr>
              <a:t>1920</a:t>
            </a:r>
            <a:endParaRPr kumimoji="0" lang="en-US" sz="1800" b="0" i="0" u="none" strike="noStrike" cap="none" normalizeH="0" baseline="0" smtClean="0">
              <a:ln>
                <a:noFill/>
              </a:ln>
              <a:solidFill>
                <a:schemeClr val="tx1"/>
              </a:solidFill>
              <a:effectLst/>
              <a:latin typeface="Arial" pitchFamily="34" charset="0"/>
            </a:endParaRPr>
          </a:p>
        </p:txBody>
      </p:sp>
      <p:sp>
        <p:nvSpPr>
          <p:cNvPr id="17435" name="Rectangle 27"/>
          <p:cNvSpPr>
            <a:spLocks noChangeArrowheads="1"/>
          </p:cNvSpPr>
          <p:nvPr/>
        </p:nvSpPr>
        <p:spPr bwMode="auto">
          <a:xfrm>
            <a:off x="3820324" y="5867327"/>
            <a:ext cx="506549"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ahoma" pitchFamily="34" charset="0"/>
              </a:rPr>
              <a:t>1940</a:t>
            </a:r>
            <a:endParaRPr kumimoji="0" lang="en-US" sz="1800" b="0" i="0" u="none" strike="noStrike" cap="none" normalizeH="0" baseline="0" smtClean="0">
              <a:ln>
                <a:noFill/>
              </a:ln>
              <a:solidFill>
                <a:schemeClr val="tx1"/>
              </a:solidFill>
              <a:effectLst/>
              <a:latin typeface="Arial" pitchFamily="34" charset="0"/>
            </a:endParaRPr>
          </a:p>
        </p:txBody>
      </p:sp>
      <p:sp>
        <p:nvSpPr>
          <p:cNvPr id="17436" name="Rectangle 28"/>
          <p:cNvSpPr>
            <a:spLocks noChangeArrowheads="1"/>
          </p:cNvSpPr>
          <p:nvPr/>
        </p:nvSpPr>
        <p:spPr bwMode="auto">
          <a:xfrm>
            <a:off x="5026711" y="5867327"/>
            <a:ext cx="506549"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ahoma" pitchFamily="34" charset="0"/>
              </a:rPr>
              <a:t>1960</a:t>
            </a:r>
            <a:endParaRPr kumimoji="0" lang="en-US" sz="1800" b="0" i="0" u="none" strike="noStrike" cap="none" normalizeH="0" baseline="0" smtClean="0">
              <a:ln>
                <a:noFill/>
              </a:ln>
              <a:solidFill>
                <a:schemeClr val="tx1"/>
              </a:solidFill>
              <a:effectLst/>
              <a:latin typeface="Arial" pitchFamily="34" charset="0"/>
            </a:endParaRPr>
          </a:p>
        </p:txBody>
      </p:sp>
      <p:sp>
        <p:nvSpPr>
          <p:cNvPr id="17437" name="Rectangle 29"/>
          <p:cNvSpPr>
            <a:spLocks noChangeArrowheads="1"/>
          </p:cNvSpPr>
          <p:nvPr/>
        </p:nvSpPr>
        <p:spPr bwMode="auto">
          <a:xfrm>
            <a:off x="6231255" y="5867327"/>
            <a:ext cx="506549"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ahoma" pitchFamily="34" charset="0"/>
              </a:rPr>
              <a:t>1980</a:t>
            </a:r>
            <a:endParaRPr kumimoji="0" lang="en-US" sz="1800" b="0" i="0" u="none" strike="noStrike" cap="none" normalizeH="0" baseline="0" smtClean="0">
              <a:ln>
                <a:noFill/>
              </a:ln>
              <a:solidFill>
                <a:schemeClr val="tx1"/>
              </a:solidFill>
              <a:effectLst/>
              <a:latin typeface="Arial" pitchFamily="34" charset="0"/>
            </a:endParaRPr>
          </a:p>
        </p:txBody>
      </p:sp>
      <p:sp>
        <p:nvSpPr>
          <p:cNvPr id="17438" name="Rectangle 30"/>
          <p:cNvSpPr>
            <a:spLocks noChangeArrowheads="1"/>
          </p:cNvSpPr>
          <p:nvPr/>
        </p:nvSpPr>
        <p:spPr bwMode="auto">
          <a:xfrm>
            <a:off x="7437640" y="5867327"/>
            <a:ext cx="506549"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ahoma" pitchFamily="34" charset="0"/>
              </a:rPr>
              <a:t>2000</a:t>
            </a:r>
            <a:endParaRPr kumimoji="0" lang="en-US" sz="1800" b="0" i="0" u="none" strike="noStrike" cap="none" normalizeH="0" baseline="0" smtClean="0">
              <a:ln>
                <a:noFill/>
              </a:ln>
              <a:solidFill>
                <a:schemeClr val="tx1"/>
              </a:solidFill>
              <a:effectLst/>
              <a:latin typeface="Arial" pitchFamily="34" charset="0"/>
            </a:endParaRPr>
          </a:p>
        </p:txBody>
      </p:sp>
      <p:sp>
        <p:nvSpPr>
          <p:cNvPr id="42" name="Freeform 41"/>
          <p:cNvSpPr/>
          <p:nvPr/>
        </p:nvSpPr>
        <p:spPr bwMode="auto">
          <a:xfrm>
            <a:off x="1777793" y="1451436"/>
            <a:ext cx="5913120" cy="3979381"/>
          </a:xfrm>
          <a:custGeom>
            <a:avLst/>
            <a:gdLst>
              <a:gd name="connsiteX0" fmla="*/ 0 w 5913120"/>
              <a:gd name="connsiteY0" fmla="*/ 737616 h 3968496"/>
              <a:gd name="connsiteX1" fmla="*/ 60960 w 5913120"/>
              <a:gd name="connsiteY1" fmla="*/ 969264 h 3968496"/>
              <a:gd name="connsiteX2" fmla="*/ 121920 w 5913120"/>
              <a:gd name="connsiteY2" fmla="*/ 1286256 h 3968496"/>
              <a:gd name="connsiteX3" fmla="*/ 195072 w 5913120"/>
              <a:gd name="connsiteY3" fmla="*/ 1237488 h 3968496"/>
              <a:gd name="connsiteX4" fmla="*/ 207264 w 5913120"/>
              <a:gd name="connsiteY4" fmla="*/ 1054608 h 3968496"/>
              <a:gd name="connsiteX5" fmla="*/ 377952 w 5913120"/>
              <a:gd name="connsiteY5" fmla="*/ 1249680 h 3968496"/>
              <a:gd name="connsiteX6" fmla="*/ 475488 w 5913120"/>
              <a:gd name="connsiteY6" fmla="*/ 1274064 h 3968496"/>
              <a:gd name="connsiteX7" fmla="*/ 499872 w 5913120"/>
              <a:gd name="connsiteY7" fmla="*/ 1444752 h 3968496"/>
              <a:gd name="connsiteX8" fmla="*/ 548640 w 5913120"/>
              <a:gd name="connsiteY8" fmla="*/ 1688592 h 3968496"/>
              <a:gd name="connsiteX9" fmla="*/ 597408 w 5913120"/>
              <a:gd name="connsiteY9" fmla="*/ 1530096 h 3968496"/>
              <a:gd name="connsiteX10" fmla="*/ 682752 w 5913120"/>
              <a:gd name="connsiteY10" fmla="*/ 1676400 h 3968496"/>
              <a:gd name="connsiteX11" fmla="*/ 755904 w 5913120"/>
              <a:gd name="connsiteY11" fmla="*/ 1956816 h 3968496"/>
              <a:gd name="connsiteX12" fmla="*/ 792480 w 5913120"/>
              <a:gd name="connsiteY12" fmla="*/ 1871472 h 3968496"/>
              <a:gd name="connsiteX13" fmla="*/ 914400 w 5913120"/>
              <a:gd name="connsiteY13" fmla="*/ 2066544 h 3968496"/>
              <a:gd name="connsiteX14" fmla="*/ 938784 w 5913120"/>
              <a:gd name="connsiteY14" fmla="*/ 1920240 h 3968496"/>
              <a:gd name="connsiteX15" fmla="*/ 1024128 w 5913120"/>
              <a:gd name="connsiteY15" fmla="*/ 1895856 h 3968496"/>
              <a:gd name="connsiteX16" fmla="*/ 1024128 w 5913120"/>
              <a:gd name="connsiteY16" fmla="*/ 1505712 h 3968496"/>
              <a:gd name="connsiteX17" fmla="*/ 1072896 w 5913120"/>
              <a:gd name="connsiteY17" fmla="*/ 798576 h 3968496"/>
              <a:gd name="connsiteX18" fmla="*/ 1121664 w 5913120"/>
              <a:gd name="connsiteY18" fmla="*/ 79248 h 3968496"/>
              <a:gd name="connsiteX19" fmla="*/ 1133856 w 5913120"/>
              <a:gd name="connsiteY19" fmla="*/ 1274064 h 3968496"/>
              <a:gd name="connsiteX20" fmla="*/ 1194816 w 5913120"/>
              <a:gd name="connsiteY20" fmla="*/ 1408176 h 3968496"/>
              <a:gd name="connsiteX21" fmla="*/ 1182624 w 5913120"/>
              <a:gd name="connsiteY21" fmla="*/ 1981200 h 3968496"/>
              <a:gd name="connsiteX22" fmla="*/ 1255776 w 5913120"/>
              <a:gd name="connsiteY22" fmla="*/ 2054352 h 3968496"/>
              <a:gd name="connsiteX23" fmla="*/ 1280160 w 5913120"/>
              <a:gd name="connsiteY23" fmla="*/ 2444496 h 3968496"/>
              <a:gd name="connsiteX24" fmla="*/ 1328928 w 5913120"/>
              <a:gd name="connsiteY24" fmla="*/ 2566416 h 3968496"/>
              <a:gd name="connsiteX25" fmla="*/ 1426464 w 5913120"/>
              <a:gd name="connsiteY25" fmla="*/ 2529840 h 3968496"/>
              <a:gd name="connsiteX26" fmla="*/ 1450848 w 5913120"/>
              <a:gd name="connsiteY26" fmla="*/ 2432304 h 3968496"/>
              <a:gd name="connsiteX27" fmla="*/ 1475232 w 5913120"/>
              <a:gd name="connsiteY27" fmla="*/ 2566416 h 3968496"/>
              <a:gd name="connsiteX28" fmla="*/ 1524000 w 5913120"/>
              <a:gd name="connsiteY28" fmla="*/ 2700528 h 3968496"/>
              <a:gd name="connsiteX29" fmla="*/ 1621536 w 5913120"/>
              <a:gd name="connsiteY29" fmla="*/ 2590800 h 3968496"/>
              <a:gd name="connsiteX30" fmla="*/ 1658112 w 5913120"/>
              <a:gd name="connsiteY30" fmla="*/ 2724912 h 3968496"/>
              <a:gd name="connsiteX31" fmla="*/ 1658112 w 5913120"/>
              <a:gd name="connsiteY31" fmla="*/ 2810256 h 3968496"/>
              <a:gd name="connsiteX32" fmla="*/ 1682496 w 5913120"/>
              <a:gd name="connsiteY32" fmla="*/ 2822448 h 3968496"/>
              <a:gd name="connsiteX33" fmla="*/ 1731264 w 5913120"/>
              <a:gd name="connsiteY33" fmla="*/ 2700528 h 3968496"/>
              <a:gd name="connsiteX34" fmla="*/ 1853184 w 5913120"/>
              <a:gd name="connsiteY34" fmla="*/ 2700528 h 3968496"/>
              <a:gd name="connsiteX35" fmla="*/ 1975104 w 5913120"/>
              <a:gd name="connsiteY35" fmla="*/ 2871216 h 3968496"/>
              <a:gd name="connsiteX36" fmla="*/ 2109216 w 5913120"/>
              <a:gd name="connsiteY36" fmla="*/ 2895600 h 3968496"/>
              <a:gd name="connsiteX37" fmla="*/ 2170176 w 5913120"/>
              <a:gd name="connsiteY37" fmla="*/ 2956560 h 3968496"/>
              <a:gd name="connsiteX38" fmla="*/ 2243328 w 5913120"/>
              <a:gd name="connsiteY38" fmla="*/ 2895600 h 3968496"/>
              <a:gd name="connsiteX39" fmla="*/ 2316480 w 5913120"/>
              <a:gd name="connsiteY39" fmla="*/ 3017520 h 3968496"/>
              <a:gd name="connsiteX40" fmla="*/ 2401824 w 5913120"/>
              <a:gd name="connsiteY40" fmla="*/ 3176016 h 3968496"/>
              <a:gd name="connsiteX41" fmla="*/ 2572512 w 5913120"/>
              <a:gd name="connsiteY41" fmla="*/ 3358896 h 3968496"/>
              <a:gd name="connsiteX42" fmla="*/ 2657856 w 5913120"/>
              <a:gd name="connsiteY42" fmla="*/ 3322320 h 3968496"/>
              <a:gd name="connsiteX43" fmla="*/ 2889504 w 5913120"/>
              <a:gd name="connsiteY43" fmla="*/ 3553968 h 3968496"/>
              <a:gd name="connsiteX44" fmla="*/ 3060192 w 5913120"/>
              <a:gd name="connsiteY44" fmla="*/ 3724656 h 3968496"/>
              <a:gd name="connsiteX45" fmla="*/ 3267456 w 5913120"/>
              <a:gd name="connsiteY45" fmla="*/ 3797808 h 3968496"/>
              <a:gd name="connsiteX46" fmla="*/ 3291840 w 5913120"/>
              <a:gd name="connsiteY46" fmla="*/ 3870960 h 3968496"/>
              <a:gd name="connsiteX47" fmla="*/ 3608832 w 5913120"/>
              <a:gd name="connsiteY47" fmla="*/ 3822192 h 3968496"/>
              <a:gd name="connsiteX48" fmla="*/ 3669792 w 5913120"/>
              <a:gd name="connsiteY48" fmla="*/ 3870960 h 3968496"/>
              <a:gd name="connsiteX49" fmla="*/ 3779520 w 5913120"/>
              <a:gd name="connsiteY49" fmla="*/ 3834384 h 3968496"/>
              <a:gd name="connsiteX50" fmla="*/ 3828288 w 5913120"/>
              <a:gd name="connsiteY50" fmla="*/ 3907536 h 3968496"/>
              <a:gd name="connsiteX51" fmla="*/ 3974592 w 5913120"/>
              <a:gd name="connsiteY51" fmla="*/ 3858768 h 3968496"/>
              <a:gd name="connsiteX52" fmla="*/ 4157472 w 5913120"/>
              <a:gd name="connsiteY52" fmla="*/ 3858768 h 3968496"/>
              <a:gd name="connsiteX53" fmla="*/ 4169664 w 5913120"/>
              <a:gd name="connsiteY53" fmla="*/ 3895344 h 3968496"/>
              <a:gd name="connsiteX54" fmla="*/ 4267200 w 5913120"/>
              <a:gd name="connsiteY54" fmla="*/ 3846576 h 3968496"/>
              <a:gd name="connsiteX55" fmla="*/ 4425696 w 5913120"/>
              <a:gd name="connsiteY55" fmla="*/ 3944112 h 3968496"/>
              <a:gd name="connsiteX56" fmla="*/ 4486656 w 5913120"/>
              <a:gd name="connsiteY56" fmla="*/ 3883152 h 3968496"/>
              <a:gd name="connsiteX57" fmla="*/ 4559808 w 5913120"/>
              <a:gd name="connsiteY57" fmla="*/ 3907536 h 3968496"/>
              <a:gd name="connsiteX58" fmla="*/ 4937760 w 5913120"/>
              <a:gd name="connsiteY58" fmla="*/ 3919728 h 3968496"/>
              <a:gd name="connsiteX59" fmla="*/ 5010912 w 5913120"/>
              <a:gd name="connsiteY59" fmla="*/ 3931920 h 3968496"/>
              <a:gd name="connsiteX60" fmla="*/ 5132832 w 5913120"/>
              <a:gd name="connsiteY60" fmla="*/ 3968496 h 3968496"/>
              <a:gd name="connsiteX61" fmla="*/ 5218176 w 5913120"/>
              <a:gd name="connsiteY61" fmla="*/ 3931920 h 3968496"/>
              <a:gd name="connsiteX62" fmla="*/ 5291328 w 5913120"/>
              <a:gd name="connsiteY62" fmla="*/ 3931920 h 3968496"/>
              <a:gd name="connsiteX63" fmla="*/ 5388864 w 5913120"/>
              <a:gd name="connsiteY63" fmla="*/ 3883152 h 3968496"/>
              <a:gd name="connsiteX64" fmla="*/ 5474208 w 5913120"/>
              <a:gd name="connsiteY64" fmla="*/ 3834384 h 3968496"/>
              <a:gd name="connsiteX65" fmla="*/ 5681472 w 5913120"/>
              <a:gd name="connsiteY65" fmla="*/ 3834384 h 3968496"/>
              <a:gd name="connsiteX66" fmla="*/ 5791200 w 5913120"/>
              <a:gd name="connsiteY66" fmla="*/ 3785616 h 3968496"/>
              <a:gd name="connsiteX67" fmla="*/ 5913120 w 5913120"/>
              <a:gd name="connsiteY67" fmla="*/ 3797808 h 3968496"/>
              <a:gd name="connsiteX68" fmla="*/ 5913120 w 5913120"/>
              <a:gd name="connsiteY68" fmla="*/ 3797808 h 3968496"/>
              <a:gd name="connsiteX69" fmla="*/ 5913120 w 5913120"/>
              <a:gd name="connsiteY69" fmla="*/ 3797808 h 3968496"/>
              <a:gd name="connsiteX0" fmla="*/ 0 w 5913120"/>
              <a:gd name="connsiteY0" fmla="*/ 737616 h 3968496"/>
              <a:gd name="connsiteX1" fmla="*/ 60960 w 5913120"/>
              <a:gd name="connsiteY1" fmla="*/ 969264 h 3968496"/>
              <a:gd name="connsiteX2" fmla="*/ 121920 w 5913120"/>
              <a:gd name="connsiteY2" fmla="*/ 1286256 h 3968496"/>
              <a:gd name="connsiteX3" fmla="*/ 195072 w 5913120"/>
              <a:gd name="connsiteY3" fmla="*/ 1237488 h 3968496"/>
              <a:gd name="connsiteX4" fmla="*/ 207264 w 5913120"/>
              <a:gd name="connsiteY4" fmla="*/ 1054608 h 3968496"/>
              <a:gd name="connsiteX5" fmla="*/ 377952 w 5913120"/>
              <a:gd name="connsiteY5" fmla="*/ 1249680 h 3968496"/>
              <a:gd name="connsiteX6" fmla="*/ 475488 w 5913120"/>
              <a:gd name="connsiteY6" fmla="*/ 1274064 h 3968496"/>
              <a:gd name="connsiteX7" fmla="*/ 499872 w 5913120"/>
              <a:gd name="connsiteY7" fmla="*/ 1444752 h 3968496"/>
              <a:gd name="connsiteX8" fmla="*/ 548640 w 5913120"/>
              <a:gd name="connsiteY8" fmla="*/ 1688592 h 3968496"/>
              <a:gd name="connsiteX9" fmla="*/ 597408 w 5913120"/>
              <a:gd name="connsiteY9" fmla="*/ 1530096 h 3968496"/>
              <a:gd name="connsiteX10" fmla="*/ 682752 w 5913120"/>
              <a:gd name="connsiteY10" fmla="*/ 1676400 h 3968496"/>
              <a:gd name="connsiteX11" fmla="*/ 755904 w 5913120"/>
              <a:gd name="connsiteY11" fmla="*/ 1956816 h 3968496"/>
              <a:gd name="connsiteX12" fmla="*/ 841248 w 5913120"/>
              <a:gd name="connsiteY12" fmla="*/ 1871472 h 3968496"/>
              <a:gd name="connsiteX13" fmla="*/ 914400 w 5913120"/>
              <a:gd name="connsiteY13" fmla="*/ 2066544 h 3968496"/>
              <a:gd name="connsiteX14" fmla="*/ 938784 w 5913120"/>
              <a:gd name="connsiteY14" fmla="*/ 1920240 h 3968496"/>
              <a:gd name="connsiteX15" fmla="*/ 1024128 w 5913120"/>
              <a:gd name="connsiteY15" fmla="*/ 1895856 h 3968496"/>
              <a:gd name="connsiteX16" fmla="*/ 1024128 w 5913120"/>
              <a:gd name="connsiteY16" fmla="*/ 1505712 h 3968496"/>
              <a:gd name="connsiteX17" fmla="*/ 1072896 w 5913120"/>
              <a:gd name="connsiteY17" fmla="*/ 798576 h 3968496"/>
              <a:gd name="connsiteX18" fmla="*/ 1121664 w 5913120"/>
              <a:gd name="connsiteY18" fmla="*/ 79248 h 3968496"/>
              <a:gd name="connsiteX19" fmla="*/ 1133856 w 5913120"/>
              <a:gd name="connsiteY19" fmla="*/ 1274064 h 3968496"/>
              <a:gd name="connsiteX20" fmla="*/ 1194816 w 5913120"/>
              <a:gd name="connsiteY20" fmla="*/ 1408176 h 3968496"/>
              <a:gd name="connsiteX21" fmla="*/ 1182624 w 5913120"/>
              <a:gd name="connsiteY21" fmla="*/ 1981200 h 3968496"/>
              <a:gd name="connsiteX22" fmla="*/ 1255776 w 5913120"/>
              <a:gd name="connsiteY22" fmla="*/ 2054352 h 3968496"/>
              <a:gd name="connsiteX23" fmla="*/ 1280160 w 5913120"/>
              <a:gd name="connsiteY23" fmla="*/ 2444496 h 3968496"/>
              <a:gd name="connsiteX24" fmla="*/ 1328928 w 5913120"/>
              <a:gd name="connsiteY24" fmla="*/ 2566416 h 3968496"/>
              <a:gd name="connsiteX25" fmla="*/ 1426464 w 5913120"/>
              <a:gd name="connsiteY25" fmla="*/ 2529840 h 3968496"/>
              <a:gd name="connsiteX26" fmla="*/ 1450848 w 5913120"/>
              <a:gd name="connsiteY26" fmla="*/ 2432304 h 3968496"/>
              <a:gd name="connsiteX27" fmla="*/ 1475232 w 5913120"/>
              <a:gd name="connsiteY27" fmla="*/ 2566416 h 3968496"/>
              <a:gd name="connsiteX28" fmla="*/ 1524000 w 5913120"/>
              <a:gd name="connsiteY28" fmla="*/ 2700528 h 3968496"/>
              <a:gd name="connsiteX29" fmla="*/ 1621536 w 5913120"/>
              <a:gd name="connsiteY29" fmla="*/ 2590800 h 3968496"/>
              <a:gd name="connsiteX30" fmla="*/ 1658112 w 5913120"/>
              <a:gd name="connsiteY30" fmla="*/ 2724912 h 3968496"/>
              <a:gd name="connsiteX31" fmla="*/ 1658112 w 5913120"/>
              <a:gd name="connsiteY31" fmla="*/ 2810256 h 3968496"/>
              <a:gd name="connsiteX32" fmla="*/ 1682496 w 5913120"/>
              <a:gd name="connsiteY32" fmla="*/ 2822448 h 3968496"/>
              <a:gd name="connsiteX33" fmla="*/ 1731264 w 5913120"/>
              <a:gd name="connsiteY33" fmla="*/ 2700528 h 3968496"/>
              <a:gd name="connsiteX34" fmla="*/ 1853184 w 5913120"/>
              <a:gd name="connsiteY34" fmla="*/ 2700528 h 3968496"/>
              <a:gd name="connsiteX35" fmla="*/ 1975104 w 5913120"/>
              <a:gd name="connsiteY35" fmla="*/ 2871216 h 3968496"/>
              <a:gd name="connsiteX36" fmla="*/ 2109216 w 5913120"/>
              <a:gd name="connsiteY36" fmla="*/ 2895600 h 3968496"/>
              <a:gd name="connsiteX37" fmla="*/ 2170176 w 5913120"/>
              <a:gd name="connsiteY37" fmla="*/ 2956560 h 3968496"/>
              <a:gd name="connsiteX38" fmla="*/ 2243328 w 5913120"/>
              <a:gd name="connsiteY38" fmla="*/ 2895600 h 3968496"/>
              <a:gd name="connsiteX39" fmla="*/ 2316480 w 5913120"/>
              <a:gd name="connsiteY39" fmla="*/ 3017520 h 3968496"/>
              <a:gd name="connsiteX40" fmla="*/ 2401824 w 5913120"/>
              <a:gd name="connsiteY40" fmla="*/ 3176016 h 3968496"/>
              <a:gd name="connsiteX41" fmla="*/ 2572512 w 5913120"/>
              <a:gd name="connsiteY41" fmla="*/ 3358896 h 3968496"/>
              <a:gd name="connsiteX42" fmla="*/ 2657856 w 5913120"/>
              <a:gd name="connsiteY42" fmla="*/ 3322320 h 3968496"/>
              <a:gd name="connsiteX43" fmla="*/ 2889504 w 5913120"/>
              <a:gd name="connsiteY43" fmla="*/ 3553968 h 3968496"/>
              <a:gd name="connsiteX44" fmla="*/ 3060192 w 5913120"/>
              <a:gd name="connsiteY44" fmla="*/ 3724656 h 3968496"/>
              <a:gd name="connsiteX45" fmla="*/ 3267456 w 5913120"/>
              <a:gd name="connsiteY45" fmla="*/ 3797808 h 3968496"/>
              <a:gd name="connsiteX46" fmla="*/ 3291840 w 5913120"/>
              <a:gd name="connsiteY46" fmla="*/ 3870960 h 3968496"/>
              <a:gd name="connsiteX47" fmla="*/ 3608832 w 5913120"/>
              <a:gd name="connsiteY47" fmla="*/ 3822192 h 3968496"/>
              <a:gd name="connsiteX48" fmla="*/ 3669792 w 5913120"/>
              <a:gd name="connsiteY48" fmla="*/ 3870960 h 3968496"/>
              <a:gd name="connsiteX49" fmla="*/ 3779520 w 5913120"/>
              <a:gd name="connsiteY49" fmla="*/ 3834384 h 3968496"/>
              <a:gd name="connsiteX50" fmla="*/ 3828288 w 5913120"/>
              <a:gd name="connsiteY50" fmla="*/ 3907536 h 3968496"/>
              <a:gd name="connsiteX51" fmla="*/ 3974592 w 5913120"/>
              <a:gd name="connsiteY51" fmla="*/ 3858768 h 3968496"/>
              <a:gd name="connsiteX52" fmla="*/ 4157472 w 5913120"/>
              <a:gd name="connsiteY52" fmla="*/ 3858768 h 3968496"/>
              <a:gd name="connsiteX53" fmla="*/ 4169664 w 5913120"/>
              <a:gd name="connsiteY53" fmla="*/ 3895344 h 3968496"/>
              <a:gd name="connsiteX54" fmla="*/ 4267200 w 5913120"/>
              <a:gd name="connsiteY54" fmla="*/ 3846576 h 3968496"/>
              <a:gd name="connsiteX55" fmla="*/ 4425696 w 5913120"/>
              <a:gd name="connsiteY55" fmla="*/ 3944112 h 3968496"/>
              <a:gd name="connsiteX56" fmla="*/ 4486656 w 5913120"/>
              <a:gd name="connsiteY56" fmla="*/ 3883152 h 3968496"/>
              <a:gd name="connsiteX57" fmla="*/ 4559808 w 5913120"/>
              <a:gd name="connsiteY57" fmla="*/ 3907536 h 3968496"/>
              <a:gd name="connsiteX58" fmla="*/ 4937760 w 5913120"/>
              <a:gd name="connsiteY58" fmla="*/ 3919728 h 3968496"/>
              <a:gd name="connsiteX59" fmla="*/ 5010912 w 5913120"/>
              <a:gd name="connsiteY59" fmla="*/ 3931920 h 3968496"/>
              <a:gd name="connsiteX60" fmla="*/ 5132832 w 5913120"/>
              <a:gd name="connsiteY60" fmla="*/ 3968496 h 3968496"/>
              <a:gd name="connsiteX61" fmla="*/ 5218176 w 5913120"/>
              <a:gd name="connsiteY61" fmla="*/ 3931920 h 3968496"/>
              <a:gd name="connsiteX62" fmla="*/ 5291328 w 5913120"/>
              <a:gd name="connsiteY62" fmla="*/ 3931920 h 3968496"/>
              <a:gd name="connsiteX63" fmla="*/ 5388864 w 5913120"/>
              <a:gd name="connsiteY63" fmla="*/ 3883152 h 3968496"/>
              <a:gd name="connsiteX64" fmla="*/ 5474208 w 5913120"/>
              <a:gd name="connsiteY64" fmla="*/ 3834384 h 3968496"/>
              <a:gd name="connsiteX65" fmla="*/ 5681472 w 5913120"/>
              <a:gd name="connsiteY65" fmla="*/ 3834384 h 3968496"/>
              <a:gd name="connsiteX66" fmla="*/ 5791200 w 5913120"/>
              <a:gd name="connsiteY66" fmla="*/ 3785616 h 3968496"/>
              <a:gd name="connsiteX67" fmla="*/ 5913120 w 5913120"/>
              <a:gd name="connsiteY67" fmla="*/ 3797808 h 3968496"/>
              <a:gd name="connsiteX68" fmla="*/ 5913120 w 5913120"/>
              <a:gd name="connsiteY68" fmla="*/ 3797808 h 3968496"/>
              <a:gd name="connsiteX69" fmla="*/ 5913120 w 5913120"/>
              <a:gd name="connsiteY69" fmla="*/ 3797808 h 3968496"/>
              <a:gd name="connsiteX0" fmla="*/ 0 w 5913120"/>
              <a:gd name="connsiteY0" fmla="*/ 737616 h 3968496"/>
              <a:gd name="connsiteX1" fmla="*/ 60960 w 5913120"/>
              <a:gd name="connsiteY1" fmla="*/ 969264 h 3968496"/>
              <a:gd name="connsiteX2" fmla="*/ 121920 w 5913120"/>
              <a:gd name="connsiteY2" fmla="*/ 1286256 h 3968496"/>
              <a:gd name="connsiteX3" fmla="*/ 195072 w 5913120"/>
              <a:gd name="connsiteY3" fmla="*/ 1237488 h 3968496"/>
              <a:gd name="connsiteX4" fmla="*/ 243840 w 5913120"/>
              <a:gd name="connsiteY4" fmla="*/ 1054608 h 3968496"/>
              <a:gd name="connsiteX5" fmla="*/ 377952 w 5913120"/>
              <a:gd name="connsiteY5" fmla="*/ 1249680 h 3968496"/>
              <a:gd name="connsiteX6" fmla="*/ 475488 w 5913120"/>
              <a:gd name="connsiteY6" fmla="*/ 1274064 h 3968496"/>
              <a:gd name="connsiteX7" fmla="*/ 499872 w 5913120"/>
              <a:gd name="connsiteY7" fmla="*/ 1444752 h 3968496"/>
              <a:gd name="connsiteX8" fmla="*/ 548640 w 5913120"/>
              <a:gd name="connsiteY8" fmla="*/ 1688592 h 3968496"/>
              <a:gd name="connsiteX9" fmla="*/ 597408 w 5913120"/>
              <a:gd name="connsiteY9" fmla="*/ 1530096 h 3968496"/>
              <a:gd name="connsiteX10" fmla="*/ 682752 w 5913120"/>
              <a:gd name="connsiteY10" fmla="*/ 1676400 h 3968496"/>
              <a:gd name="connsiteX11" fmla="*/ 755904 w 5913120"/>
              <a:gd name="connsiteY11" fmla="*/ 1956816 h 3968496"/>
              <a:gd name="connsiteX12" fmla="*/ 841248 w 5913120"/>
              <a:gd name="connsiteY12" fmla="*/ 1871472 h 3968496"/>
              <a:gd name="connsiteX13" fmla="*/ 914400 w 5913120"/>
              <a:gd name="connsiteY13" fmla="*/ 2066544 h 3968496"/>
              <a:gd name="connsiteX14" fmla="*/ 938784 w 5913120"/>
              <a:gd name="connsiteY14" fmla="*/ 1920240 h 3968496"/>
              <a:gd name="connsiteX15" fmla="*/ 1024128 w 5913120"/>
              <a:gd name="connsiteY15" fmla="*/ 1895856 h 3968496"/>
              <a:gd name="connsiteX16" fmla="*/ 1024128 w 5913120"/>
              <a:gd name="connsiteY16" fmla="*/ 1505712 h 3968496"/>
              <a:gd name="connsiteX17" fmla="*/ 1072896 w 5913120"/>
              <a:gd name="connsiteY17" fmla="*/ 798576 h 3968496"/>
              <a:gd name="connsiteX18" fmla="*/ 1121664 w 5913120"/>
              <a:gd name="connsiteY18" fmla="*/ 79248 h 3968496"/>
              <a:gd name="connsiteX19" fmla="*/ 1133856 w 5913120"/>
              <a:gd name="connsiteY19" fmla="*/ 1274064 h 3968496"/>
              <a:gd name="connsiteX20" fmla="*/ 1194816 w 5913120"/>
              <a:gd name="connsiteY20" fmla="*/ 1408176 h 3968496"/>
              <a:gd name="connsiteX21" fmla="*/ 1182624 w 5913120"/>
              <a:gd name="connsiteY21" fmla="*/ 1981200 h 3968496"/>
              <a:gd name="connsiteX22" fmla="*/ 1255776 w 5913120"/>
              <a:gd name="connsiteY22" fmla="*/ 2054352 h 3968496"/>
              <a:gd name="connsiteX23" fmla="*/ 1280160 w 5913120"/>
              <a:gd name="connsiteY23" fmla="*/ 2444496 h 3968496"/>
              <a:gd name="connsiteX24" fmla="*/ 1328928 w 5913120"/>
              <a:gd name="connsiteY24" fmla="*/ 2566416 h 3968496"/>
              <a:gd name="connsiteX25" fmla="*/ 1426464 w 5913120"/>
              <a:gd name="connsiteY25" fmla="*/ 2529840 h 3968496"/>
              <a:gd name="connsiteX26" fmla="*/ 1450848 w 5913120"/>
              <a:gd name="connsiteY26" fmla="*/ 2432304 h 3968496"/>
              <a:gd name="connsiteX27" fmla="*/ 1475232 w 5913120"/>
              <a:gd name="connsiteY27" fmla="*/ 2566416 h 3968496"/>
              <a:gd name="connsiteX28" fmla="*/ 1524000 w 5913120"/>
              <a:gd name="connsiteY28" fmla="*/ 2700528 h 3968496"/>
              <a:gd name="connsiteX29" fmla="*/ 1621536 w 5913120"/>
              <a:gd name="connsiteY29" fmla="*/ 2590800 h 3968496"/>
              <a:gd name="connsiteX30" fmla="*/ 1658112 w 5913120"/>
              <a:gd name="connsiteY30" fmla="*/ 2724912 h 3968496"/>
              <a:gd name="connsiteX31" fmla="*/ 1658112 w 5913120"/>
              <a:gd name="connsiteY31" fmla="*/ 2810256 h 3968496"/>
              <a:gd name="connsiteX32" fmla="*/ 1682496 w 5913120"/>
              <a:gd name="connsiteY32" fmla="*/ 2822448 h 3968496"/>
              <a:gd name="connsiteX33" fmla="*/ 1731264 w 5913120"/>
              <a:gd name="connsiteY33" fmla="*/ 2700528 h 3968496"/>
              <a:gd name="connsiteX34" fmla="*/ 1853184 w 5913120"/>
              <a:gd name="connsiteY34" fmla="*/ 2700528 h 3968496"/>
              <a:gd name="connsiteX35" fmla="*/ 1975104 w 5913120"/>
              <a:gd name="connsiteY35" fmla="*/ 2871216 h 3968496"/>
              <a:gd name="connsiteX36" fmla="*/ 2109216 w 5913120"/>
              <a:gd name="connsiteY36" fmla="*/ 2895600 h 3968496"/>
              <a:gd name="connsiteX37" fmla="*/ 2170176 w 5913120"/>
              <a:gd name="connsiteY37" fmla="*/ 2956560 h 3968496"/>
              <a:gd name="connsiteX38" fmla="*/ 2243328 w 5913120"/>
              <a:gd name="connsiteY38" fmla="*/ 2895600 h 3968496"/>
              <a:gd name="connsiteX39" fmla="*/ 2316480 w 5913120"/>
              <a:gd name="connsiteY39" fmla="*/ 3017520 h 3968496"/>
              <a:gd name="connsiteX40" fmla="*/ 2401824 w 5913120"/>
              <a:gd name="connsiteY40" fmla="*/ 3176016 h 3968496"/>
              <a:gd name="connsiteX41" fmla="*/ 2572512 w 5913120"/>
              <a:gd name="connsiteY41" fmla="*/ 3358896 h 3968496"/>
              <a:gd name="connsiteX42" fmla="*/ 2657856 w 5913120"/>
              <a:gd name="connsiteY42" fmla="*/ 3322320 h 3968496"/>
              <a:gd name="connsiteX43" fmla="*/ 2889504 w 5913120"/>
              <a:gd name="connsiteY43" fmla="*/ 3553968 h 3968496"/>
              <a:gd name="connsiteX44" fmla="*/ 3060192 w 5913120"/>
              <a:gd name="connsiteY44" fmla="*/ 3724656 h 3968496"/>
              <a:gd name="connsiteX45" fmla="*/ 3267456 w 5913120"/>
              <a:gd name="connsiteY45" fmla="*/ 3797808 h 3968496"/>
              <a:gd name="connsiteX46" fmla="*/ 3291840 w 5913120"/>
              <a:gd name="connsiteY46" fmla="*/ 3870960 h 3968496"/>
              <a:gd name="connsiteX47" fmla="*/ 3608832 w 5913120"/>
              <a:gd name="connsiteY47" fmla="*/ 3822192 h 3968496"/>
              <a:gd name="connsiteX48" fmla="*/ 3669792 w 5913120"/>
              <a:gd name="connsiteY48" fmla="*/ 3870960 h 3968496"/>
              <a:gd name="connsiteX49" fmla="*/ 3779520 w 5913120"/>
              <a:gd name="connsiteY49" fmla="*/ 3834384 h 3968496"/>
              <a:gd name="connsiteX50" fmla="*/ 3828288 w 5913120"/>
              <a:gd name="connsiteY50" fmla="*/ 3907536 h 3968496"/>
              <a:gd name="connsiteX51" fmla="*/ 3974592 w 5913120"/>
              <a:gd name="connsiteY51" fmla="*/ 3858768 h 3968496"/>
              <a:gd name="connsiteX52" fmla="*/ 4157472 w 5913120"/>
              <a:gd name="connsiteY52" fmla="*/ 3858768 h 3968496"/>
              <a:gd name="connsiteX53" fmla="*/ 4169664 w 5913120"/>
              <a:gd name="connsiteY53" fmla="*/ 3895344 h 3968496"/>
              <a:gd name="connsiteX54" fmla="*/ 4267200 w 5913120"/>
              <a:gd name="connsiteY54" fmla="*/ 3846576 h 3968496"/>
              <a:gd name="connsiteX55" fmla="*/ 4425696 w 5913120"/>
              <a:gd name="connsiteY55" fmla="*/ 3944112 h 3968496"/>
              <a:gd name="connsiteX56" fmla="*/ 4486656 w 5913120"/>
              <a:gd name="connsiteY56" fmla="*/ 3883152 h 3968496"/>
              <a:gd name="connsiteX57" fmla="*/ 4559808 w 5913120"/>
              <a:gd name="connsiteY57" fmla="*/ 3907536 h 3968496"/>
              <a:gd name="connsiteX58" fmla="*/ 4937760 w 5913120"/>
              <a:gd name="connsiteY58" fmla="*/ 3919728 h 3968496"/>
              <a:gd name="connsiteX59" fmla="*/ 5010912 w 5913120"/>
              <a:gd name="connsiteY59" fmla="*/ 3931920 h 3968496"/>
              <a:gd name="connsiteX60" fmla="*/ 5132832 w 5913120"/>
              <a:gd name="connsiteY60" fmla="*/ 3968496 h 3968496"/>
              <a:gd name="connsiteX61" fmla="*/ 5218176 w 5913120"/>
              <a:gd name="connsiteY61" fmla="*/ 3931920 h 3968496"/>
              <a:gd name="connsiteX62" fmla="*/ 5291328 w 5913120"/>
              <a:gd name="connsiteY62" fmla="*/ 3931920 h 3968496"/>
              <a:gd name="connsiteX63" fmla="*/ 5388864 w 5913120"/>
              <a:gd name="connsiteY63" fmla="*/ 3883152 h 3968496"/>
              <a:gd name="connsiteX64" fmla="*/ 5474208 w 5913120"/>
              <a:gd name="connsiteY64" fmla="*/ 3834384 h 3968496"/>
              <a:gd name="connsiteX65" fmla="*/ 5681472 w 5913120"/>
              <a:gd name="connsiteY65" fmla="*/ 3834384 h 3968496"/>
              <a:gd name="connsiteX66" fmla="*/ 5791200 w 5913120"/>
              <a:gd name="connsiteY66" fmla="*/ 3785616 h 3968496"/>
              <a:gd name="connsiteX67" fmla="*/ 5913120 w 5913120"/>
              <a:gd name="connsiteY67" fmla="*/ 3797808 h 3968496"/>
              <a:gd name="connsiteX68" fmla="*/ 5913120 w 5913120"/>
              <a:gd name="connsiteY68" fmla="*/ 3797808 h 3968496"/>
              <a:gd name="connsiteX69" fmla="*/ 5913120 w 5913120"/>
              <a:gd name="connsiteY69" fmla="*/ 3797808 h 3968496"/>
              <a:gd name="connsiteX0" fmla="*/ 0 w 5913120"/>
              <a:gd name="connsiteY0" fmla="*/ 748501 h 3979381"/>
              <a:gd name="connsiteX1" fmla="*/ 60960 w 5913120"/>
              <a:gd name="connsiteY1" fmla="*/ 980149 h 3979381"/>
              <a:gd name="connsiteX2" fmla="*/ 121920 w 5913120"/>
              <a:gd name="connsiteY2" fmla="*/ 1297141 h 3979381"/>
              <a:gd name="connsiteX3" fmla="*/ 195072 w 5913120"/>
              <a:gd name="connsiteY3" fmla="*/ 1248373 h 3979381"/>
              <a:gd name="connsiteX4" fmla="*/ 243840 w 5913120"/>
              <a:gd name="connsiteY4" fmla="*/ 1065493 h 3979381"/>
              <a:gd name="connsiteX5" fmla="*/ 377952 w 5913120"/>
              <a:gd name="connsiteY5" fmla="*/ 1260565 h 3979381"/>
              <a:gd name="connsiteX6" fmla="*/ 475488 w 5913120"/>
              <a:gd name="connsiteY6" fmla="*/ 1284949 h 3979381"/>
              <a:gd name="connsiteX7" fmla="*/ 499872 w 5913120"/>
              <a:gd name="connsiteY7" fmla="*/ 1455637 h 3979381"/>
              <a:gd name="connsiteX8" fmla="*/ 548640 w 5913120"/>
              <a:gd name="connsiteY8" fmla="*/ 1699477 h 3979381"/>
              <a:gd name="connsiteX9" fmla="*/ 597408 w 5913120"/>
              <a:gd name="connsiteY9" fmla="*/ 1540981 h 3979381"/>
              <a:gd name="connsiteX10" fmla="*/ 682752 w 5913120"/>
              <a:gd name="connsiteY10" fmla="*/ 1687285 h 3979381"/>
              <a:gd name="connsiteX11" fmla="*/ 755904 w 5913120"/>
              <a:gd name="connsiteY11" fmla="*/ 1967701 h 3979381"/>
              <a:gd name="connsiteX12" fmla="*/ 841248 w 5913120"/>
              <a:gd name="connsiteY12" fmla="*/ 1882357 h 3979381"/>
              <a:gd name="connsiteX13" fmla="*/ 914400 w 5913120"/>
              <a:gd name="connsiteY13" fmla="*/ 2077429 h 3979381"/>
              <a:gd name="connsiteX14" fmla="*/ 938784 w 5913120"/>
              <a:gd name="connsiteY14" fmla="*/ 1931125 h 3979381"/>
              <a:gd name="connsiteX15" fmla="*/ 1024128 w 5913120"/>
              <a:gd name="connsiteY15" fmla="*/ 1906741 h 3979381"/>
              <a:gd name="connsiteX16" fmla="*/ 1024128 w 5913120"/>
              <a:gd name="connsiteY16" fmla="*/ 1516597 h 3979381"/>
              <a:gd name="connsiteX17" fmla="*/ 1072896 w 5913120"/>
              <a:gd name="connsiteY17" fmla="*/ 809461 h 3979381"/>
              <a:gd name="connsiteX18" fmla="*/ 1089006 w 5913120"/>
              <a:gd name="connsiteY18" fmla="*/ 79248 h 3979381"/>
              <a:gd name="connsiteX19" fmla="*/ 1133856 w 5913120"/>
              <a:gd name="connsiteY19" fmla="*/ 1284949 h 3979381"/>
              <a:gd name="connsiteX20" fmla="*/ 1194816 w 5913120"/>
              <a:gd name="connsiteY20" fmla="*/ 1419061 h 3979381"/>
              <a:gd name="connsiteX21" fmla="*/ 1182624 w 5913120"/>
              <a:gd name="connsiteY21" fmla="*/ 1992085 h 3979381"/>
              <a:gd name="connsiteX22" fmla="*/ 1255776 w 5913120"/>
              <a:gd name="connsiteY22" fmla="*/ 2065237 h 3979381"/>
              <a:gd name="connsiteX23" fmla="*/ 1280160 w 5913120"/>
              <a:gd name="connsiteY23" fmla="*/ 2455381 h 3979381"/>
              <a:gd name="connsiteX24" fmla="*/ 1328928 w 5913120"/>
              <a:gd name="connsiteY24" fmla="*/ 2577301 h 3979381"/>
              <a:gd name="connsiteX25" fmla="*/ 1426464 w 5913120"/>
              <a:gd name="connsiteY25" fmla="*/ 2540725 h 3979381"/>
              <a:gd name="connsiteX26" fmla="*/ 1450848 w 5913120"/>
              <a:gd name="connsiteY26" fmla="*/ 2443189 h 3979381"/>
              <a:gd name="connsiteX27" fmla="*/ 1475232 w 5913120"/>
              <a:gd name="connsiteY27" fmla="*/ 2577301 h 3979381"/>
              <a:gd name="connsiteX28" fmla="*/ 1524000 w 5913120"/>
              <a:gd name="connsiteY28" fmla="*/ 2711413 h 3979381"/>
              <a:gd name="connsiteX29" fmla="*/ 1621536 w 5913120"/>
              <a:gd name="connsiteY29" fmla="*/ 2601685 h 3979381"/>
              <a:gd name="connsiteX30" fmla="*/ 1658112 w 5913120"/>
              <a:gd name="connsiteY30" fmla="*/ 2735797 h 3979381"/>
              <a:gd name="connsiteX31" fmla="*/ 1658112 w 5913120"/>
              <a:gd name="connsiteY31" fmla="*/ 2821141 h 3979381"/>
              <a:gd name="connsiteX32" fmla="*/ 1682496 w 5913120"/>
              <a:gd name="connsiteY32" fmla="*/ 2833333 h 3979381"/>
              <a:gd name="connsiteX33" fmla="*/ 1731264 w 5913120"/>
              <a:gd name="connsiteY33" fmla="*/ 2711413 h 3979381"/>
              <a:gd name="connsiteX34" fmla="*/ 1853184 w 5913120"/>
              <a:gd name="connsiteY34" fmla="*/ 2711413 h 3979381"/>
              <a:gd name="connsiteX35" fmla="*/ 1975104 w 5913120"/>
              <a:gd name="connsiteY35" fmla="*/ 2882101 h 3979381"/>
              <a:gd name="connsiteX36" fmla="*/ 2109216 w 5913120"/>
              <a:gd name="connsiteY36" fmla="*/ 2906485 h 3979381"/>
              <a:gd name="connsiteX37" fmla="*/ 2170176 w 5913120"/>
              <a:gd name="connsiteY37" fmla="*/ 2967445 h 3979381"/>
              <a:gd name="connsiteX38" fmla="*/ 2243328 w 5913120"/>
              <a:gd name="connsiteY38" fmla="*/ 2906485 h 3979381"/>
              <a:gd name="connsiteX39" fmla="*/ 2316480 w 5913120"/>
              <a:gd name="connsiteY39" fmla="*/ 3028405 h 3979381"/>
              <a:gd name="connsiteX40" fmla="*/ 2401824 w 5913120"/>
              <a:gd name="connsiteY40" fmla="*/ 3186901 h 3979381"/>
              <a:gd name="connsiteX41" fmla="*/ 2572512 w 5913120"/>
              <a:gd name="connsiteY41" fmla="*/ 3369781 h 3979381"/>
              <a:gd name="connsiteX42" fmla="*/ 2657856 w 5913120"/>
              <a:gd name="connsiteY42" fmla="*/ 3333205 h 3979381"/>
              <a:gd name="connsiteX43" fmla="*/ 2889504 w 5913120"/>
              <a:gd name="connsiteY43" fmla="*/ 3564853 h 3979381"/>
              <a:gd name="connsiteX44" fmla="*/ 3060192 w 5913120"/>
              <a:gd name="connsiteY44" fmla="*/ 3735541 h 3979381"/>
              <a:gd name="connsiteX45" fmla="*/ 3267456 w 5913120"/>
              <a:gd name="connsiteY45" fmla="*/ 3808693 h 3979381"/>
              <a:gd name="connsiteX46" fmla="*/ 3291840 w 5913120"/>
              <a:gd name="connsiteY46" fmla="*/ 3881845 h 3979381"/>
              <a:gd name="connsiteX47" fmla="*/ 3608832 w 5913120"/>
              <a:gd name="connsiteY47" fmla="*/ 3833077 h 3979381"/>
              <a:gd name="connsiteX48" fmla="*/ 3669792 w 5913120"/>
              <a:gd name="connsiteY48" fmla="*/ 3881845 h 3979381"/>
              <a:gd name="connsiteX49" fmla="*/ 3779520 w 5913120"/>
              <a:gd name="connsiteY49" fmla="*/ 3845269 h 3979381"/>
              <a:gd name="connsiteX50" fmla="*/ 3828288 w 5913120"/>
              <a:gd name="connsiteY50" fmla="*/ 3918421 h 3979381"/>
              <a:gd name="connsiteX51" fmla="*/ 3974592 w 5913120"/>
              <a:gd name="connsiteY51" fmla="*/ 3869653 h 3979381"/>
              <a:gd name="connsiteX52" fmla="*/ 4157472 w 5913120"/>
              <a:gd name="connsiteY52" fmla="*/ 3869653 h 3979381"/>
              <a:gd name="connsiteX53" fmla="*/ 4169664 w 5913120"/>
              <a:gd name="connsiteY53" fmla="*/ 3906229 h 3979381"/>
              <a:gd name="connsiteX54" fmla="*/ 4267200 w 5913120"/>
              <a:gd name="connsiteY54" fmla="*/ 3857461 h 3979381"/>
              <a:gd name="connsiteX55" fmla="*/ 4425696 w 5913120"/>
              <a:gd name="connsiteY55" fmla="*/ 3954997 h 3979381"/>
              <a:gd name="connsiteX56" fmla="*/ 4486656 w 5913120"/>
              <a:gd name="connsiteY56" fmla="*/ 3894037 h 3979381"/>
              <a:gd name="connsiteX57" fmla="*/ 4559808 w 5913120"/>
              <a:gd name="connsiteY57" fmla="*/ 3918421 h 3979381"/>
              <a:gd name="connsiteX58" fmla="*/ 4937760 w 5913120"/>
              <a:gd name="connsiteY58" fmla="*/ 3930613 h 3979381"/>
              <a:gd name="connsiteX59" fmla="*/ 5010912 w 5913120"/>
              <a:gd name="connsiteY59" fmla="*/ 3942805 h 3979381"/>
              <a:gd name="connsiteX60" fmla="*/ 5132832 w 5913120"/>
              <a:gd name="connsiteY60" fmla="*/ 3979381 h 3979381"/>
              <a:gd name="connsiteX61" fmla="*/ 5218176 w 5913120"/>
              <a:gd name="connsiteY61" fmla="*/ 3942805 h 3979381"/>
              <a:gd name="connsiteX62" fmla="*/ 5291328 w 5913120"/>
              <a:gd name="connsiteY62" fmla="*/ 3942805 h 3979381"/>
              <a:gd name="connsiteX63" fmla="*/ 5388864 w 5913120"/>
              <a:gd name="connsiteY63" fmla="*/ 3894037 h 3979381"/>
              <a:gd name="connsiteX64" fmla="*/ 5474208 w 5913120"/>
              <a:gd name="connsiteY64" fmla="*/ 3845269 h 3979381"/>
              <a:gd name="connsiteX65" fmla="*/ 5681472 w 5913120"/>
              <a:gd name="connsiteY65" fmla="*/ 3845269 h 3979381"/>
              <a:gd name="connsiteX66" fmla="*/ 5791200 w 5913120"/>
              <a:gd name="connsiteY66" fmla="*/ 3796501 h 3979381"/>
              <a:gd name="connsiteX67" fmla="*/ 5913120 w 5913120"/>
              <a:gd name="connsiteY67" fmla="*/ 3808693 h 3979381"/>
              <a:gd name="connsiteX68" fmla="*/ 5913120 w 5913120"/>
              <a:gd name="connsiteY68" fmla="*/ 3808693 h 3979381"/>
              <a:gd name="connsiteX69" fmla="*/ 5913120 w 5913120"/>
              <a:gd name="connsiteY69" fmla="*/ 3808693 h 3979381"/>
              <a:gd name="connsiteX0" fmla="*/ 0 w 5913120"/>
              <a:gd name="connsiteY0" fmla="*/ 748501 h 3979381"/>
              <a:gd name="connsiteX1" fmla="*/ 60960 w 5913120"/>
              <a:gd name="connsiteY1" fmla="*/ 980149 h 3979381"/>
              <a:gd name="connsiteX2" fmla="*/ 121920 w 5913120"/>
              <a:gd name="connsiteY2" fmla="*/ 1297141 h 3979381"/>
              <a:gd name="connsiteX3" fmla="*/ 195072 w 5913120"/>
              <a:gd name="connsiteY3" fmla="*/ 1248373 h 3979381"/>
              <a:gd name="connsiteX4" fmla="*/ 243840 w 5913120"/>
              <a:gd name="connsiteY4" fmla="*/ 1065493 h 3979381"/>
              <a:gd name="connsiteX5" fmla="*/ 377952 w 5913120"/>
              <a:gd name="connsiteY5" fmla="*/ 1260565 h 3979381"/>
              <a:gd name="connsiteX6" fmla="*/ 475488 w 5913120"/>
              <a:gd name="connsiteY6" fmla="*/ 1284949 h 3979381"/>
              <a:gd name="connsiteX7" fmla="*/ 499872 w 5913120"/>
              <a:gd name="connsiteY7" fmla="*/ 1455637 h 3979381"/>
              <a:gd name="connsiteX8" fmla="*/ 548640 w 5913120"/>
              <a:gd name="connsiteY8" fmla="*/ 1699477 h 3979381"/>
              <a:gd name="connsiteX9" fmla="*/ 597408 w 5913120"/>
              <a:gd name="connsiteY9" fmla="*/ 1540981 h 3979381"/>
              <a:gd name="connsiteX10" fmla="*/ 682752 w 5913120"/>
              <a:gd name="connsiteY10" fmla="*/ 1687285 h 3979381"/>
              <a:gd name="connsiteX11" fmla="*/ 755904 w 5913120"/>
              <a:gd name="connsiteY11" fmla="*/ 1967701 h 3979381"/>
              <a:gd name="connsiteX12" fmla="*/ 841248 w 5913120"/>
              <a:gd name="connsiteY12" fmla="*/ 1882357 h 3979381"/>
              <a:gd name="connsiteX13" fmla="*/ 914400 w 5913120"/>
              <a:gd name="connsiteY13" fmla="*/ 2077429 h 3979381"/>
              <a:gd name="connsiteX14" fmla="*/ 938784 w 5913120"/>
              <a:gd name="connsiteY14" fmla="*/ 1931125 h 3979381"/>
              <a:gd name="connsiteX15" fmla="*/ 1024128 w 5913120"/>
              <a:gd name="connsiteY15" fmla="*/ 1906741 h 3979381"/>
              <a:gd name="connsiteX16" fmla="*/ 1072896 w 5913120"/>
              <a:gd name="connsiteY16" fmla="*/ 809461 h 3979381"/>
              <a:gd name="connsiteX17" fmla="*/ 1089006 w 5913120"/>
              <a:gd name="connsiteY17" fmla="*/ 79248 h 3979381"/>
              <a:gd name="connsiteX18" fmla="*/ 1133856 w 5913120"/>
              <a:gd name="connsiteY18" fmla="*/ 1284949 h 3979381"/>
              <a:gd name="connsiteX19" fmla="*/ 1194816 w 5913120"/>
              <a:gd name="connsiteY19" fmla="*/ 1419061 h 3979381"/>
              <a:gd name="connsiteX20" fmla="*/ 1182624 w 5913120"/>
              <a:gd name="connsiteY20" fmla="*/ 1992085 h 3979381"/>
              <a:gd name="connsiteX21" fmla="*/ 1255776 w 5913120"/>
              <a:gd name="connsiteY21" fmla="*/ 2065237 h 3979381"/>
              <a:gd name="connsiteX22" fmla="*/ 1280160 w 5913120"/>
              <a:gd name="connsiteY22" fmla="*/ 2455381 h 3979381"/>
              <a:gd name="connsiteX23" fmla="*/ 1328928 w 5913120"/>
              <a:gd name="connsiteY23" fmla="*/ 2577301 h 3979381"/>
              <a:gd name="connsiteX24" fmla="*/ 1426464 w 5913120"/>
              <a:gd name="connsiteY24" fmla="*/ 2540725 h 3979381"/>
              <a:gd name="connsiteX25" fmla="*/ 1450848 w 5913120"/>
              <a:gd name="connsiteY25" fmla="*/ 2443189 h 3979381"/>
              <a:gd name="connsiteX26" fmla="*/ 1475232 w 5913120"/>
              <a:gd name="connsiteY26" fmla="*/ 2577301 h 3979381"/>
              <a:gd name="connsiteX27" fmla="*/ 1524000 w 5913120"/>
              <a:gd name="connsiteY27" fmla="*/ 2711413 h 3979381"/>
              <a:gd name="connsiteX28" fmla="*/ 1621536 w 5913120"/>
              <a:gd name="connsiteY28" fmla="*/ 2601685 h 3979381"/>
              <a:gd name="connsiteX29" fmla="*/ 1658112 w 5913120"/>
              <a:gd name="connsiteY29" fmla="*/ 2735797 h 3979381"/>
              <a:gd name="connsiteX30" fmla="*/ 1658112 w 5913120"/>
              <a:gd name="connsiteY30" fmla="*/ 2821141 h 3979381"/>
              <a:gd name="connsiteX31" fmla="*/ 1682496 w 5913120"/>
              <a:gd name="connsiteY31" fmla="*/ 2833333 h 3979381"/>
              <a:gd name="connsiteX32" fmla="*/ 1731264 w 5913120"/>
              <a:gd name="connsiteY32" fmla="*/ 2711413 h 3979381"/>
              <a:gd name="connsiteX33" fmla="*/ 1853184 w 5913120"/>
              <a:gd name="connsiteY33" fmla="*/ 2711413 h 3979381"/>
              <a:gd name="connsiteX34" fmla="*/ 1975104 w 5913120"/>
              <a:gd name="connsiteY34" fmla="*/ 2882101 h 3979381"/>
              <a:gd name="connsiteX35" fmla="*/ 2109216 w 5913120"/>
              <a:gd name="connsiteY35" fmla="*/ 2906485 h 3979381"/>
              <a:gd name="connsiteX36" fmla="*/ 2170176 w 5913120"/>
              <a:gd name="connsiteY36" fmla="*/ 2967445 h 3979381"/>
              <a:gd name="connsiteX37" fmla="*/ 2243328 w 5913120"/>
              <a:gd name="connsiteY37" fmla="*/ 2906485 h 3979381"/>
              <a:gd name="connsiteX38" fmla="*/ 2316480 w 5913120"/>
              <a:gd name="connsiteY38" fmla="*/ 3028405 h 3979381"/>
              <a:gd name="connsiteX39" fmla="*/ 2401824 w 5913120"/>
              <a:gd name="connsiteY39" fmla="*/ 3186901 h 3979381"/>
              <a:gd name="connsiteX40" fmla="*/ 2572512 w 5913120"/>
              <a:gd name="connsiteY40" fmla="*/ 3369781 h 3979381"/>
              <a:gd name="connsiteX41" fmla="*/ 2657856 w 5913120"/>
              <a:gd name="connsiteY41" fmla="*/ 3333205 h 3979381"/>
              <a:gd name="connsiteX42" fmla="*/ 2889504 w 5913120"/>
              <a:gd name="connsiteY42" fmla="*/ 3564853 h 3979381"/>
              <a:gd name="connsiteX43" fmla="*/ 3060192 w 5913120"/>
              <a:gd name="connsiteY43" fmla="*/ 3735541 h 3979381"/>
              <a:gd name="connsiteX44" fmla="*/ 3267456 w 5913120"/>
              <a:gd name="connsiteY44" fmla="*/ 3808693 h 3979381"/>
              <a:gd name="connsiteX45" fmla="*/ 3291840 w 5913120"/>
              <a:gd name="connsiteY45" fmla="*/ 3881845 h 3979381"/>
              <a:gd name="connsiteX46" fmla="*/ 3608832 w 5913120"/>
              <a:gd name="connsiteY46" fmla="*/ 3833077 h 3979381"/>
              <a:gd name="connsiteX47" fmla="*/ 3669792 w 5913120"/>
              <a:gd name="connsiteY47" fmla="*/ 3881845 h 3979381"/>
              <a:gd name="connsiteX48" fmla="*/ 3779520 w 5913120"/>
              <a:gd name="connsiteY48" fmla="*/ 3845269 h 3979381"/>
              <a:gd name="connsiteX49" fmla="*/ 3828288 w 5913120"/>
              <a:gd name="connsiteY49" fmla="*/ 3918421 h 3979381"/>
              <a:gd name="connsiteX50" fmla="*/ 3974592 w 5913120"/>
              <a:gd name="connsiteY50" fmla="*/ 3869653 h 3979381"/>
              <a:gd name="connsiteX51" fmla="*/ 4157472 w 5913120"/>
              <a:gd name="connsiteY51" fmla="*/ 3869653 h 3979381"/>
              <a:gd name="connsiteX52" fmla="*/ 4169664 w 5913120"/>
              <a:gd name="connsiteY52" fmla="*/ 3906229 h 3979381"/>
              <a:gd name="connsiteX53" fmla="*/ 4267200 w 5913120"/>
              <a:gd name="connsiteY53" fmla="*/ 3857461 h 3979381"/>
              <a:gd name="connsiteX54" fmla="*/ 4425696 w 5913120"/>
              <a:gd name="connsiteY54" fmla="*/ 3954997 h 3979381"/>
              <a:gd name="connsiteX55" fmla="*/ 4486656 w 5913120"/>
              <a:gd name="connsiteY55" fmla="*/ 3894037 h 3979381"/>
              <a:gd name="connsiteX56" fmla="*/ 4559808 w 5913120"/>
              <a:gd name="connsiteY56" fmla="*/ 3918421 h 3979381"/>
              <a:gd name="connsiteX57" fmla="*/ 4937760 w 5913120"/>
              <a:gd name="connsiteY57" fmla="*/ 3930613 h 3979381"/>
              <a:gd name="connsiteX58" fmla="*/ 5010912 w 5913120"/>
              <a:gd name="connsiteY58" fmla="*/ 3942805 h 3979381"/>
              <a:gd name="connsiteX59" fmla="*/ 5132832 w 5913120"/>
              <a:gd name="connsiteY59" fmla="*/ 3979381 h 3979381"/>
              <a:gd name="connsiteX60" fmla="*/ 5218176 w 5913120"/>
              <a:gd name="connsiteY60" fmla="*/ 3942805 h 3979381"/>
              <a:gd name="connsiteX61" fmla="*/ 5291328 w 5913120"/>
              <a:gd name="connsiteY61" fmla="*/ 3942805 h 3979381"/>
              <a:gd name="connsiteX62" fmla="*/ 5388864 w 5913120"/>
              <a:gd name="connsiteY62" fmla="*/ 3894037 h 3979381"/>
              <a:gd name="connsiteX63" fmla="*/ 5474208 w 5913120"/>
              <a:gd name="connsiteY63" fmla="*/ 3845269 h 3979381"/>
              <a:gd name="connsiteX64" fmla="*/ 5681472 w 5913120"/>
              <a:gd name="connsiteY64" fmla="*/ 3845269 h 3979381"/>
              <a:gd name="connsiteX65" fmla="*/ 5791200 w 5913120"/>
              <a:gd name="connsiteY65" fmla="*/ 3796501 h 3979381"/>
              <a:gd name="connsiteX66" fmla="*/ 5913120 w 5913120"/>
              <a:gd name="connsiteY66" fmla="*/ 3808693 h 3979381"/>
              <a:gd name="connsiteX67" fmla="*/ 5913120 w 5913120"/>
              <a:gd name="connsiteY67" fmla="*/ 3808693 h 3979381"/>
              <a:gd name="connsiteX68" fmla="*/ 5913120 w 5913120"/>
              <a:gd name="connsiteY68" fmla="*/ 3808693 h 3979381"/>
              <a:gd name="connsiteX0" fmla="*/ 0 w 5913120"/>
              <a:gd name="connsiteY0" fmla="*/ 748501 h 3979381"/>
              <a:gd name="connsiteX1" fmla="*/ 60960 w 5913120"/>
              <a:gd name="connsiteY1" fmla="*/ 980149 h 3979381"/>
              <a:gd name="connsiteX2" fmla="*/ 121920 w 5913120"/>
              <a:gd name="connsiteY2" fmla="*/ 1297141 h 3979381"/>
              <a:gd name="connsiteX3" fmla="*/ 195072 w 5913120"/>
              <a:gd name="connsiteY3" fmla="*/ 1248373 h 3979381"/>
              <a:gd name="connsiteX4" fmla="*/ 243840 w 5913120"/>
              <a:gd name="connsiteY4" fmla="*/ 1065493 h 3979381"/>
              <a:gd name="connsiteX5" fmla="*/ 377952 w 5913120"/>
              <a:gd name="connsiteY5" fmla="*/ 1260565 h 3979381"/>
              <a:gd name="connsiteX6" fmla="*/ 475488 w 5913120"/>
              <a:gd name="connsiteY6" fmla="*/ 1284949 h 3979381"/>
              <a:gd name="connsiteX7" fmla="*/ 499872 w 5913120"/>
              <a:gd name="connsiteY7" fmla="*/ 1455637 h 3979381"/>
              <a:gd name="connsiteX8" fmla="*/ 548640 w 5913120"/>
              <a:gd name="connsiteY8" fmla="*/ 1699477 h 3979381"/>
              <a:gd name="connsiteX9" fmla="*/ 597408 w 5913120"/>
              <a:gd name="connsiteY9" fmla="*/ 1540981 h 3979381"/>
              <a:gd name="connsiteX10" fmla="*/ 682752 w 5913120"/>
              <a:gd name="connsiteY10" fmla="*/ 1687285 h 3979381"/>
              <a:gd name="connsiteX11" fmla="*/ 755904 w 5913120"/>
              <a:gd name="connsiteY11" fmla="*/ 1967701 h 3979381"/>
              <a:gd name="connsiteX12" fmla="*/ 841248 w 5913120"/>
              <a:gd name="connsiteY12" fmla="*/ 1882357 h 3979381"/>
              <a:gd name="connsiteX13" fmla="*/ 914400 w 5913120"/>
              <a:gd name="connsiteY13" fmla="*/ 2077429 h 3979381"/>
              <a:gd name="connsiteX14" fmla="*/ 938784 w 5913120"/>
              <a:gd name="connsiteY14" fmla="*/ 1931125 h 3979381"/>
              <a:gd name="connsiteX15" fmla="*/ 1024128 w 5913120"/>
              <a:gd name="connsiteY15" fmla="*/ 1906741 h 3979381"/>
              <a:gd name="connsiteX16" fmla="*/ 1072896 w 5913120"/>
              <a:gd name="connsiteY16" fmla="*/ 809461 h 3979381"/>
              <a:gd name="connsiteX17" fmla="*/ 1089006 w 5913120"/>
              <a:gd name="connsiteY17" fmla="*/ 79248 h 3979381"/>
              <a:gd name="connsiteX18" fmla="*/ 1133856 w 5913120"/>
              <a:gd name="connsiteY18" fmla="*/ 1284949 h 3979381"/>
              <a:gd name="connsiteX19" fmla="*/ 1194816 w 5913120"/>
              <a:gd name="connsiteY19" fmla="*/ 1419061 h 3979381"/>
              <a:gd name="connsiteX20" fmla="*/ 1182624 w 5913120"/>
              <a:gd name="connsiteY20" fmla="*/ 1992085 h 3979381"/>
              <a:gd name="connsiteX21" fmla="*/ 1255776 w 5913120"/>
              <a:gd name="connsiteY21" fmla="*/ 2065237 h 3979381"/>
              <a:gd name="connsiteX22" fmla="*/ 1280160 w 5913120"/>
              <a:gd name="connsiteY22" fmla="*/ 2455381 h 3979381"/>
              <a:gd name="connsiteX23" fmla="*/ 1328928 w 5913120"/>
              <a:gd name="connsiteY23" fmla="*/ 2577301 h 3979381"/>
              <a:gd name="connsiteX24" fmla="*/ 1426464 w 5913120"/>
              <a:gd name="connsiteY24" fmla="*/ 2540725 h 3979381"/>
              <a:gd name="connsiteX25" fmla="*/ 1450848 w 5913120"/>
              <a:gd name="connsiteY25" fmla="*/ 2443189 h 3979381"/>
              <a:gd name="connsiteX26" fmla="*/ 1475232 w 5913120"/>
              <a:gd name="connsiteY26" fmla="*/ 2577301 h 3979381"/>
              <a:gd name="connsiteX27" fmla="*/ 1524000 w 5913120"/>
              <a:gd name="connsiteY27" fmla="*/ 2711413 h 3979381"/>
              <a:gd name="connsiteX28" fmla="*/ 1621536 w 5913120"/>
              <a:gd name="connsiteY28" fmla="*/ 2601685 h 3979381"/>
              <a:gd name="connsiteX29" fmla="*/ 1658112 w 5913120"/>
              <a:gd name="connsiteY29" fmla="*/ 2735797 h 3979381"/>
              <a:gd name="connsiteX30" fmla="*/ 1658112 w 5913120"/>
              <a:gd name="connsiteY30" fmla="*/ 2821141 h 3979381"/>
              <a:gd name="connsiteX31" fmla="*/ 1682496 w 5913120"/>
              <a:gd name="connsiteY31" fmla="*/ 2833333 h 3979381"/>
              <a:gd name="connsiteX32" fmla="*/ 1731264 w 5913120"/>
              <a:gd name="connsiteY32" fmla="*/ 2711413 h 3979381"/>
              <a:gd name="connsiteX33" fmla="*/ 1853184 w 5913120"/>
              <a:gd name="connsiteY33" fmla="*/ 2711413 h 3979381"/>
              <a:gd name="connsiteX34" fmla="*/ 1975104 w 5913120"/>
              <a:gd name="connsiteY34" fmla="*/ 2882101 h 3979381"/>
              <a:gd name="connsiteX35" fmla="*/ 2109216 w 5913120"/>
              <a:gd name="connsiteY35" fmla="*/ 2906485 h 3979381"/>
              <a:gd name="connsiteX36" fmla="*/ 2170176 w 5913120"/>
              <a:gd name="connsiteY36" fmla="*/ 2967445 h 3979381"/>
              <a:gd name="connsiteX37" fmla="*/ 2243328 w 5913120"/>
              <a:gd name="connsiteY37" fmla="*/ 2906485 h 3979381"/>
              <a:gd name="connsiteX38" fmla="*/ 2316480 w 5913120"/>
              <a:gd name="connsiteY38" fmla="*/ 3028405 h 3979381"/>
              <a:gd name="connsiteX39" fmla="*/ 2401824 w 5913120"/>
              <a:gd name="connsiteY39" fmla="*/ 3186901 h 3979381"/>
              <a:gd name="connsiteX40" fmla="*/ 2572512 w 5913120"/>
              <a:gd name="connsiteY40" fmla="*/ 3369781 h 3979381"/>
              <a:gd name="connsiteX41" fmla="*/ 2657856 w 5913120"/>
              <a:gd name="connsiteY41" fmla="*/ 3333205 h 3979381"/>
              <a:gd name="connsiteX42" fmla="*/ 2889504 w 5913120"/>
              <a:gd name="connsiteY42" fmla="*/ 3564853 h 3979381"/>
              <a:gd name="connsiteX43" fmla="*/ 3060192 w 5913120"/>
              <a:gd name="connsiteY43" fmla="*/ 3735541 h 3979381"/>
              <a:gd name="connsiteX44" fmla="*/ 3267456 w 5913120"/>
              <a:gd name="connsiteY44" fmla="*/ 3808693 h 3979381"/>
              <a:gd name="connsiteX45" fmla="*/ 3345342 w 5913120"/>
              <a:gd name="connsiteY45" fmla="*/ 3867254 h 3979381"/>
              <a:gd name="connsiteX46" fmla="*/ 3608832 w 5913120"/>
              <a:gd name="connsiteY46" fmla="*/ 3833077 h 3979381"/>
              <a:gd name="connsiteX47" fmla="*/ 3669792 w 5913120"/>
              <a:gd name="connsiteY47" fmla="*/ 3881845 h 3979381"/>
              <a:gd name="connsiteX48" fmla="*/ 3779520 w 5913120"/>
              <a:gd name="connsiteY48" fmla="*/ 3845269 h 3979381"/>
              <a:gd name="connsiteX49" fmla="*/ 3828288 w 5913120"/>
              <a:gd name="connsiteY49" fmla="*/ 3918421 h 3979381"/>
              <a:gd name="connsiteX50" fmla="*/ 3974592 w 5913120"/>
              <a:gd name="connsiteY50" fmla="*/ 3869653 h 3979381"/>
              <a:gd name="connsiteX51" fmla="*/ 4157472 w 5913120"/>
              <a:gd name="connsiteY51" fmla="*/ 3869653 h 3979381"/>
              <a:gd name="connsiteX52" fmla="*/ 4169664 w 5913120"/>
              <a:gd name="connsiteY52" fmla="*/ 3906229 h 3979381"/>
              <a:gd name="connsiteX53" fmla="*/ 4267200 w 5913120"/>
              <a:gd name="connsiteY53" fmla="*/ 3857461 h 3979381"/>
              <a:gd name="connsiteX54" fmla="*/ 4425696 w 5913120"/>
              <a:gd name="connsiteY54" fmla="*/ 3954997 h 3979381"/>
              <a:gd name="connsiteX55" fmla="*/ 4486656 w 5913120"/>
              <a:gd name="connsiteY55" fmla="*/ 3894037 h 3979381"/>
              <a:gd name="connsiteX56" fmla="*/ 4559808 w 5913120"/>
              <a:gd name="connsiteY56" fmla="*/ 3918421 h 3979381"/>
              <a:gd name="connsiteX57" fmla="*/ 4937760 w 5913120"/>
              <a:gd name="connsiteY57" fmla="*/ 3930613 h 3979381"/>
              <a:gd name="connsiteX58" fmla="*/ 5010912 w 5913120"/>
              <a:gd name="connsiteY58" fmla="*/ 3942805 h 3979381"/>
              <a:gd name="connsiteX59" fmla="*/ 5132832 w 5913120"/>
              <a:gd name="connsiteY59" fmla="*/ 3979381 h 3979381"/>
              <a:gd name="connsiteX60" fmla="*/ 5218176 w 5913120"/>
              <a:gd name="connsiteY60" fmla="*/ 3942805 h 3979381"/>
              <a:gd name="connsiteX61" fmla="*/ 5291328 w 5913120"/>
              <a:gd name="connsiteY61" fmla="*/ 3942805 h 3979381"/>
              <a:gd name="connsiteX62" fmla="*/ 5388864 w 5913120"/>
              <a:gd name="connsiteY62" fmla="*/ 3894037 h 3979381"/>
              <a:gd name="connsiteX63" fmla="*/ 5474208 w 5913120"/>
              <a:gd name="connsiteY63" fmla="*/ 3845269 h 3979381"/>
              <a:gd name="connsiteX64" fmla="*/ 5681472 w 5913120"/>
              <a:gd name="connsiteY64" fmla="*/ 3845269 h 3979381"/>
              <a:gd name="connsiteX65" fmla="*/ 5791200 w 5913120"/>
              <a:gd name="connsiteY65" fmla="*/ 3796501 h 3979381"/>
              <a:gd name="connsiteX66" fmla="*/ 5913120 w 5913120"/>
              <a:gd name="connsiteY66" fmla="*/ 3808693 h 3979381"/>
              <a:gd name="connsiteX67" fmla="*/ 5913120 w 5913120"/>
              <a:gd name="connsiteY67" fmla="*/ 3808693 h 3979381"/>
              <a:gd name="connsiteX68" fmla="*/ 5913120 w 5913120"/>
              <a:gd name="connsiteY68" fmla="*/ 3808693 h 3979381"/>
              <a:gd name="connsiteX0" fmla="*/ 0 w 5913120"/>
              <a:gd name="connsiteY0" fmla="*/ 748501 h 3979381"/>
              <a:gd name="connsiteX1" fmla="*/ 60960 w 5913120"/>
              <a:gd name="connsiteY1" fmla="*/ 980149 h 3979381"/>
              <a:gd name="connsiteX2" fmla="*/ 121920 w 5913120"/>
              <a:gd name="connsiteY2" fmla="*/ 1297141 h 3979381"/>
              <a:gd name="connsiteX3" fmla="*/ 195072 w 5913120"/>
              <a:gd name="connsiteY3" fmla="*/ 1248373 h 3979381"/>
              <a:gd name="connsiteX4" fmla="*/ 243840 w 5913120"/>
              <a:gd name="connsiteY4" fmla="*/ 1065493 h 3979381"/>
              <a:gd name="connsiteX5" fmla="*/ 377952 w 5913120"/>
              <a:gd name="connsiteY5" fmla="*/ 1260565 h 3979381"/>
              <a:gd name="connsiteX6" fmla="*/ 475488 w 5913120"/>
              <a:gd name="connsiteY6" fmla="*/ 1284949 h 3979381"/>
              <a:gd name="connsiteX7" fmla="*/ 499872 w 5913120"/>
              <a:gd name="connsiteY7" fmla="*/ 1455637 h 3979381"/>
              <a:gd name="connsiteX8" fmla="*/ 548640 w 5913120"/>
              <a:gd name="connsiteY8" fmla="*/ 1699477 h 3979381"/>
              <a:gd name="connsiteX9" fmla="*/ 597408 w 5913120"/>
              <a:gd name="connsiteY9" fmla="*/ 1540981 h 3979381"/>
              <a:gd name="connsiteX10" fmla="*/ 682752 w 5913120"/>
              <a:gd name="connsiteY10" fmla="*/ 1687285 h 3979381"/>
              <a:gd name="connsiteX11" fmla="*/ 755904 w 5913120"/>
              <a:gd name="connsiteY11" fmla="*/ 1967701 h 3979381"/>
              <a:gd name="connsiteX12" fmla="*/ 841248 w 5913120"/>
              <a:gd name="connsiteY12" fmla="*/ 1882357 h 3979381"/>
              <a:gd name="connsiteX13" fmla="*/ 914400 w 5913120"/>
              <a:gd name="connsiteY13" fmla="*/ 2077429 h 3979381"/>
              <a:gd name="connsiteX14" fmla="*/ 938784 w 5913120"/>
              <a:gd name="connsiteY14" fmla="*/ 1931125 h 3979381"/>
              <a:gd name="connsiteX15" fmla="*/ 1024128 w 5913120"/>
              <a:gd name="connsiteY15" fmla="*/ 1906741 h 3979381"/>
              <a:gd name="connsiteX16" fmla="*/ 1072896 w 5913120"/>
              <a:gd name="connsiteY16" fmla="*/ 809461 h 3979381"/>
              <a:gd name="connsiteX17" fmla="*/ 1089006 w 5913120"/>
              <a:gd name="connsiteY17" fmla="*/ 79248 h 3979381"/>
              <a:gd name="connsiteX18" fmla="*/ 1133856 w 5913120"/>
              <a:gd name="connsiteY18" fmla="*/ 1284949 h 3979381"/>
              <a:gd name="connsiteX19" fmla="*/ 1194816 w 5913120"/>
              <a:gd name="connsiteY19" fmla="*/ 1419061 h 3979381"/>
              <a:gd name="connsiteX20" fmla="*/ 1182624 w 5913120"/>
              <a:gd name="connsiteY20" fmla="*/ 1992085 h 3979381"/>
              <a:gd name="connsiteX21" fmla="*/ 1255776 w 5913120"/>
              <a:gd name="connsiteY21" fmla="*/ 2065237 h 3979381"/>
              <a:gd name="connsiteX22" fmla="*/ 1280160 w 5913120"/>
              <a:gd name="connsiteY22" fmla="*/ 2455381 h 3979381"/>
              <a:gd name="connsiteX23" fmla="*/ 1328928 w 5913120"/>
              <a:gd name="connsiteY23" fmla="*/ 2577301 h 3979381"/>
              <a:gd name="connsiteX24" fmla="*/ 1426464 w 5913120"/>
              <a:gd name="connsiteY24" fmla="*/ 2540725 h 3979381"/>
              <a:gd name="connsiteX25" fmla="*/ 1450848 w 5913120"/>
              <a:gd name="connsiteY25" fmla="*/ 2443189 h 3979381"/>
              <a:gd name="connsiteX26" fmla="*/ 1475232 w 5913120"/>
              <a:gd name="connsiteY26" fmla="*/ 2577301 h 3979381"/>
              <a:gd name="connsiteX27" fmla="*/ 1524000 w 5913120"/>
              <a:gd name="connsiteY27" fmla="*/ 2711413 h 3979381"/>
              <a:gd name="connsiteX28" fmla="*/ 1621536 w 5913120"/>
              <a:gd name="connsiteY28" fmla="*/ 2601685 h 3979381"/>
              <a:gd name="connsiteX29" fmla="*/ 1658112 w 5913120"/>
              <a:gd name="connsiteY29" fmla="*/ 2735797 h 3979381"/>
              <a:gd name="connsiteX30" fmla="*/ 1658112 w 5913120"/>
              <a:gd name="connsiteY30" fmla="*/ 2821141 h 3979381"/>
              <a:gd name="connsiteX31" fmla="*/ 1682496 w 5913120"/>
              <a:gd name="connsiteY31" fmla="*/ 2833333 h 3979381"/>
              <a:gd name="connsiteX32" fmla="*/ 1731264 w 5913120"/>
              <a:gd name="connsiteY32" fmla="*/ 2711413 h 3979381"/>
              <a:gd name="connsiteX33" fmla="*/ 1853184 w 5913120"/>
              <a:gd name="connsiteY33" fmla="*/ 2711413 h 3979381"/>
              <a:gd name="connsiteX34" fmla="*/ 1975104 w 5913120"/>
              <a:gd name="connsiteY34" fmla="*/ 2882101 h 3979381"/>
              <a:gd name="connsiteX35" fmla="*/ 2109216 w 5913120"/>
              <a:gd name="connsiteY35" fmla="*/ 2906485 h 3979381"/>
              <a:gd name="connsiteX36" fmla="*/ 2170176 w 5913120"/>
              <a:gd name="connsiteY36" fmla="*/ 2967445 h 3979381"/>
              <a:gd name="connsiteX37" fmla="*/ 2243328 w 5913120"/>
              <a:gd name="connsiteY37" fmla="*/ 2906485 h 3979381"/>
              <a:gd name="connsiteX38" fmla="*/ 2316480 w 5913120"/>
              <a:gd name="connsiteY38" fmla="*/ 3028405 h 3979381"/>
              <a:gd name="connsiteX39" fmla="*/ 2401824 w 5913120"/>
              <a:gd name="connsiteY39" fmla="*/ 3186901 h 3979381"/>
              <a:gd name="connsiteX40" fmla="*/ 2572512 w 5913120"/>
              <a:gd name="connsiteY40" fmla="*/ 3369781 h 3979381"/>
              <a:gd name="connsiteX41" fmla="*/ 2657856 w 5913120"/>
              <a:gd name="connsiteY41" fmla="*/ 3333205 h 3979381"/>
              <a:gd name="connsiteX42" fmla="*/ 2889504 w 5913120"/>
              <a:gd name="connsiteY42" fmla="*/ 3564853 h 3979381"/>
              <a:gd name="connsiteX43" fmla="*/ 3060192 w 5913120"/>
              <a:gd name="connsiteY43" fmla="*/ 3735541 h 3979381"/>
              <a:gd name="connsiteX44" fmla="*/ 3267456 w 5913120"/>
              <a:gd name="connsiteY44" fmla="*/ 3808693 h 3979381"/>
              <a:gd name="connsiteX45" fmla="*/ 3345342 w 5913120"/>
              <a:gd name="connsiteY45" fmla="*/ 3867254 h 3979381"/>
              <a:gd name="connsiteX46" fmla="*/ 3608832 w 5913120"/>
              <a:gd name="connsiteY46" fmla="*/ 3833077 h 3979381"/>
              <a:gd name="connsiteX47" fmla="*/ 3669792 w 5913120"/>
              <a:gd name="connsiteY47" fmla="*/ 3881845 h 3979381"/>
              <a:gd name="connsiteX48" fmla="*/ 3779520 w 5913120"/>
              <a:gd name="connsiteY48" fmla="*/ 3845269 h 3979381"/>
              <a:gd name="connsiteX49" fmla="*/ 3828288 w 5913120"/>
              <a:gd name="connsiteY49" fmla="*/ 3918421 h 3979381"/>
              <a:gd name="connsiteX50" fmla="*/ 3974592 w 5913120"/>
              <a:gd name="connsiteY50" fmla="*/ 3869653 h 3979381"/>
              <a:gd name="connsiteX51" fmla="*/ 4157472 w 5913120"/>
              <a:gd name="connsiteY51" fmla="*/ 3869653 h 3979381"/>
              <a:gd name="connsiteX52" fmla="*/ 4169664 w 5913120"/>
              <a:gd name="connsiteY52" fmla="*/ 3906229 h 3979381"/>
              <a:gd name="connsiteX53" fmla="*/ 4267200 w 5913120"/>
              <a:gd name="connsiteY53" fmla="*/ 3857461 h 3979381"/>
              <a:gd name="connsiteX54" fmla="*/ 4425696 w 5913120"/>
              <a:gd name="connsiteY54" fmla="*/ 3954997 h 3979381"/>
              <a:gd name="connsiteX55" fmla="*/ 4486656 w 5913120"/>
              <a:gd name="connsiteY55" fmla="*/ 3894037 h 3979381"/>
              <a:gd name="connsiteX56" fmla="*/ 4559808 w 5913120"/>
              <a:gd name="connsiteY56" fmla="*/ 3918421 h 3979381"/>
              <a:gd name="connsiteX57" fmla="*/ 4937760 w 5913120"/>
              <a:gd name="connsiteY57" fmla="*/ 3930613 h 3979381"/>
              <a:gd name="connsiteX58" fmla="*/ 5010912 w 5913120"/>
              <a:gd name="connsiteY58" fmla="*/ 3942805 h 3979381"/>
              <a:gd name="connsiteX59" fmla="*/ 5132832 w 5913120"/>
              <a:gd name="connsiteY59" fmla="*/ 3979381 h 3979381"/>
              <a:gd name="connsiteX60" fmla="*/ 5218176 w 5913120"/>
              <a:gd name="connsiteY60" fmla="*/ 3942805 h 3979381"/>
              <a:gd name="connsiteX61" fmla="*/ 5291328 w 5913120"/>
              <a:gd name="connsiteY61" fmla="*/ 3942805 h 3979381"/>
              <a:gd name="connsiteX62" fmla="*/ 5388864 w 5913120"/>
              <a:gd name="connsiteY62" fmla="*/ 3894037 h 3979381"/>
              <a:gd name="connsiteX63" fmla="*/ 5474208 w 5913120"/>
              <a:gd name="connsiteY63" fmla="*/ 3845269 h 3979381"/>
              <a:gd name="connsiteX64" fmla="*/ 5681472 w 5913120"/>
              <a:gd name="connsiteY64" fmla="*/ 3845269 h 3979381"/>
              <a:gd name="connsiteX65" fmla="*/ 5791200 w 5913120"/>
              <a:gd name="connsiteY65" fmla="*/ 3796501 h 3979381"/>
              <a:gd name="connsiteX66" fmla="*/ 5913120 w 5913120"/>
              <a:gd name="connsiteY66" fmla="*/ 3808693 h 3979381"/>
              <a:gd name="connsiteX67" fmla="*/ 5913120 w 5913120"/>
              <a:gd name="connsiteY67" fmla="*/ 3808693 h 3979381"/>
              <a:gd name="connsiteX68" fmla="*/ 5913120 w 5913120"/>
              <a:gd name="connsiteY68" fmla="*/ 3808693 h 3979381"/>
              <a:gd name="connsiteX0" fmla="*/ 0 w 5913120"/>
              <a:gd name="connsiteY0" fmla="*/ 748501 h 3979381"/>
              <a:gd name="connsiteX1" fmla="*/ 60960 w 5913120"/>
              <a:gd name="connsiteY1" fmla="*/ 980149 h 3979381"/>
              <a:gd name="connsiteX2" fmla="*/ 121920 w 5913120"/>
              <a:gd name="connsiteY2" fmla="*/ 1297141 h 3979381"/>
              <a:gd name="connsiteX3" fmla="*/ 195072 w 5913120"/>
              <a:gd name="connsiteY3" fmla="*/ 1248373 h 3979381"/>
              <a:gd name="connsiteX4" fmla="*/ 243840 w 5913120"/>
              <a:gd name="connsiteY4" fmla="*/ 1065493 h 3979381"/>
              <a:gd name="connsiteX5" fmla="*/ 377952 w 5913120"/>
              <a:gd name="connsiteY5" fmla="*/ 1260565 h 3979381"/>
              <a:gd name="connsiteX6" fmla="*/ 475488 w 5913120"/>
              <a:gd name="connsiteY6" fmla="*/ 1284949 h 3979381"/>
              <a:gd name="connsiteX7" fmla="*/ 499872 w 5913120"/>
              <a:gd name="connsiteY7" fmla="*/ 1455637 h 3979381"/>
              <a:gd name="connsiteX8" fmla="*/ 548640 w 5913120"/>
              <a:gd name="connsiteY8" fmla="*/ 1699477 h 3979381"/>
              <a:gd name="connsiteX9" fmla="*/ 597408 w 5913120"/>
              <a:gd name="connsiteY9" fmla="*/ 1540981 h 3979381"/>
              <a:gd name="connsiteX10" fmla="*/ 682752 w 5913120"/>
              <a:gd name="connsiteY10" fmla="*/ 1687285 h 3979381"/>
              <a:gd name="connsiteX11" fmla="*/ 755904 w 5913120"/>
              <a:gd name="connsiteY11" fmla="*/ 1967701 h 3979381"/>
              <a:gd name="connsiteX12" fmla="*/ 841248 w 5913120"/>
              <a:gd name="connsiteY12" fmla="*/ 1882357 h 3979381"/>
              <a:gd name="connsiteX13" fmla="*/ 914400 w 5913120"/>
              <a:gd name="connsiteY13" fmla="*/ 2077429 h 3979381"/>
              <a:gd name="connsiteX14" fmla="*/ 938784 w 5913120"/>
              <a:gd name="connsiteY14" fmla="*/ 1931125 h 3979381"/>
              <a:gd name="connsiteX15" fmla="*/ 1024128 w 5913120"/>
              <a:gd name="connsiteY15" fmla="*/ 1906741 h 3979381"/>
              <a:gd name="connsiteX16" fmla="*/ 1072896 w 5913120"/>
              <a:gd name="connsiteY16" fmla="*/ 809461 h 3979381"/>
              <a:gd name="connsiteX17" fmla="*/ 1089006 w 5913120"/>
              <a:gd name="connsiteY17" fmla="*/ 79248 h 3979381"/>
              <a:gd name="connsiteX18" fmla="*/ 1133856 w 5913120"/>
              <a:gd name="connsiteY18" fmla="*/ 1284949 h 3979381"/>
              <a:gd name="connsiteX19" fmla="*/ 1194816 w 5913120"/>
              <a:gd name="connsiteY19" fmla="*/ 1419061 h 3979381"/>
              <a:gd name="connsiteX20" fmla="*/ 1182624 w 5913120"/>
              <a:gd name="connsiteY20" fmla="*/ 1992085 h 3979381"/>
              <a:gd name="connsiteX21" fmla="*/ 1255776 w 5913120"/>
              <a:gd name="connsiteY21" fmla="*/ 2065237 h 3979381"/>
              <a:gd name="connsiteX22" fmla="*/ 1280160 w 5913120"/>
              <a:gd name="connsiteY22" fmla="*/ 2455381 h 3979381"/>
              <a:gd name="connsiteX23" fmla="*/ 1328928 w 5913120"/>
              <a:gd name="connsiteY23" fmla="*/ 2577301 h 3979381"/>
              <a:gd name="connsiteX24" fmla="*/ 1426464 w 5913120"/>
              <a:gd name="connsiteY24" fmla="*/ 2540725 h 3979381"/>
              <a:gd name="connsiteX25" fmla="*/ 1450848 w 5913120"/>
              <a:gd name="connsiteY25" fmla="*/ 2443189 h 3979381"/>
              <a:gd name="connsiteX26" fmla="*/ 1475232 w 5913120"/>
              <a:gd name="connsiteY26" fmla="*/ 2577301 h 3979381"/>
              <a:gd name="connsiteX27" fmla="*/ 1524000 w 5913120"/>
              <a:gd name="connsiteY27" fmla="*/ 2711413 h 3979381"/>
              <a:gd name="connsiteX28" fmla="*/ 1621536 w 5913120"/>
              <a:gd name="connsiteY28" fmla="*/ 2601685 h 3979381"/>
              <a:gd name="connsiteX29" fmla="*/ 1658112 w 5913120"/>
              <a:gd name="connsiteY29" fmla="*/ 2735797 h 3979381"/>
              <a:gd name="connsiteX30" fmla="*/ 1658112 w 5913120"/>
              <a:gd name="connsiteY30" fmla="*/ 2821141 h 3979381"/>
              <a:gd name="connsiteX31" fmla="*/ 1682496 w 5913120"/>
              <a:gd name="connsiteY31" fmla="*/ 2833333 h 3979381"/>
              <a:gd name="connsiteX32" fmla="*/ 1731264 w 5913120"/>
              <a:gd name="connsiteY32" fmla="*/ 2711413 h 3979381"/>
              <a:gd name="connsiteX33" fmla="*/ 1853184 w 5913120"/>
              <a:gd name="connsiteY33" fmla="*/ 2711413 h 3979381"/>
              <a:gd name="connsiteX34" fmla="*/ 1975104 w 5913120"/>
              <a:gd name="connsiteY34" fmla="*/ 2882101 h 3979381"/>
              <a:gd name="connsiteX35" fmla="*/ 2109216 w 5913120"/>
              <a:gd name="connsiteY35" fmla="*/ 2906485 h 3979381"/>
              <a:gd name="connsiteX36" fmla="*/ 2170176 w 5913120"/>
              <a:gd name="connsiteY36" fmla="*/ 2967445 h 3979381"/>
              <a:gd name="connsiteX37" fmla="*/ 2243328 w 5913120"/>
              <a:gd name="connsiteY37" fmla="*/ 2906485 h 3979381"/>
              <a:gd name="connsiteX38" fmla="*/ 2316480 w 5913120"/>
              <a:gd name="connsiteY38" fmla="*/ 3028405 h 3979381"/>
              <a:gd name="connsiteX39" fmla="*/ 2401824 w 5913120"/>
              <a:gd name="connsiteY39" fmla="*/ 3186901 h 3979381"/>
              <a:gd name="connsiteX40" fmla="*/ 2572512 w 5913120"/>
              <a:gd name="connsiteY40" fmla="*/ 3369781 h 3979381"/>
              <a:gd name="connsiteX41" fmla="*/ 2657856 w 5913120"/>
              <a:gd name="connsiteY41" fmla="*/ 3333205 h 3979381"/>
              <a:gd name="connsiteX42" fmla="*/ 2889504 w 5913120"/>
              <a:gd name="connsiteY42" fmla="*/ 3564853 h 3979381"/>
              <a:gd name="connsiteX43" fmla="*/ 3060192 w 5913120"/>
              <a:gd name="connsiteY43" fmla="*/ 3735541 h 3979381"/>
              <a:gd name="connsiteX44" fmla="*/ 3267456 w 5913120"/>
              <a:gd name="connsiteY44" fmla="*/ 3808693 h 3979381"/>
              <a:gd name="connsiteX45" fmla="*/ 3345342 w 5913120"/>
              <a:gd name="connsiteY45" fmla="*/ 3867254 h 3979381"/>
              <a:gd name="connsiteX46" fmla="*/ 3608832 w 5913120"/>
              <a:gd name="connsiteY46" fmla="*/ 3833077 h 3979381"/>
              <a:gd name="connsiteX47" fmla="*/ 3669792 w 5913120"/>
              <a:gd name="connsiteY47" fmla="*/ 3881845 h 3979381"/>
              <a:gd name="connsiteX48" fmla="*/ 3779520 w 5913120"/>
              <a:gd name="connsiteY48" fmla="*/ 3845269 h 3979381"/>
              <a:gd name="connsiteX49" fmla="*/ 3828288 w 5913120"/>
              <a:gd name="connsiteY49" fmla="*/ 3918421 h 3979381"/>
              <a:gd name="connsiteX50" fmla="*/ 3974592 w 5913120"/>
              <a:gd name="connsiteY50" fmla="*/ 3869653 h 3979381"/>
              <a:gd name="connsiteX51" fmla="*/ 4157472 w 5913120"/>
              <a:gd name="connsiteY51" fmla="*/ 3869653 h 3979381"/>
              <a:gd name="connsiteX52" fmla="*/ 4169664 w 5913120"/>
              <a:gd name="connsiteY52" fmla="*/ 3906229 h 3979381"/>
              <a:gd name="connsiteX53" fmla="*/ 4267200 w 5913120"/>
              <a:gd name="connsiteY53" fmla="*/ 3857461 h 3979381"/>
              <a:gd name="connsiteX54" fmla="*/ 4425696 w 5913120"/>
              <a:gd name="connsiteY54" fmla="*/ 3954997 h 3979381"/>
              <a:gd name="connsiteX55" fmla="*/ 4486656 w 5913120"/>
              <a:gd name="connsiteY55" fmla="*/ 3894037 h 3979381"/>
              <a:gd name="connsiteX56" fmla="*/ 4559808 w 5913120"/>
              <a:gd name="connsiteY56" fmla="*/ 3918421 h 3979381"/>
              <a:gd name="connsiteX57" fmla="*/ 4937760 w 5913120"/>
              <a:gd name="connsiteY57" fmla="*/ 3930613 h 3979381"/>
              <a:gd name="connsiteX58" fmla="*/ 5010912 w 5913120"/>
              <a:gd name="connsiteY58" fmla="*/ 3942805 h 3979381"/>
              <a:gd name="connsiteX59" fmla="*/ 5132832 w 5913120"/>
              <a:gd name="connsiteY59" fmla="*/ 3979381 h 3979381"/>
              <a:gd name="connsiteX60" fmla="*/ 5218176 w 5913120"/>
              <a:gd name="connsiteY60" fmla="*/ 3942805 h 3979381"/>
              <a:gd name="connsiteX61" fmla="*/ 5291328 w 5913120"/>
              <a:gd name="connsiteY61" fmla="*/ 3942805 h 3979381"/>
              <a:gd name="connsiteX62" fmla="*/ 5388864 w 5913120"/>
              <a:gd name="connsiteY62" fmla="*/ 3894037 h 3979381"/>
              <a:gd name="connsiteX63" fmla="*/ 5474208 w 5913120"/>
              <a:gd name="connsiteY63" fmla="*/ 3845269 h 3979381"/>
              <a:gd name="connsiteX64" fmla="*/ 5681472 w 5913120"/>
              <a:gd name="connsiteY64" fmla="*/ 3845269 h 3979381"/>
              <a:gd name="connsiteX65" fmla="*/ 5791200 w 5913120"/>
              <a:gd name="connsiteY65" fmla="*/ 3796501 h 3979381"/>
              <a:gd name="connsiteX66" fmla="*/ 5913120 w 5913120"/>
              <a:gd name="connsiteY66" fmla="*/ 3808693 h 3979381"/>
              <a:gd name="connsiteX67" fmla="*/ 5913120 w 5913120"/>
              <a:gd name="connsiteY67" fmla="*/ 3808693 h 3979381"/>
              <a:gd name="connsiteX68" fmla="*/ 5913120 w 5913120"/>
              <a:gd name="connsiteY68" fmla="*/ 3808693 h 3979381"/>
              <a:gd name="connsiteX0" fmla="*/ 0 w 5913120"/>
              <a:gd name="connsiteY0" fmla="*/ 748501 h 3979381"/>
              <a:gd name="connsiteX1" fmla="*/ 60960 w 5913120"/>
              <a:gd name="connsiteY1" fmla="*/ 980149 h 3979381"/>
              <a:gd name="connsiteX2" fmla="*/ 121920 w 5913120"/>
              <a:gd name="connsiteY2" fmla="*/ 1297141 h 3979381"/>
              <a:gd name="connsiteX3" fmla="*/ 195072 w 5913120"/>
              <a:gd name="connsiteY3" fmla="*/ 1248373 h 3979381"/>
              <a:gd name="connsiteX4" fmla="*/ 243840 w 5913120"/>
              <a:gd name="connsiteY4" fmla="*/ 1065493 h 3979381"/>
              <a:gd name="connsiteX5" fmla="*/ 377952 w 5913120"/>
              <a:gd name="connsiteY5" fmla="*/ 1260565 h 3979381"/>
              <a:gd name="connsiteX6" fmla="*/ 475488 w 5913120"/>
              <a:gd name="connsiteY6" fmla="*/ 1284949 h 3979381"/>
              <a:gd name="connsiteX7" fmla="*/ 499872 w 5913120"/>
              <a:gd name="connsiteY7" fmla="*/ 1455637 h 3979381"/>
              <a:gd name="connsiteX8" fmla="*/ 548640 w 5913120"/>
              <a:gd name="connsiteY8" fmla="*/ 1699477 h 3979381"/>
              <a:gd name="connsiteX9" fmla="*/ 597408 w 5913120"/>
              <a:gd name="connsiteY9" fmla="*/ 1540981 h 3979381"/>
              <a:gd name="connsiteX10" fmla="*/ 682752 w 5913120"/>
              <a:gd name="connsiteY10" fmla="*/ 1687285 h 3979381"/>
              <a:gd name="connsiteX11" fmla="*/ 755904 w 5913120"/>
              <a:gd name="connsiteY11" fmla="*/ 1967701 h 3979381"/>
              <a:gd name="connsiteX12" fmla="*/ 841248 w 5913120"/>
              <a:gd name="connsiteY12" fmla="*/ 1882357 h 3979381"/>
              <a:gd name="connsiteX13" fmla="*/ 914400 w 5913120"/>
              <a:gd name="connsiteY13" fmla="*/ 2077429 h 3979381"/>
              <a:gd name="connsiteX14" fmla="*/ 938784 w 5913120"/>
              <a:gd name="connsiteY14" fmla="*/ 1931125 h 3979381"/>
              <a:gd name="connsiteX15" fmla="*/ 1024128 w 5913120"/>
              <a:gd name="connsiteY15" fmla="*/ 1906741 h 3979381"/>
              <a:gd name="connsiteX16" fmla="*/ 1072896 w 5913120"/>
              <a:gd name="connsiteY16" fmla="*/ 809461 h 3979381"/>
              <a:gd name="connsiteX17" fmla="*/ 1089006 w 5913120"/>
              <a:gd name="connsiteY17" fmla="*/ 79248 h 3979381"/>
              <a:gd name="connsiteX18" fmla="*/ 1133856 w 5913120"/>
              <a:gd name="connsiteY18" fmla="*/ 1284949 h 3979381"/>
              <a:gd name="connsiteX19" fmla="*/ 1194816 w 5913120"/>
              <a:gd name="connsiteY19" fmla="*/ 1419061 h 3979381"/>
              <a:gd name="connsiteX20" fmla="*/ 1182624 w 5913120"/>
              <a:gd name="connsiteY20" fmla="*/ 1992085 h 3979381"/>
              <a:gd name="connsiteX21" fmla="*/ 1255776 w 5913120"/>
              <a:gd name="connsiteY21" fmla="*/ 2065237 h 3979381"/>
              <a:gd name="connsiteX22" fmla="*/ 1280160 w 5913120"/>
              <a:gd name="connsiteY22" fmla="*/ 2455381 h 3979381"/>
              <a:gd name="connsiteX23" fmla="*/ 1328928 w 5913120"/>
              <a:gd name="connsiteY23" fmla="*/ 2577301 h 3979381"/>
              <a:gd name="connsiteX24" fmla="*/ 1426464 w 5913120"/>
              <a:gd name="connsiteY24" fmla="*/ 2540725 h 3979381"/>
              <a:gd name="connsiteX25" fmla="*/ 1450848 w 5913120"/>
              <a:gd name="connsiteY25" fmla="*/ 2443189 h 3979381"/>
              <a:gd name="connsiteX26" fmla="*/ 1475232 w 5913120"/>
              <a:gd name="connsiteY26" fmla="*/ 2577301 h 3979381"/>
              <a:gd name="connsiteX27" fmla="*/ 1524000 w 5913120"/>
              <a:gd name="connsiteY27" fmla="*/ 2711413 h 3979381"/>
              <a:gd name="connsiteX28" fmla="*/ 1621536 w 5913120"/>
              <a:gd name="connsiteY28" fmla="*/ 2601685 h 3979381"/>
              <a:gd name="connsiteX29" fmla="*/ 1658112 w 5913120"/>
              <a:gd name="connsiteY29" fmla="*/ 2735797 h 3979381"/>
              <a:gd name="connsiteX30" fmla="*/ 1658112 w 5913120"/>
              <a:gd name="connsiteY30" fmla="*/ 2821141 h 3979381"/>
              <a:gd name="connsiteX31" fmla="*/ 1682496 w 5913120"/>
              <a:gd name="connsiteY31" fmla="*/ 2833333 h 3979381"/>
              <a:gd name="connsiteX32" fmla="*/ 1731264 w 5913120"/>
              <a:gd name="connsiteY32" fmla="*/ 2711413 h 3979381"/>
              <a:gd name="connsiteX33" fmla="*/ 1853184 w 5913120"/>
              <a:gd name="connsiteY33" fmla="*/ 2711413 h 3979381"/>
              <a:gd name="connsiteX34" fmla="*/ 1975104 w 5913120"/>
              <a:gd name="connsiteY34" fmla="*/ 2882101 h 3979381"/>
              <a:gd name="connsiteX35" fmla="*/ 2109216 w 5913120"/>
              <a:gd name="connsiteY35" fmla="*/ 2906485 h 3979381"/>
              <a:gd name="connsiteX36" fmla="*/ 2170176 w 5913120"/>
              <a:gd name="connsiteY36" fmla="*/ 2967445 h 3979381"/>
              <a:gd name="connsiteX37" fmla="*/ 2243328 w 5913120"/>
              <a:gd name="connsiteY37" fmla="*/ 2906485 h 3979381"/>
              <a:gd name="connsiteX38" fmla="*/ 2316480 w 5913120"/>
              <a:gd name="connsiteY38" fmla="*/ 3028405 h 3979381"/>
              <a:gd name="connsiteX39" fmla="*/ 2401824 w 5913120"/>
              <a:gd name="connsiteY39" fmla="*/ 3186901 h 3979381"/>
              <a:gd name="connsiteX40" fmla="*/ 2572512 w 5913120"/>
              <a:gd name="connsiteY40" fmla="*/ 3369781 h 3979381"/>
              <a:gd name="connsiteX41" fmla="*/ 2657856 w 5913120"/>
              <a:gd name="connsiteY41" fmla="*/ 3333205 h 3979381"/>
              <a:gd name="connsiteX42" fmla="*/ 2889504 w 5913120"/>
              <a:gd name="connsiteY42" fmla="*/ 3564853 h 3979381"/>
              <a:gd name="connsiteX43" fmla="*/ 3060192 w 5913120"/>
              <a:gd name="connsiteY43" fmla="*/ 3735541 h 3979381"/>
              <a:gd name="connsiteX44" fmla="*/ 3267456 w 5913120"/>
              <a:gd name="connsiteY44" fmla="*/ 3808693 h 3979381"/>
              <a:gd name="connsiteX45" fmla="*/ 3345342 w 5913120"/>
              <a:gd name="connsiteY45" fmla="*/ 3867254 h 3979381"/>
              <a:gd name="connsiteX46" fmla="*/ 3608832 w 5913120"/>
              <a:gd name="connsiteY46" fmla="*/ 3833077 h 3979381"/>
              <a:gd name="connsiteX47" fmla="*/ 3669792 w 5913120"/>
              <a:gd name="connsiteY47" fmla="*/ 3881845 h 3979381"/>
              <a:gd name="connsiteX48" fmla="*/ 3779520 w 5913120"/>
              <a:gd name="connsiteY48" fmla="*/ 3845269 h 3979381"/>
              <a:gd name="connsiteX49" fmla="*/ 3828288 w 5913120"/>
              <a:gd name="connsiteY49" fmla="*/ 3918421 h 3979381"/>
              <a:gd name="connsiteX50" fmla="*/ 3974592 w 5913120"/>
              <a:gd name="connsiteY50" fmla="*/ 3869653 h 3979381"/>
              <a:gd name="connsiteX51" fmla="*/ 4157472 w 5913120"/>
              <a:gd name="connsiteY51" fmla="*/ 3869653 h 3979381"/>
              <a:gd name="connsiteX52" fmla="*/ 4169664 w 5913120"/>
              <a:gd name="connsiteY52" fmla="*/ 3906229 h 3979381"/>
              <a:gd name="connsiteX53" fmla="*/ 4267200 w 5913120"/>
              <a:gd name="connsiteY53" fmla="*/ 3857461 h 3979381"/>
              <a:gd name="connsiteX54" fmla="*/ 4425696 w 5913120"/>
              <a:gd name="connsiteY54" fmla="*/ 3954997 h 3979381"/>
              <a:gd name="connsiteX55" fmla="*/ 4486656 w 5913120"/>
              <a:gd name="connsiteY55" fmla="*/ 3894037 h 3979381"/>
              <a:gd name="connsiteX56" fmla="*/ 4559808 w 5913120"/>
              <a:gd name="connsiteY56" fmla="*/ 3918421 h 3979381"/>
              <a:gd name="connsiteX57" fmla="*/ 4937760 w 5913120"/>
              <a:gd name="connsiteY57" fmla="*/ 3930613 h 3979381"/>
              <a:gd name="connsiteX58" fmla="*/ 5010912 w 5913120"/>
              <a:gd name="connsiteY58" fmla="*/ 3942805 h 3979381"/>
              <a:gd name="connsiteX59" fmla="*/ 5132832 w 5913120"/>
              <a:gd name="connsiteY59" fmla="*/ 3979381 h 3979381"/>
              <a:gd name="connsiteX60" fmla="*/ 5218176 w 5913120"/>
              <a:gd name="connsiteY60" fmla="*/ 3942805 h 3979381"/>
              <a:gd name="connsiteX61" fmla="*/ 5291328 w 5913120"/>
              <a:gd name="connsiteY61" fmla="*/ 3942805 h 3979381"/>
              <a:gd name="connsiteX62" fmla="*/ 5388864 w 5913120"/>
              <a:gd name="connsiteY62" fmla="*/ 3894037 h 3979381"/>
              <a:gd name="connsiteX63" fmla="*/ 5474208 w 5913120"/>
              <a:gd name="connsiteY63" fmla="*/ 3845269 h 3979381"/>
              <a:gd name="connsiteX64" fmla="*/ 5681472 w 5913120"/>
              <a:gd name="connsiteY64" fmla="*/ 3845269 h 3979381"/>
              <a:gd name="connsiteX65" fmla="*/ 5791200 w 5913120"/>
              <a:gd name="connsiteY65" fmla="*/ 3796501 h 3979381"/>
              <a:gd name="connsiteX66" fmla="*/ 5913120 w 5913120"/>
              <a:gd name="connsiteY66" fmla="*/ 3808693 h 3979381"/>
              <a:gd name="connsiteX67" fmla="*/ 5913120 w 5913120"/>
              <a:gd name="connsiteY67" fmla="*/ 3808693 h 3979381"/>
              <a:gd name="connsiteX68" fmla="*/ 5913120 w 5913120"/>
              <a:gd name="connsiteY68" fmla="*/ 3808693 h 3979381"/>
              <a:gd name="connsiteX0" fmla="*/ 0 w 5913120"/>
              <a:gd name="connsiteY0" fmla="*/ 748501 h 3979381"/>
              <a:gd name="connsiteX1" fmla="*/ 60960 w 5913120"/>
              <a:gd name="connsiteY1" fmla="*/ 980149 h 3979381"/>
              <a:gd name="connsiteX2" fmla="*/ 121920 w 5913120"/>
              <a:gd name="connsiteY2" fmla="*/ 1297141 h 3979381"/>
              <a:gd name="connsiteX3" fmla="*/ 195072 w 5913120"/>
              <a:gd name="connsiteY3" fmla="*/ 1248373 h 3979381"/>
              <a:gd name="connsiteX4" fmla="*/ 243840 w 5913120"/>
              <a:gd name="connsiteY4" fmla="*/ 1065493 h 3979381"/>
              <a:gd name="connsiteX5" fmla="*/ 377952 w 5913120"/>
              <a:gd name="connsiteY5" fmla="*/ 1260565 h 3979381"/>
              <a:gd name="connsiteX6" fmla="*/ 475488 w 5913120"/>
              <a:gd name="connsiteY6" fmla="*/ 1284949 h 3979381"/>
              <a:gd name="connsiteX7" fmla="*/ 499872 w 5913120"/>
              <a:gd name="connsiteY7" fmla="*/ 1455637 h 3979381"/>
              <a:gd name="connsiteX8" fmla="*/ 548640 w 5913120"/>
              <a:gd name="connsiteY8" fmla="*/ 1699477 h 3979381"/>
              <a:gd name="connsiteX9" fmla="*/ 597408 w 5913120"/>
              <a:gd name="connsiteY9" fmla="*/ 1540981 h 3979381"/>
              <a:gd name="connsiteX10" fmla="*/ 682752 w 5913120"/>
              <a:gd name="connsiteY10" fmla="*/ 1687285 h 3979381"/>
              <a:gd name="connsiteX11" fmla="*/ 755904 w 5913120"/>
              <a:gd name="connsiteY11" fmla="*/ 1967701 h 3979381"/>
              <a:gd name="connsiteX12" fmla="*/ 841248 w 5913120"/>
              <a:gd name="connsiteY12" fmla="*/ 1882357 h 3979381"/>
              <a:gd name="connsiteX13" fmla="*/ 914400 w 5913120"/>
              <a:gd name="connsiteY13" fmla="*/ 2077429 h 3979381"/>
              <a:gd name="connsiteX14" fmla="*/ 938784 w 5913120"/>
              <a:gd name="connsiteY14" fmla="*/ 1931125 h 3979381"/>
              <a:gd name="connsiteX15" fmla="*/ 1024128 w 5913120"/>
              <a:gd name="connsiteY15" fmla="*/ 1906741 h 3979381"/>
              <a:gd name="connsiteX16" fmla="*/ 1072896 w 5913120"/>
              <a:gd name="connsiteY16" fmla="*/ 809461 h 3979381"/>
              <a:gd name="connsiteX17" fmla="*/ 1089006 w 5913120"/>
              <a:gd name="connsiteY17" fmla="*/ 79248 h 3979381"/>
              <a:gd name="connsiteX18" fmla="*/ 1133856 w 5913120"/>
              <a:gd name="connsiteY18" fmla="*/ 1284949 h 3979381"/>
              <a:gd name="connsiteX19" fmla="*/ 1194816 w 5913120"/>
              <a:gd name="connsiteY19" fmla="*/ 1419061 h 3979381"/>
              <a:gd name="connsiteX20" fmla="*/ 1182624 w 5913120"/>
              <a:gd name="connsiteY20" fmla="*/ 1992085 h 3979381"/>
              <a:gd name="connsiteX21" fmla="*/ 1255776 w 5913120"/>
              <a:gd name="connsiteY21" fmla="*/ 2065237 h 3979381"/>
              <a:gd name="connsiteX22" fmla="*/ 1280160 w 5913120"/>
              <a:gd name="connsiteY22" fmla="*/ 2455381 h 3979381"/>
              <a:gd name="connsiteX23" fmla="*/ 1328928 w 5913120"/>
              <a:gd name="connsiteY23" fmla="*/ 2577301 h 3979381"/>
              <a:gd name="connsiteX24" fmla="*/ 1426464 w 5913120"/>
              <a:gd name="connsiteY24" fmla="*/ 2540725 h 3979381"/>
              <a:gd name="connsiteX25" fmla="*/ 1450848 w 5913120"/>
              <a:gd name="connsiteY25" fmla="*/ 2443189 h 3979381"/>
              <a:gd name="connsiteX26" fmla="*/ 1475232 w 5913120"/>
              <a:gd name="connsiteY26" fmla="*/ 2577301 h 3979381"/>
              <a:gd name="connsiteX27" fmla="*/ 1524000 w 5913120"/>
              <a:gd name="connsiteY27" fmla="*/ 2711413 h 3979381"/>
              <a:gd name="connsiteX28" fmla="*/ 1621536 w 5913120"/>
              <a:gd name="connsiteY28" fmla="*/ 2601685 h 3979381"/>
              <a:gd name="connsiteX29" fmla="*/ 1658112 w 5913120"/>
              <a:gd name="connsiteY29" fmla="*/ 2735797 h 3979381"/>
              <a:gd name="connsiteX30" fmla="*/ 1658112 w 5913120"/>
              <a:gd name="connsiteY30" fmla="*/ 2821141 h 3979381"/>
              <a:gd name="connsiteX31" fmla="*/ 1682496 w 5913120"/>
              <a:gd name="connsiteY31" fmla="*/ 2833333 h 3979381"/>
              <a:gd name="connsiteX32" fmla="*/ 1731264 w 5913120"/>
              <a:gd name="connsiteY32" fmla="*/ 2711413 h 3979381"/>
              <a:gd name="connsiteX33" fmla="*/ 1853184 w 5913120"/>
              <a:gd name="connsiteY33" fmla="*/ 2711413 h 3979381"/>
              <a:gd name="connsiteX34" fmla="*/ 1975104 w 5913120"/>
              <a:gd name="connsiteY34" fmla="*/ 2882101 h 3979381"/>
              <a:gd name="connsiteX35" fmla="*/ 2109216 w 5913120"/>
              <a:gd name="connsiteY35" fmla="*/ 2906485 h 3979381"/>
              <a:gd name="connsiteX36" fmla="*/ 2170176 w 5913120"/>
              <a:gd name="connsiteY36" fmla="*/ 2967445 h 3979381"/>
              <a:gd name="connsiteX37" fmla="*/ 2243328 w 5913120"/>
              <a:gd name="connsiteY37" fmla="*/ 2906485 h 3979381"/>
              <a:gd name="connsiteX38" fmla="*/ 2316480 w 5913120"/>
              <a:gd name="connsiteY38" fmla="*/ 3028405 h 3979381"/>
              <a:gd name="connsiteX39" fmla="*/ 2401824 w 5913120"/>
              <a:gd name="connsiteY39" fmla="*/ 3186901 h 3979381"/>
              <a:gd name="connsiteX40" fmla="*/ 2572512 w 5913120"/>
              <a:gd name="connsiteY40" fmla="*/ 3369781 h 3979381"/>
              <a:gd name="connsiteX41" fmla="*/ 2657856 w 5913120"/>
              <a:gd name="connsiteY41" fmla="*/ 3333205 h 3979381"/>
              <a:gd name="connsiteX42" fmla="*/ 2889504 w 5913120"/>
              <a:gd name="connsiteY42" fmla="*/ 3564853 h 3979381"/>
              <a:gd name="connsiteX43" fmla="*/ 3060192 w 5913120"/>
              <a:gd name="connsiteY43" fmla="*/ 3735541 h 3979381"/>
              <a:gd name="connsiteX44" fmla="*/ 3267456 w 5913120"/>
              <a:gd name="connsiteY44" fmla="*/ 3808693 h 3979381"/>
              <a:gd name="connsiteX45" fmla="*/ 3345342 w 5913120"/>
              <a:gd name="connsiteY45" fmla="*/ 3867254 h 3979381"/>
              <a:gd name="connsiteX46" fmla="*/ 3608832 w 5913120"/>
              <a:gd name="connsiteY46" fmla="*/ 3833077 h 3979381"/>
              <a:gd name="connsiteX47" fmla="*/ 3669792 w 5913120"/>
              <a:gd name="connsiteY47" fmla="*/ 3881845 h 3979381"/>
              <a:gd name="connsiteX48" fmla="*/ 3779520 w 5913120"/>
              <a:gd name="connsiteY48" fmla="*/ 3845269 h 3979381"/>
              <a:gd name="connsiteX49" fmla="*/ 3828288 w 5913120"/>
              <a:gd name="connsiteY49" fmla="*/ 3918421 h 3979381"/>
              <a:gd name="connsiteX50" fmla="*/ 3974592 w 5913120"/>
              <a:gd name="connsiteY50" fmla="*/ 3869653 h 3979381"/>
              <a:gd name="connsiteX51" fmla="*/ 4157472 w 5913120"/>
              <a:gd name="connsiteY51" fmla="*/ 3869653 h 3979381"/>
              <a:gd name="connsiteX52" fmla="*/ 4169664 w 5913120"/>
              <a:gd name="connsiteY52" fmla="*/ 3906229 h 3979381"/>
              <a:gd name="connsiteX53" fmla="*/ 4267200 w 5913120"/>
              <a:gd name="connsiteY53" fmla="*/ 3857461 h 3979381"/>
              <a:gd name="connsiteX54" fmla="*/ 4425696 w 5913120"/>
              <a:gd name="connsiteY54" fmla="*/ 3954997 h 3979381"/>
              <a:gd name="connsiteX55" fmla="*/ 4486656 w 5913120"/>
              <a:gd name="connsiteY55" fmla="*/ 3894037 h 3979381"/>
              <a:gd name="connsiteX56" fmla="*/ 4559808 w 5913120"/>
              <a:gd name="connsiteY56" fmla="*/ 3918421 h 3979381"/>
              <a:gd name="connsiteX57" fmla="*/ 4937760 w 5913120"/>
              <a:gd name="connsiteY57" fmla="*/ 3930613 h 3979381"/>
              <a:gd name="connsiteX58" fmla="*/ 5010912 w 5913120"/>
              <a:gd name="connsiteY58" fmla="*/ 3942805 h 3979381"/>
              <a:gd name="connsiteX59" fmla="*/ 5132832 w 5913120"/>
              <a:gd name="connsiteY59" fmla="*/ 3979381 h 3979381"/>
              <a:gd name="connsiteX60" fmla="*/ 5218176 w 5913120"/>
              <a:gd name="connsiteY60" fmla="*/ 3942805 h 3979381"/>
              <a:gd name="connsiteX61" fmla="*/ 5291328 w 5913120"/>
              <a:gd name="connsiteY61" fmla="*/ 3942805 h 3979381"/>
              <a:gd name="connsiteX62" fmla="*/ 5388864 w 5913120"/>
              <a:gd name="connsiteY62" fmla="*/ 3894037 h 3979381"/>
              <a:gd name="connsiteX63" fmla="*/ 5474208 w 5913120"/>
              <a:gd name="connsiteY63" fmla="*/ 3845269 h 3979381"/>
              <a:gd name="connsiteX64" fmla="*/ 5681472 w 5913120"/>
              <a:gd name="connsiteY64" fmla="*/ 3845269 h 3979381"/>
              <a:gd name="connsiteX65" fmla="*/ 5791200 w 5913120"/>
              <a:gd name="connsiteY65" fmla="*/ 3796501 h 3979381"/>
              <a:gd name="connsiteX66" fmla="*/ 5913120 w 5913120"/>
              <a:gd name="connsiteY66" fmla="*/ 3808693 h 3979381"/>
              <a:gd name="connsiteX67" fmla="*/ 5913120 w 5913120"/>
              <a:gd name="connsiteY67" fmla="*/ 3808693 h 3979381"/>
              <a:gd name="connsiteX68" fmla="*/ 5913120 w 5913120"/>
              <a:gd name="connsiteY68" fmla="*/ 3808693 h 3979381"/>
              <a:gd name="connsiteX0" fmla="*/ 0 w 5913120"/>
              <a:gd name="connsiteY0" fmla="*/ 748501 h 3979381"/>
              <a:gd name="connsiteX1" fmla="*/ 60960 w 5913120"/>
              <a:gd name="connsiteY1" fmla="*/ 980149 h 3979381"/>
              <a:gd name="connsiteX2" fmla="*/ 121920 w 5913120"/>
              <a:gd name="connsiteY2" fmla="*/ 1297141 h 3979381"/>
              <a:gd name="connsiteX3" fmla="*/ 195072 w 5913120"/>
              <a:gd name="connsiteY3" fmla="*/ 1248373 h 3979381"/>
              <a:gd name="connsiteX4" fmla="*/ 243840 w 5913120"/>
              <a:gd name="connsiteY4" fmla="*/ 1065493 h 3979381"/>
              <a:gd name="connsiteX5" fmla="*/ 377952 w 5913120"/>
              <a:gd name="connsiteY5" fmla="*/ 1260565 h 3979381"/>
              <a:gd name="connsiteX6" fmla="*/ 475488 w 5913120"/>
              <a:gd name="connsiteY6" fmla="*/ 1284949 h 3979381"/>
              <a:gd name="connsiteX7" fmla="*/ 499872 w 5913120"/>
              <a:gd name="connsiteY7" fmla="*/ 1455637 h 3979381"/>
              <a:gd name="connsiteX8" fmla="*/ 548640 w 5913120"/>
              <a:gd name="connsiteY8" fmla="*/ 1699477 h 3979381"/>
              <a:gd name="connsiteX9" fmla="*/ 597408 w 5913120"/>
              <a:gd name="connsiteY9" fmla="*/ 1540981 h 3979381"/>
              <a:gd name="connsiteX10" fmla="*/ 682752 w 5913120"/>
              <a:gd name="connsiteY10" fmla="*/ 1687285 h 3979381"/>
              <a:gd name="connsiteX11" fmla="*/ 755904 w 5913120"/>
              <a:gd name="connsiteY11" fmla="*/ 1967701 h 3979381"/>
              <a:gd name="connsiteX12" fmla="*/ 841248 w 5913120"/>
              <a:gd name="connsiteY12" fmla="*/ 1882357 h 3979381"/>
              <a:gd name="connsiteX13" fmla="*/ 914400 w 5913120"/>
              <a:gd name="connsiteY13" fmla="*/ 2077429 h 3979381"/>
              <a:gd name="connsiteX14" fmla="*/ 938784 w 5913120"/>
              <a:gd name="connsiteY14" fmla="*/ 1931125 h 3979381"/>
              <a:gd name="connsiteX15" fmla="*/ 1024128 w 5913120"/>
              <a:gd name="connsiteY15" fmla="*/ 1906741 h 3979381"/>
              <a:gd name="connsiteX16" fmla="*/ 1072896 w 5913120"/>
              <a:gd name="connsiteY16" fmla="*/ 809461 h 3979381"/>
              <a:gd name="connsiteX17" fmla="*/ 1089006 w 5913120"/>
              <a:gd name="connsiteY17" fmla="*/ 79248 h 3979381"/>
              <a:gd name="connsiteX18" fmla="*/ 1133856 w 5913120"/>
              <a:gd name="connsiteY18" fmla="*/ 1284949 h 3979381"/>
              <a:gd name="connsiteX19" fmla="*/ 1194816 w 5913120"/>
              <a:gd name="connsiteY19" fmla="*/ 1419061 h 3979381"/>
              <a:gd name="connsiteX20" fmla="*/ 1182624 w 5913120"/>
              <a:gd name="connsiteY20" fmla="*/ 1992085 h 3979381"/>
              <a:gd name="connsiteX21" fmla="*/ 1255776 w 5913120"/>
              <a:gd name="connsiteY21" fmla="*/ 2065237 h 3979381"/>
              <a:gd name="connsiteX22" fmla="*/ 1280160 w 5913120"/>
              <a:gd name="connsiteY22" fmla="*/ 2455381 h 3979381"/>
              <a:gd name="connsiteX23" fmla="*/ 1328928 w 5913120"/>
              <a:gd name="connsiteY23" fmla="*/ 2577301 h 3979381"/>
              <a:gd name="connsiteX24" fmla="*/ 1426464 w 5913120"/>
              <a:gd name="connsiteY24" fmla="*/ 2540725 h 3979381"/>
              <a:gd name="connsiteX25" fmla="*/ 1450848 w 5913120"/>
              <a:gd name="connsiteY25" fmla="*/ 2443189 h 3979381"/>
              <a:gd name="connsiteX26" fmla="*/ 1475232 w 5913120"/>
              <a:gd name="connsiteY26" fmla="*/ 2577301 h 3979381"/>
              <a:gd name="connsiteX27" fmla="*/ 1524000 w 5913120"/>
              <a:gd name="connsiteY27" fmla="*/ 2711413 h 3979381"/>
              <a:gd name="connsiteX28" fmla="*/ 1621536 w 5913120"/>
              <a:gd name="connsiteY28" fmla="*/ 2601685 h 3979381"/>
              <a:gd name="connsiteX29" fmla="*/ 1658112 w 5913120"/>
              <a:gd name="connsiteY29" fmla="*/ 2735797 h 3979381"/>
              <a:gd name="connsiteX30" fmla="*/ 1658112 w 5913120"/>
              <a:gd name="connsiteY30" fmla="*/ 2821141 h 3979381"/>
              <a:gd name="connsiteX31" fmla="*/ 1682496 w 5913120"/>
              <a:gd name="connsiteY31" fmla="*/ 2833333 h 3979381"/>
              <a:gd name="connsiteX32" fmla="*/ 1731264 w 5913120"/>
              <a:gd name="connsiteY32" fmla="*/ 2711413 h 3979381"/>
              <a:gd name="connsiteX33" fmla="*/ 1853184 w 5913120"/>
              <a:gd name="connsiteY33" fmla="*/ 2711413 h 3979381"/>
              <a:gd name="connsiteX34" fmla="*/ 1975104 w 5913120"/>
              <a:gd name="connsiteY34" fmla="*/ 2882101 h 3979381"/>
              <a:gd name="connsiteX35" fmla="*/ 2109216 w 5913120"/>
              <a:gd name="connsiteY35" fmla="*/ 2906485 h 3979381"/>
              <a:gd name="connsiteX36" fmla="*/ 2170176 w 5913120"/>
              <a:gd name="connsiteY36" fmla="*/ 2967445 h 3979381"/>
              <a:gd name="connsiteX37" fmla="*/ 2243328 w 5913120"/>
              <a:gd name="connsiteY37" fmla="*/ 2906485 h 3979381"/>
              <a:gd name="connsiteX38" fmla="*/ 2316480 w 5913120"/>
              <a:gd name="connsiteY38" fmla="*/ 3028405 h 3979381"/>
              <a:gd name="connsiteX39" fmla="*/ 2401824 w 5913120"/>
              <a:gd name="connsiteY39" fmla="*/ 3186901 h 3979381"/>
              <a:gd name="connsiteX40" fmla="*/ 2572512 w 5913120"/>
              <a:gd name="connsiteY40" fmla="*/ 3369781 h 3979381"/>
              <a:gd name="connsiteX41" fmla="*/ 2657856 w 5913120"/>
              <a:gd name="connsiteY41" fmla="*/ 3333205 h 3979381"/>
              <a:gd name="connsiteX42" fmla="*/ 2889504 w 5913120"/>
              <a:gd name="connsiteY42" fmla="*/ 3564853 h 3979381"/>
              <a:gd name="connsiteX43" fmla="*/ 3060192 w 5913120"/>
              <a:gd name="connsiteY43" fmla="*/ 3735541 h 3979381"/>
              <a:gd name="connsiteX44" fmla="*/ 3267456 w 5913120"/>
              <a:gd name="connsiteY44" fmla="*/ 3808693 h 3979381"/>
              <a:gd name="connsiteX45" fmla="*/ 3345342 w 5913120"/>
              <a:gd name="connsiteY45" fmla="*/ 3867254 h 3979381"/>
              <a:gd name="connsiteX46" fmla="*/ 3608832 w 5913120"/>
              <a:gd name="connsiteY46" fmla="*/ 3833077 h 3979381"/>
              <a:gd name="connsiteX47" fmla="*/ 3669792 w 5913120"/>
              <a:gd name="connsiteY47" fmla="*/ 3881845 h 3979381"/>
              <a:gd name="connsiteX48" fmla="*/ 3779520 w 5913120"/>
              <a:gd name="connsiteY48" fmla="*/ 3845269 h 3979381"/>
              <a:gd name="connsiteX49" fmla="*/ 3828288 w 5913120"/>
              <a:gd name="connsiteY49" fmla="*/ 3918421 h 3979381"/>
              <a:gd name="connsiteX50" fmla="*/ 3974592 w 5913120"/>
              <a:gd name="connsiteY50" fmla="*/ 3869653 h 3979381"/>
              <a:gd name="connsiteX51" fmla="*/ 4157472 w 5913120"/>
              <a:gd name="connsiteY51" fmla="*/ 3869653 h 3979381"/>
              <a:gd name="connsiteX52" fmla="*/ 4169664 w 5913120"/>
              <a:gd name="connsiteY52" fmla="*/ 3906229 h 3979381"/>
              <a:gd name="connsiteX53" fmla="*/ 4267200 w 5913120"/>
              <a:gd name="connsiteY53" fmla="*/ 3857461 h 3979381"/>
              <a:gd name="connsiteX54" fmla="*/ 4425696 w 5913120"/>
              <a:gd name="connsiteY54" fmla="*/ 3954997 h 3979381"/>
              <a:gd name="connsiteX55" fmla="*/ 4486656 w 5913120"/>
              <a:gd name="connsiteY55" fmla="*/ 3894037 h 3979381"/>
              <a:gd name="connsiteX56" fmla="*/ 4559808 w 5913120"/>
              <a:gd name="connsiteY56" fmla="*/ 3918421 h 3979381"/>
              <a:gd name="connsiteX57" fmla="*/ 4937760 w 5913120"/>
              <a:gd name="connsiteY57" fmla="*/ 3930613 h 3979381"/>
              <a:gd name="connsiteX58" fmla="*/ 5010912 w 5913120"/>
              <a:gd name="connsiteY58" fmla="*/ 3942805 h 3979381"/>
              <a:gd name="connsiteX59" fmla="*/ 5132832 w 5913120"/>
              <a:gd name="connsiteY59" fmla="*/ 3979381 h 3979381"/>
              <a:gd name="connsiteX60" fmla="*/ 5218176 w 5913120"/>
              <a:gd name="connsiteY60" fmla="*/ 3942805 h 3979381"/>
              <a:gd name="connsiteX61" fmla="*/ 5291328 w 5913120"/>
              <a:gd name="connsiteY61" fmla="*/ 3942805 h 3979381"/>
              <a:gd name="connsiteX62" fmla="*/ 5388864 w 5913120"/>
              <a:gd name="connsiteY62" fmla="*/ 3894037 h 3979381"/>
              <a:gd name="connsiteX63" fmla="*/ 5474208 w 5913120"/>
              <a:gd name="connsiteY63" fmla="*/ 3845269 h 3979381"/>
              <a:gd name="connsiteX64" fmla="*/ 5681472 w 5913120"/>
              <a:gd name="connsiteY64" fmla="*/ 3845269 h 3979381"/>
              <a:gd name="connsiteX65" fmla="*/ 5791200 w 5913120"/>
              <a:gd name="connsiteY65" fmla="*/ 3796501 h 3979381"/>
              <a:gd name="connsiteX66" fmla="*/ 5913120 w 5913120"/>
              <a:gd name="connsiteY66" fmla="*/ 3808693 h 3979381"/>
              <a:gd name="connsiteX67" fmla="*/ 5913120 w 5913120"/>
              <a:gd name="connsiteY67" fmla="*/ 3808693 h 3979381"/>
              <a:gd name="connsiteX68" fmla="*/ 5913120 w 5913120"/>
              <a:gd name="connsiteY68" fmla="*/ 3808693 h 3979381"/>
              <a:gd name="connsiteX0" fmla="*/ 0 w 5913120"/>
              <a:gd name="connsiteY0" fmla="*/ 748501 h 3979381"/>
              <a:gd name="connsiteX1" fmla="*/ 60960 w 5913120"/>
              <a:gd name="connsiteY1" fmla="*/ 980149 h 3979381"/>
              <a:gd name="connsiteX2" fmla="*/ 121920 w 5913120"/>
              <a:gd name="connsiteY2" fmla="*/ 1297141 h 3979381"/>
              <a:gd name="connsiteX3" fmla="*/ 195072 w 5913120"/>
              <a:gd name="connsiteY3" fmla="*/ 1248373 h 3979381"/>
              <a:gd name="connsiteX4" fmla="*/ 243840 w 5913120"/>
              <a:gd name="connsiteY4" fmla="*/ 1065493 h 3979381"/>
              <a:gd name="connsiteX5" fmla="*/ 377952 w 5913120"/>
              <a:gd name="connsiteY5" fmla="*/ 1260565 h 3979381"/>
              <a:gd name="connsiteX6" fmla="*/ 475488 w 5913120"/>
              <a:gd name="connsiteY6" fmla="*/ 1284949 h 3979381"/>
              <a:gd name="connsiteX7" fmla="*/ 499872 w 5913120"/>
              <a:gd name="connsiteY7" fmla="*/ 1455637 h 3979381"/>
              <a:gd name="connsiteX8" fmla="*/ 548640 w 5913120"/>
              <a:gd name="connsiteY8" fmla="*/ 1699477 h 3979381"/>
              <a:gd name="connsiteX9" fmla="*/ 597408 w 5913120"/>
              <a:gd name="connsiteY9" fmla="*/ 1540981 h 3979381"/>
              <a:gd name="connsiteX10" fmla="*/ 682752 w 5913120"/>
              <a:gd name="connsiteY10" fmla="*/ 1687285 h 3979381"/>
              <a:gd name="connsiteX11" fmla="*/ 755904 w 5913120"/>
              <a:gd name="connsiteY11" fmla="*/ 1967701 h 3979381"/>
              <a:gd name="connsiteX12" fmla="*/ 841248 w 5913120"/>
              <a:gd name="connsiteY12" fmla="*/ 1882357 h 3979381"/>
              <a:gd name="connsiteX13" fmla="*/ 914400 w 5913120"/>
              <a:gd name="connsiteY13" fmla="*/ 2077429 h 3979381"/>
              <a:gd name="connsiteX14" fmla="*/ 938784 w 5913120"/>
              <a:gd name="connsiteY14" fmla="*/ 1931125 h 3979381"/>
              <a:gd name="connsiteX15" fmla="*/ 1024128 w 5913120"/>
              <a:gd name="connsiteY15" fmla="*/ 1906741 h 3979381"/>
              <a:gd name="connsiteX16" fmla="*/ 1072896 w 5913120"/>
              <a:gd name="connsiteY16" fmla="*/ 809461 h 3979381"/>
              <a:gd name="connsiteX17" fmla="*/ 1089006 w 5913120"/>
              <a:gd name="connsiteY17" fmla="*/ 79248 h 3979381"/>
              <a:gd name="connsiteX18" fmla="*/ 1133856 w 5913120"/>
              <a:gd name="connsiteY18" fmla="*/ 1284949 h 3979381"/>
              <a:gd name="connsiteX19" fmla="*/ 1194816 w 5913120"/>
              <a:gd name="connsiteY19" fmla="*/ 1419061 h 3979381"/>
              <a:gd name="connsiteX20" fmla="*/ 1182624 w 5913120"/>
              <a:gd name="connsiteY20" fmla="*/ 1992085 h 3979381"/>
              <a:gd name="connsiteX21" fmla="*/ 1255776 w 5913120"/>
              <a:gd name="connsiteY21" fmla="*/ 2065237 h 3979381"/>
              <a:gd name="connsiteX22" fmla="*/ 1280160 w 5913120"/>
              <a:gd name="connsiteY22" fmla="*/ 2455381 h 3979381"/>
              <a:gd name="connsiteX23" fmla="*/ 1328928 w 5913120"/>
              <a:gd name="connsiteY23" fmla="*/ 2577301 h 3979381"/>
              <a:gd name="connsiteX24" fmla="*/ 1426464 w 5913120"/>
              <a:gd name="connsiteY24" fmla="*/ 2540725 h 3979381"/>
              <a:gd name="connsiteX25" fmla="*/ 1450848 w 5913120"/>
              <a:gd name="connsiteY25" fmla="*/ 2443189 h 3979381"/>
              <a:gd name="connsiteX26" fmla="*/ 1475232 w 5913120"/>
              <a:gd name="connsiteY26" fmla="*/ 2577301 h 3979381"/>
              <a:gd name="connsiteX27" fmla="*/ 1524000 w 5913120"/>
              <a:gd name="connsiteY27" fmla="*/ 2711413 h 3979381"/>
              <a:gd name="connsiteX28" fmla="*/ 1621536 w 5913120"/>
              <a:gd name="connsiteY28" fmla="*/ 2601685 h 3979381"/>
              <a:gd name="connsiteX29" fmla="*/ 1658112 w 5913120"/>
              <a:gd name="connsiteY29" fmla="*/ 2735797 h 3979381"/>
              <a:gd name="connsiteX30" fmla="*/ 1658112 w 5913120"/>
              <a:gd name="connsiteY30" fmla="*/ 2821141 h 3979381"/>
              <a:gd name="connsiteX31" fmla="*/ 1682496 w 5913120"/>
              <a:gd name="connsiteY31" fmla="*/ 2833333 h 3979381"/>
              <a:gd name="connsiteX32" fmla="*/ 1731264 w 5913120"/>
              <a:gd name="connsiteY32" fmla="*/ 2711413 h 3979381"/>
              <a:gd name="connsiteX33" fmla="*/ 1853184 w 5913120"/>
              <a:gd name="connsiteY33" fmla="*/ 2711413 h 3979381"/>
              <a:gd name="connsiteX34" fmla="*/ 1975104 w 5913120"/>
              <a:gd name="connsiteY34" fmla="*/ 2882101 h 3979381"/>
              <a:gd name="connsiteX35" fmla="*/ 2109216 w 5913120"/>
              <a:gd name="connsiteY35" fmla="*/ 2906485 h 3979381"/>
              <a:gd name="connsiteX36" fmla="*/ 2170176 w 5913120"/>
              <a:gd name="connsiteY36" fmla="*/ 2967445 h 3979381"/>
              <a:gd name="connsiteX37" fmla="*/ 2243328 w 5913120"/>
              <a:gd name="connsiteY37" fmla="*/ 2906485 h 3979381"/>
              <a:gd name="connsiteX38" fmla="*/ 2316480 w 5913120"/>
              <a:gd name="connsiteY38" fmla="*/ 3028405 h 3979381"/>
              <a:gd name="connsiteX39" fmla="*/ 2401824 w 5913120"/>
              <a:gd name="connsiteY39" fmla="*/ 3186901 h 3979381"/>
              <a:gd name="connsiteX40" fmla="*/ 2572512 w 5913120"/>
              <a:gd name="connsiteY40" fmla="*/ 3369781 h 3979381"/>
              <a:gd name="connsiteX41" fmla="*/ 2657856 w 5913120"/>
              <a:gd name="connsiteY41" fmla="*/ 3333205 h 3979381"/>
              <a:gd name="connsiteX42" fmla="*/ 2889504 w 5913120"/>
              <a:gd name="connsiteY42" fmla="*/ 3564853 h 3979381"/>
              <a:gd name="connsiteX43" fmla="*/ 3060192 w 5913120"/>
              <a:gd name="connsiteY43" fmla="*/ 3735541 h 3979381"/>
              <a:gd name="connsiteX44" fmla="*/ 3267456 w 5913120"/>
              <a:gd name="connsiteY44" fmla="*/ 3808693 h 3979381"/>
              <a:gd name="connsiteX45" fmla="*/ 3345342 w 5913120"/>
              <a:gd name="connsiteY45" fmla="*/ 3867254 h 3979381"/>
              <a:gd name="connsiteX46" fmla="*/ 3608832 w 5913120"/>
              <a:gd name="connsiteY46" fmla="*/ 3833077 h 3979381"/>
              <a:gd name="connsiteX47" fmla="*/ 3669792 w 5913120"/>
              <a:gd name="connsiteY47" fmla="*/ 3881845 h 3979381"/>
              <a:gd name="connsiteX48" fmla="*/ 3779520 w 5913120"/>
              <a:gd name="connsiteY48" fmla="*/ 3845269 h 3979381"/>
              <a:gd name="connsiteX49" fmla="*/ 3828288 w 5913120"/>
              <a:gd name="connsiteY49" fmla="*/ 3918421 h 3979381"/>
              <a:gd name="connsiteX50" fmla="*/ 3974592 w 5913120"/>
              <a:gd name="connsiteY50" fmla="*/ 3869653 h 3979381"/>
              <a:gd name="connsiteX51" fmla="*/ 4157472 w 5913120"/>
              <a:gd name="connsiteY51" fmla="*/ 3869653 h 3979381"/>
              <a:gd name="connsiteX52" fmla="*/ 4169664 w 5913120"/>
              <a:gd name="connsiteY52" fmla="*/ 3906229 h 3979381"/>
              <a:gd name="connsiteX53" fmla="*/ 4267200 w 5913120"/>
              <a:gd name="connsiteY53" fmla="*/ 3857461 h 3979381"/>
              <a:gd name="connsiteX54" fmla="*/ 4425696 w 5913120"/>
              <a:gd name="connsiteY54" fmla="*/ 3954997 h 3979381"/>
              <a:gd name="connsiteX55" fmla="*/ 4486656 w 5913120"/>
              <a:gd name="connsiteY55" fmla="*/ 3894037 h 3979381"/>
              <a:gd name="connsiteX56" fmla="*/ 4559808 w 5913120"/>
              <a:gd name="connsiteY56" fmla="*/ 3918421 h 3979381"/>
              <a:gd name="connsiteX57" fmla="*/ 4937760 w 5913120"/>
              <a:gd name="connsiteY57" fmla="*/ 3930613 h 3979381"/>
              <a:gd name="connsiteX58" fmla="*/ 5010912 w 5913120"/>
              <a:gd name="connsiteY58" fmla="*/ 3942805 h 3979381"/>
              <a:gd name="connsiteX59" fmla="*/ 5132832 w 5913120"/>
              <a:gd name="connsiteY59" fmla="*/ 3979381 h 3979381"/>
              <a:gd name="connsiteX60" fmla="*/ 5218176 w 5913120"/>
              <a:gd name="connsiteY60" fmla="*/ 3942805 h 3979381"/>
              <a:gd name="connsiteX61" fmla="*/ 5291328 w 5913120"/>
              <a:gd name="connsiteY61" fmla="*/ 3942805 h 3979381"/>
              <a:gd name="connsiteX62" fmla="*/ 5388864 w 5913120"/>
              <a:gd name="connsiteY62" fmla="*/ 3894037 h 3979381"/>
              <a:gd name="connsiteX63" fmla="*/ 5474208 w 5913120"/>
              <a:gd name="connsiteY63" fmla="*/ 3845269 h 3979381"/>
              <a:gd name="connsiteX64" fmla="*/ 5681472 w 5913120"/>
              <a:gd name="connsiteY64" fmla="*/ 3845269 h 3979381"/>
              <a:gd name="connsiteX65" fmla="*/ 5791200 w 5913120"/>
              <a:gd name="connsiteY65" fmla="*/ 3796501 h 3979381"/>
              <a:gd name="connsiteX66" fmla="*/ 5913120 w 5913120"/>
              <a:gd name="connsiteY66" fmla="*/ 3808693 h 3979381"/>
              <a:gd name="connsiteX67" fmla="*/ 5913120 w 5913120"/>
              <a:gd name="connsiteY67" fmla="*/ 3808693 h 3979381"/>
              <a:gd name="connsiteX68" fmla="*/ 5913120 w 5913120"/>
              <a:gd name="connsiteY68" fmla="*/ 3808693 h 3979381"/>
              <a:gd name="connsiteX0" fmla="*/ 0 w 5913120"/>
              <a:gd name="connsiteY0" fmla="*/ 748501 h 3979381"/>
              <a:gd name="connsiteX1" fmla="*/ 60960 w 5913120"/>
              <a:gd name="connsiteY1" fmla="*/ 980149 h 3979381"/>
              <a:gd name="connsiteX2" fmla="*/ 121920 w 5913120"/>
              <a:gd name="connsiteY2" fmla="*/ 1297141 h 3979381"/>
              <a:gd name="connsiteX3" fmla="*/ 195072 w 5913120"/>
              <a:gd name="connsiteY3" fmla="*/ 1248373 h 3979381"/>
              <a:gd name="connsiteX4" fmla="*/ 243840 w 5913120"/>
              <a:gd name="connsiteY4" fmla="*/ 1065493 h 3979381"/>
              <a:gd name="connsiteX5" fmla="*/ 377952 w 5913120"/>
              <a:gd name="connsiteY5" fmla="*/ 1260565 h 3979381"/>
              <a:gd name="connsiteX6" fmla="*/ 475488 w 5913120"/>
              <a:gd name="connsiteY6" fmla="*/ 1284949 h 3979381"/>
              <a:gd name="connsiteX7" fmla="*/ 499872 w 5913120"/>
              <a:gd name="connsiteY7" fmla="*/ 1455637 h 3979381"/>
              <a:gd name="connsiteX8" fmla="*/ 548640 w 5913120"/>
              <a:gd name="connsiteY8" fmla="*/ 1699477 h 3979381"/>
              <a:gd name="connsiteX9" fmla="*/ 597408 w 5913120"/>
              <a:gd name="connsiteY9" fmla="*/ 1540981 h 3979381"/>
              <a:gd name="connsiteX10" fmla="*/ 682752 w 5913120"/>
              <a:gd name="connsiteY10" fmla="*/ 1687285 h 3979381"/>
              <a:gd name="connsiteX11" fmla="*/ 755904 w 5913120"/>
              <a:gd name="connsiteY11" fmla="*/ 1967701 h 3979381"/>
              <a:gd name="connsiteX12" fmla="*/ 841248 w 5913120"/>
              <a:gd name="connsiteY12" fmla="*/ 1882357 h 3979381"/>
              <a:gd name="connsiteX13" fmla="*/ 914400 w 5913120"/>
              <a:gd name="connsiteY13" fmla="*/ 2077429 h 3979381"/>
              <a:gd name="connsiteX14" fmla="*/ 938784 w 5913120"/>
              <a:gd name="connsiteY14" fmla="*/ 1931125 h 3979381"/>
              <a:gd name="connsiteX15" fmla="*/ 1024128 w 5913120"/>
              <a:gd name="connsiteY15" fmla="*/ 1906741 h 3979381"/>
              <a:gd name="connsiteX16" fmla="*/ 1072896 w 5913120"/>
              <a:gd name="connsiteY16" fmla="*/ 809461 h 3979381"/>
              <a:gd name="connsiteX17" fmla="*/ 1089006 w 5913120"/>
              <a:gd name="connsiteY17" fmla="*/ 79248 h 3979381"/>
              <a:gd name="connsiteX18" fmla="*/ 1133856 w 5913120"/>
              <a:gd name="connsiteY18" fmla="*/ 1284949 h 3979381"/>
              <a:gd name="connsiteX19" fmla="*/ 1194816 w 5913120"/>
              <a:gd name="connsiteY19" fmla="*/ 1419061 h 3979381"/>
              <a:gd name="connsiteX20" fmla="*/ 1182624 w 5913120"/>
              <a:gd name="connsiteY20" fmla="*/ 1992085 h 3979381"/>
              <a:gd name="connsiteX21" fmla="*/ 1255776 w 5913120"/>
              <a:gd name="connsiteY21" fmla="*/ 2065237 h 3979381"/>
              <a:gd name="connsiteX22" fmla="*/ 1280160 w 5913120"/>
              <a:gd name="connsiteY22" fmla="*/ 2455381 h 3979381"/>
              <a:gd name="connsiteX23" fmla="*/ 1328928 w 5913120"/>
              <a:gd name="connsiteY23" fmla="*/ 2577301 h 3979381"/>
              <a:gd name="connsiteX24" fmla="*/ 1426464 w 5913120"/>
              <a:gd name="connsiteY24" fmla="*/ 2540725 h 3979381"/>
              <a:gd name="connsiteX25" fmla="*/ 1450848 w 5913120"/>
              <a:gd name="connsiteY25" fmla="*/ 2443189 h 3979381"/>
              <a:gd name="connsiteX26" fmla="*/ 1475232 w 5913120"/>
              <a:gd name="connsiteY26" fmla="*/ 2577301 h 3979381"/>
              <a:gd name="connsiteX27" fmla="*/ 1524000 w 5913120"/>
              <a:gd name="connsiteY27" fmla="*/ 2711413 h 3979381"/>
              <a:gd name="connsiteX28" fmla="*/ 1621536 w 5913120"/>
              <a:gd name="connsiteY28" fmla="*/ 2601685 h 3979381"/>
              <a:gd name="connsiteX29" fmla="*/ 1658112 w 5913120"/>
              <a:gd name="connsiteY29" fmla="*/ 2735797 h 3979381"/>
              <a:gd name="connsiteX30" fmla="*/ 1658112 w 5913120"/>
              <a:gd name="connsiteY30" fmla="*/ 2821141 h 3979381"/>
              <a:gd name="connsiteX31" fmla="*/ 1682496 w 5913120"/>
              <a:gd name="connsiteY31" fmla="*/ 2833333 h 3979381"/>
              <a:gd name="connsiteX32" fmla="*/ 1731264 w 5913120"/>
              <a:gd name="connsiteY32" fmla="*/ 2711413 h 3979381"/>
              <a:gd name="connsiteX33" fmla="*/ 1853184 w 5913120"/>
              <a:gd name="connsiteY33" fmla="*/ 2711413 h 3979381"/>
              <a:gd name="connsiteX34" fmla="*/ 1975104 w 5913120"/>
              <a:gd name="connsiteY34" fmla="*/ 2882101 h 3979381"/>
              <a:gd name="connsiteX35" fmla="*/ 2109216 w 5913120"/>
              <a:gd name="connsiteY35" fmla="*/ 2906485 h 3979381"/>
              <a:gd name="connsiteX36" fmla="*/ 2170176 w 5913120"/>
              <a:gd name="connsiteY36" fmla="*/ 2967445 h 3979381"/>
              <a:gd name="connsiteX37" fmla="*/ 2243328 w 5913120"/>
              <a:gd name="connsiteY37" fmla="*/ 2906485 h 3979381"/>
              <a:gd name="connsiteX38" fmla="*/ 2316480 w 5913120"/>
              <a:gd name="connsiteY38" fmla="*/ 3028405 h 3979381"/>
              <a:gd name="connsiteX39" fmla="*/ 2401824 w 5913120"/>
              <a:gd name="connsiteY39" fmla="*/ 3186901 h 3979381"/>
              <a:gd name="connsiteX40" fmla="*/ 2572512 w 5913120"/>
              <a:gd name="connsiteY40" fmla="*/ 3369781 h 3979381"/>
              <a:gd name="connsiteX41" fmla="*/ 2657856 w 5913120"/>
              <a:gd name="connsiteY41" fmla="*/ 3333205 h 3979381"/>
              <a:gd name="connsiteX42" fmla="*/ 2889504 w 5913120"/>
              <a:gd name="connsiteY42" fmla="*/ 3564853 h 3979381"/>
              <a:gd name="connsiteX43" fmla="*/ 3060192 w 5913120"/>
              <a:gd name="connsiteY43" fmla="*/ 3735541 h 3979381"/>
              <a:gd name="connsiteX44" fmla="*/ 3267456 w 5913120"/>
              <a:gd name="connsiteY44" fmla="*/ 3808693 h 3979381"/>
              <a:gd name="connsiteX45" fmla="*/ 3345342 w 5913120"/>
              <a:gd name="connsiteY45" fmla="*/ 3867254 h 3979381"/>
              <a:gd name="connsiteX46" fmla="*/ 3608832 w 5913120"/>
              <a:gd name="connsiteY46" fmla="*/ 3833077 h 3979381"/>
              <a:gd name="connsiteX47" fmla="*/ 3669792 w 5913120"/>
              <a:gd name="connsiteY47" fmla="*/ 3881845 h 3979381"/>
              <a:gd name="connsiteX48" fmla="*/ 3779520 w 5913120"/>
              <a:gd name="connsiteY48" fmla="*/ 3845269 h 3979381"/>
              <a:gd name="connsiteX49" fmla="*/ 3828288 w 5913120"/>
              <a:gd name="connsiteY49" fmla="*/ 3918421 h 3979381"/>
              <a:gd name="connsiteX50" fmla="*/ 3974592 w 5913120"/>
              <a:gd name="connsiteY50" fmla="*/ 3869653 h 3979381"/>
              <a:gd name="connsiteX51" fmla="*/ 4157472 w 5913120"/>
              <a:gd name="connsiteY51" fmla="*/ 3869653 h 3979381"/>
              <a:gd name="connsiteX52" fmla="*/ 4169664 w 5913120"/>
              <a:gd name="connsiteY52" fmla="*/ 3906229 h 3979381"/>
              <a:gd name="connsiteX53" fmla="*/ 4267200 w 5913120"/>
              <a:gd name="connsiteY53" fmla="*/ 3857461 h 3979381"/>
              <a:gd name="connsiteX54" fmla="*/ 4425696 w 5913120"/>
              <a:gd name="connsiteY54" fmla="*/ 3954997 h 3979381"/>
              <a:gd name="connsiteX55" fmla="*/ 4486656 w 5913120"/>
              <a:gd name="connsiteY55" fmla="*/ 3894037 h 3979381"/>
              <a:gd name="connsiteX56" fmla="*/ 4559808 w 5913120"/>
              <a:gd name="connsiteY56" fmla="*/ 3918421 h 3979381"/>
              <a:gd name="connsiteX57" fmla="*/ 4937760 w 5913120"/>
              <a:gd name="connsiteY57" fmla="*/ 3930613 h 3979381"/>
              <a:gd name="connsiteX58" fmla="*/ 5010912 w 5913120"/>
              <a:gd name="connsiteY58" fmla="*/ 3942805 h 3979381"/>
              <a:gd name="connsiteX59" fmla="*/ 5132832 w 5913120"/>
              <a:gd name="connsiteY59" fmla="*/ 3979381 h 3979381"/>
              <a:gd name="connsiteX60" fmla="*/ 5218176 w 5913120"/>
              <a:gd name="connsiteY60" fmla="*/ 3942805 h 3979381"/>
              <a:gd name="connsiteX61" fmla="*/ 5291328 w 5913120"/>
              <a:gd name="connsiteY61" fmla="*/ 3942805 h 3979381"/>
              <a:gd name="connsiteX62" fmla="*/ 5388864 w 5913120"/>
              <a:gd name="connsiteY62" fmla="*/ 3894037 h 3979381"/>
              <a:gd name="connsiteX63" fmla="*/ 5474208 w 5913120"/>
              <a:gd name="connsiteY63" fmla="*/ 3845269 h 3979381"/>
              <a:gd name="connsiteX64" fmla="*/ 5681472 w 5913120"/>
              <a:gd name="connsiteY64" fmla="*/ 3845269 h 3979381"/>
              <a:gd name="connsiteX65" fmla="*/ 5791200 w 5913120"/>
              <a:gd name="connsiteY65" fmla="*/ 3796501 h 3979381"/>
              <a:gd name="connsiteX66" fmla="*/ 5913120 w 5913120"/>
              <a:gd name="connsiteY66" fmla="*/ 3808693 h 3979381"/>
              <a:gd name="connsiteX67" fmla="*/ 5913120 w 5913120"/>
              <a:gd name="connsiteY67" fmla="*/ 3808693 h 3979381"/>
              <a:gd name="connsiteX68" fmla="*/ 5913120 w 5913120"/>
              <a:gd name="connsiteY68" fmla="*/ 3808693 h 3979381"/>
              <a:gd name="connsiteX0" fmla="*/ 0 w 5913120"/>
              <a:gd name="connsiteY0" fmla="*/ 748501 h 3979381"/>
              <a:gd name="connsiteX1" fmla="*/ 60960 w 5913120"/>
              <a:gd name="connsiteY1" fmla="*/ 980149 h 3979381"/>
              <a:gd name="connsiteX2" fmla="*/ 121920 w 5913120"/>
              <a:gd name="connsiteY2" fmla="*/ 1297141 h 3979381"/>
              <a:gd name="connsiteX3" fmla="*/ 195072 w 5913120"/>
              <a:gd name="connsiteY3" fmla="*/ 1248373 h 3979381"/>
              <a:gd name="connsiteX4" fmla="*/ 243840 w 5913120"/>
              <a:gd name="connsiteY4" fmla="*/ 1065493 h 3979381"/>
              <a:gd name="connsiteX5" fmla="*/ 377952 w 5913120"/>
              <a:gd name="connsiteY5" fmla="*/ 1260565 h 3979381"/>
              <a:gd name="connsiteX6" fmla="*/ 475488 w 5913120"/>
              <a:gd name="connsiteY6" fmla="*/ 1284949 h 3979381"/>
              <a:gd name="connsiteX7" fmla="*/ 499872 w 5913120"/>
              <a:gd name="connsiteY7" fmla="*/ 1455637 h 3979381"/>
              <a:gd name="connsiteX8" fmla="*/ 548640 w 5913120"/>
              <a:gd name="connsiteY8" fmla="*/ 1699477 h 3979381"/>
              <a:gd name="connsiteX9" fmla="*/ 597408 w 5913120"/>
              <a:gd name="connsiteY9" fmla="*/ 1540981 h 3979381"/>
              <a:gd name="connsiteX10" fmla="*/ 682752 w 5913120"/>
              <a:gd name="connsiteY10" fmla="*/ 1687285 h 3979381"/>
              <a:gd name="connsiteX11" fmla="*/ 755904 w 5913120"/>
              <a:gd name="connsiteY11" fmla="*/ 1967701 h 3979381"/>
              <a:gd name="connsiteX12" fmla="*/ 841248 w 5913120"/>
              <a:gd name="connsiteY12" fmla="*/ 1882357 h 3979381"/>
              <a:gd name="connsiteX13" fmla="*/ 914400 w 5913120"/>
              <a:gd name="connsiteY13" fmla="*/ 2077429 h 3979381"/>
              <a:gd name="connsiteX14" fmla="*/ 938784 w 5913120"/>
              <a:gd name="connsiteY14" fmla="*/ 1931125 h 3979381"/>
              <a:gd name="connsiteX15" fmla="*/ 1024128 w 5913120"/>
              <a:gd name="connsiteY15" fmla="*/ 1906741 h 3979381"/>
              <a:gd name="connsiteX16" fmla="*/ 1072896 w 5913120"/>
              <a:gd name="connsiteY16" fmla="*/ 809461 h 3979381"/>
              <a:gd name="connsiteX17" fmla="*/ 1089006 w 5913120"/>
              <a:gd name="connsiteY17" fmla="*/ 79248 h 3979381"/>
              <a:gd name="connsiteX18" fmla="*/ 1133856 w 5913120"/>
              <a:gd name="connsiteY18" fmla="*/ 1284949 h 3979381"/>
              <a:gd name="connsiteX19" fmla="*/ 1194816 w 5913120"/>
              <a:gd name="connsiteY19" fmla="*/ 1419061 h 3979381"/>
              <a:gd name="connsiteX20" fmla="*/ 1182624 w 5913120"/>
              <a:gd name="connsiteY20" fmla="*/ 1992085 h 3979381"/>
              <a:gd name="connsiteX21" fmla="*/ 1255776 w 5913120"/>
              <a:gd name="connsiteY21" fmla="*/ 2065237 h 3979381"/>
              <a:gd name="connsiteX22" fmla="*/ 1280160 w 5913120"/>
              <a:gd name="connsiteY22" fmla="*/ 2455381 h 3979381"/>
              <a:gd name="connsiteX23" fmla="*/ 1328928 w 5913120"/>
              <a:gd name="connsiteY23" fmla="*/ 2577301 h 3979381"/>
              <a:gd name="connsiteX24" fmla="*/ 1426464 w 5913120"/>
              <a:gd name="connsiteY24" fmla="*/ 2540725 h 3979381"/>
              <a:gd name="connsiteX25" fmla="*/ 1450848 w 5913120"/>
              <a:gd name="connsiteY25" fmla="*/ 2443189 h 3979381"/>
              <a:gd name="connsiteX26" fmla="*/ 1475232 w 5913120"/>
              <a:gd name="connsiteY26" fmla="*/ 2577301 h 3979381"/>
              <a:gd name="connsiteX27" fmla="*/ 1524000 w 5913120"/>
              <a:gd name="connsiteY27" fmla="*/ 2711413 h 3979381"/>
              <a:gd name="connsiteX28" fmla="*/ 1621536 w 5913120"/>
              <a:gd name="connsiteY28" fmla="*/ 2601685 h 3979381"/>
              <a:gd name="connsiteX29" fmla="*/ 1658112 w 5913120"/>
              <a:gd name="connsiteY29" fmla="*/ 2735797 h 3979381"/>
              <a:gd name="connsiteX30" fmla="*/ 1658112 w 5913120"/>
              <a:gd name="connsiteY30" fmla="*/ 2821141 h 3979381"/>
              <a:gd name="connsiteX31" fmla="*/ 1682496 w 5913120"/>
              <a:gd name="connsiteY31" fmla="*/ 2833333 h 3979381"/>
              <a:gd name="connsiteX32" fmla="*/ 1731264 w 5913120"/>
              <a:gd name="connsiteY32" fmla="*/ 2711413 h 3979381"/>
              <a:gd name="connsiteX33" fmla="*/ 1853184 w 5913120"/>
              <a:gd name="connsiteY33" fmla="*/ 2711413 h 3979381"/>
              <a:gd name="connsiteX34" fmla="*/ 1975104 w 5913120"/>
              <a:gd name="connsiteY34" fmla="*/ 2882101 h 3979381"/>
              <a:gd name="connsiteX35" fmla="*/ 2109216 w 5913120"/>
              <a:gd name="connsiteY35" fmla="*/ 2906485 h 3979381"/>
              <a:gd name="connsiteX36" fmla="*/ 2170176 w 5913120"/>
              <a:gd name="connsiteY36" fmla="*/ 2967445 h 3979381"/>
              <a:gd name="connsiteX37" fmla="*/ 2243328 w 5913120"/>
              <a:gd name="connsiteY37" fmla="*/ 2906485 h 3979381"/>
              <a:gd name="connsiteX38" fmla="*/ 2316480 w 5913120"/>
              <a:gd name="connsiteY38" fmla="*/ 3028405 h 3979381"/>
              <a:gd name="connsiteX39" fmla="*/ 2401824 w 5913120"/>
              <a:gd name="connsiteY39" fmla="*/ 3186901 h 3979381"/>
              <a:gd name="connsiteX40" fmla="*/ 2572512 w 5913120"/>
              <a:gd name="connsiteY40" fmla="*/ 3369781 h 3979381"/>
              <a:gd name="connsiteX41" fmla="*/ 2657856 w 5913120"/>
              <a:gd name="connsiteY41" fmla="*/ 3333205 h 3979381"/>
              <a:gd name="connsiteX42" fmla="*/ 2889504 w 5913120"/>
              <a:gd name="connsiteY42" fmla="*/ 3564853 h 3979381"/>
              <a:gd name="connsiteX43" fmla="*/ 3060192 w 5913120"/>
              <a:gd name="connsiteY43" fmla="*/ 3735541 h 3979381"/>
              <a:gd name="connsiteX44" fmla="*/ 3267456 w 5913120"/>
              <a:gd name="connsiteY44" fmla="*/ 3808693 h 3979381"/>
              <a:gd name="connsiteX45" fmla="*/ 3345342 w 5913120"/>
              <a:gd name="connsiteY45" fmla="*/ 3867254 h 3979381"/>
              <a:gd name="connsiteX46" fmla="*/ 3608832 w 5913120"/>
              <a:gd name="connsiteY46" fmla="*/ 3833077 h 3979381"/>
              <a:gd name="connsiteX47" fmla="*/ 3669792 w 5913120"/>
              <a:gd name="connsiteY47" fmla="*/ 3881845 h 3979381"/>
              <a:gd name="connsiteX48" fmla="*/ 3779520 w 5913120"/>
              <a:gd name="connsiteY48" fmla="*/ 3845269 h 3979381"/>
              <a:gd name="connsiteX49" fmla="*/ 3828288 w 5913120"/>
              <a:gd name="connsiteY49" fmla="*/ 3918421 h 3979381"/>
              <a:gd name="connsiteX50" fmla="*/ 3974592 w 5913120"/>
              <a:gd name="connsiteY50" fmla="*/ 3869653 h 3979381"/>
              <a:gd name="connsiteX51" fmla="*/ 4157472 w 5913120"/>
              <a:gd name="connsiteY51" fmla="*/ 3869653 h 3979381"/>
              <a:gd name="connsiteX52" fmla="*/ 4169664 w 5913120"/>
              <a:gd name="connsiteY52" fmla="*/ 3906229 h 3979381"/>
              <a:gd name="connsiteX53" fmla="*/ 4267200 w 5913120"/>
              <a:gd name="connsiteY53" fmla="*/ 3857461 h 3979381"/>
              <a:gd name="connsiteX54" fmla="*/ 4425696 w 5913120"/>
              <a:gd name="connsiteY54" fmla="*/ 3954997 h 3979381"/>
              <a:gd name="connsiteX55" fmla="*/ 4486656 w 5913120"/>
              <a:gd name="connsiteY55" fmla="*/ 3894037 h 3979381"/>
              <a:gd name="connsiteX56" fmla="*/ 4559808 w 5913120"/>
              <a:gd name="connsiteY56" fmla="*/ 3918421 h 3979381"/>
              <a:gd name="connsiteX57" fmla="*/ 4937760 w 5913120"/>
              <a:gd name="connsiteY57" fmla="*/ 3930613 h 3979381"/>
              <a:gd name="connsiteX58" fmla="*/ 5010912 w 5913120"/>
              <a:gd name="connsiteY58" fmla="*/ 3942805 h 3979381"/>
              <a:gd name="connsiteX59" fmla="*/ 5132832 w 5913120"/>
              <a:gd name="connsiteY59" fmla="*/ 3979381 h 3979381"/>
              <a:gd name="connsiteX60" fmla="*/ 5218176 w 5913120"/>
              <a:gd name="connsiteY60" fmla="*/ 3942805 h 3979381"/>
              <a:gd name="connsiteX61" fmla="*/ 5291328 w 5913120"/>
              <a:gd name="connsiteY61" fmla="*/ 3942805 h 3979381"/>
              <a:gd name="connsiteX62" fmla="*/ 5388864 w 5913120"/>
              <a:gd name="connsiteY62" fmla="*/ 3894037 h 3979381"/>
              <a:gd name="connsiteX63" fmla="*/ 5474208 w 5913120"/>
              <a:gd name="connsiteY63" fmla="*/ 3845269 h 3979381"/>
              <a:gd name="connsiteX64" fmla="*/ 5681472 w 5913120"/>
              <a:gd name="connsiteY64" fmla="*/ 3845269 h 3979381"/>
              <a:gd name="connsiteX65" fmla="*/ 5791200 w 5913120"/>
              <a:gd name="connsiteY65" fmla="*/ 3796501 h 3979381"/>
              <a:gd name="connsiteX66" fmla="*/ 5913120 w 5913120"/>
              <a:gd name="connsiteY66" fmla="*/ 3808693 h 3979381"/>
              <a:gd name="connsiteX67" fmla="*/ 5913120 w 5913120"/>
              <a:gd name="connsiteY67" fmla="*/ 3808693 h 3979381"/>
              <a:gd name="connsiteX68" fmla="*/ 5913120 w 5913120"/>
              <a:gd name="connsiteY68" fmla="*/ 3808693 h 397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913120" h="3979381">
                <a:moveTo>
                  <a:pt x="0" y="748501"/>
                </a:moveTo>
                <a:cubicBezTo>
                  <a:pt x="20320" y="818605"/>
                  <a:pt x="40640" y="888709"/>
                  <a:pt x="60960" y="980149"/>
                </a:cubicBezTo>
                <a:cubicBezTo>
                  <a:pt x="81280" y="1071589"/>
                  <a:pt x="99568" y="1252437"/>
                  <a:pt x="121920" y="1297141"/>
                </a:cubicBezTo>
                <a:cubicBezTo>
                  <a:pt x="144272" y="1341845"/>
                  <a:pt x="174752" y="1286981"/>
                  <a:pt x="195072" y="1248373"/>
                </a:cubicBezTo>
                <a:cubicBezTo>
                  <a:pt x="215392" y="1209765"/>
                  <a:pt x="213360" y="1063461"/>
                  <a:pt x="243840" y="1065493"/>
                </a:cubicBezTo>
                <a:cubicBezTo>
                  <a:pt x="274320" y="1067525"/>
                  <a:pt x="339344" y="1223989"/>
                  <a:pt x="377952" y="1260565"/>
                </a:cubicBezTo>
                <a:cubicBezTo>
                  <a:pt x="416560" y="1297141"/>
                  <a:pt x="455168" y="1252437"/>
                  <a:pt x="475488" y="1284949"/>
                </a:cubicBezTo>
                <a:cubicBezTo>
                  <a:pt x="495808" y="1317461"/>
                  <a:pt x="487680" y="1386549"/>
                  <a:pt x="499872" y="1455637"/>
                </a:cubicBezTo>
                <a:cubicBezTo>
                  <a:pt x="512064" y="1524725"/>
                  <a:pt x="532384" y="1685253"/>
                  <a:pt x="548640" y="1699477"/>
                </a:cubicBezTo>
                <a:cubicBezTo>
                  <a:pt x="564896" y="1713701"/>
                  <a:pt x="575056" y="1543013"/>
                  <a:pt x="597408" y="1540981"/>
                </a:cubicBezTo>
                <a:cubicBezTo>
                  <a:pt x="619760" y="1538949"/>
                  <a:pt x="656336" y="1616165"/>
                  <a:pt x="682752" y="1687285"/>
                </a:cubicBezTo>
                <a:cubicBezTo>
                  <a:pt x="709168" y="1758405"/>
                  <a:pt x="729488" y="1935189"/>
                  <a:pt x="755904" y="1967701"/>
                </a:cubicBezTo>
                <a:cubicBezTo>
                  <a:pt x="782320" y="2000213"/>
                  <a:pt x="814832" y="1864069"/>
                  <a:pt x="841248" y="1882357"/>
                </a:cubicBezTo>
                <a:cubicBezTo>
                  <a:pt x="867664" y="1900645"/>
                  <a:pt x="898144" y="2069301"/>
                  <a:pt x="914400" y="2077429"/>
                </a:cubicBezTo>
                <a:cubicBezTo>
                  <a:pt x="930656" y="2085557"/>
                  <a:pt x="920496" y="1959573"/>
                  <a:pt x="938784" y="1931125"/>
                </a:cubicBezTo>
                <a:cubicBezTo>
                  <a:pt x="957072" y="1902677"/>
                  <a:pt x="1001776" y="2093685"/>
                  <a:pt x="1024128" y="1906741"/>
                </a:cubicBezTo>
                <a:cubicBezTo>
                  <a:pt x="1046480" y="1719797"/>
                  <a:pt x="1062083" y="1114043"/>
                  <a:pt x="1072896" y="809461"/>
                </a:cubicBezTo>
                <a:cubicBezTo>
                  <a:pt x="1083709" y="504879"/>
                  <a:pt x="1078846" y="0"/>
                  <a:pt x="1089006" y="79248"/>
                </a:cubicBezTo>
                <a:cubicBezTo>
                  <a:pt x="1099166" y="158496"/>
                  <a:pt x="1116221" y="1061647"/>
                  <a:pt x="1133856" y="1284949"/>
                </a:cubicBezTo>
                <a:cubicBezTo>
                  <a:pt x="1151491" y="1508251"/>
                  <a:pt x="1186688" y="1301205"/>
                  <a:pt x="1194816" y="1419061"/>
                </a:cubicBezTo>
                <a:cubicBezTo>
                  <a:pt x="1202944" y="1536917"/>
                  <a:pt x="1172464" y="1884389"/>
                  <a:pt x="1182624" y="1992085"/>
                </a:cubicBezTo>
                <a:cubicBezTo>
                  <a:pt x="1192784" y="2099781"/>
                  <a:pt x="1239520" y="1988021"/>
                  <a:pt x="1255776" y="2065237"/>
                </a:cubicBezTo>
                <a:cubicBezTo>
                  <a:pt x="1272032" y="2142453"/>
                  <a:pt x="1267968" y="2370037"/>
                  <a:pt x="1280160" y="2455381"/>
                </a:cubicBezTo>
                <a:cubicBezTo>
                  <a:pt x="1292352" y="2540725"/>
                  <a:pt x="1304544" y="2563077"/>
                  <a:pt x="1328928" y="2577301"/>
                </a:cubicBezTo>
                <a:cubicBezTo>
                  <a:pt x="1353312" y="2591525"/>
                  <a:pt x="1406144" y="2563077"/>
                  <a:pt x="1426464" y="2540725"/>
                </a:cubicBezTo>
                <a:cubicBezTo>
                  <a:pt x="1446784" y="2518373"/>
                  <a:pt x="1442720" y="2437093"/>
                  <a:pt x="1450848" y="2443189"/>
                </a:cubicBezTo>
                <a:cubicBezTo>
                  <a:pt x="1458976" y="2449285"/>
                  <a:pt x="1463040" y="2532597"/>
                  <a:pt x="1475232" y="2577301"/>
                </a:cubicBezTo>
                <a:cubicBezTo>
                  <a:pt x="1487424" y="2622005"/>
                  <a:pt x="1499616" y="2707349"/>
                  <a:pt x="1524000" y="2711413"/>
                </a:cubicBezTo>
                <a:cubicBezTo>
                  <a:pt x="1548384" y="2715477"/>
                  <a:pt x="1599184" y="2597621"/>
                  <a:pt x="1621536" y="2601685"/>
                </a:cubicBezTo>
                <a:cubicBezTo>
                  <a:pt x="1643888" y="2605749"/>
                  <a:pt x="1652016" y="2699221"/>
                  <a:pt x="1658112" y="2735797"/>
                </a:cubicBezTo>
                <a:cubicBezTo>
                  <a:pt x="1664208" y="2772373"/>
                  <a:pt x="1654048" y="2804885"/>
                  <a:pt x="1658112" y="2821141"/>
                </a:cubicBezTo>
                <a:cubicBezTo>
                  <a:pt x="1662176" y="2837397"/>
                  <a:pt x="1670304" y="2851621"/>
                  <a:pt x="1682496" y="2833333"/>
                </a:cubicBezTo>
                <a:cubicBezTo>
                  <a:pt x="1694688" y="2815045"/>
                  <a:pt x="1702816" y="2731733"/>
                  <a:pt x="1731264" y="2711413"/>
                </a:cubicBezTo>
                <a:cubicBezTo>
                  <a:pt x="1759712" y="2691093"/>
                  <a:pt x="1812544" y="2682965"/>
                  <a:pt x="1853184" y="2711413"/>
                </a:cubicBezTo>
                <a:cubicBezTo>
                  <a:pt x="1893824" y="2739861"/>
                  <a:pt x="1932432" y="2849589"/>
                  <a:pt x="1975104" y="2882101"/>
                </a:cubicBezTo>
                <a:cubicBezTo>
                  <a:pt x="2017776" y="2914613"/>
                  <a:pt x="2076704" y="2892261"/>
                  <a:pt x="2109216" y="2906485"/>
                </a:cubicBezTo>
                <a:cubicBezTo>
                  <a:pt x="2141728" y="2920709"/>
                  <a:pt x="2147824" y="2967445"/>
                  <a:pt x="2170176" y="2967445"/>
                </a:cubicBezTo>
                <a:cubicBezTo>
                  <a:pt x="2192528" y="2967445"/>
                  <a:pt x="2218944" y="2896325"/>
                  <a:pt x="2243328" y="2906485"/>
                </a:cubicBezTo>
                <a:cubicBezTo>
                  <a:pt x="2267712" y="2916645"/>
                  <a:pt x="2290064" y="2981669"/>
                  <a:pt x="2316480" y="3028405"/>
                </a:cubicBezTo>
                <a:cubicBezTo>
                  <a:pt x="2342896" y="3075141"/>
                  <a:pt x="2359152" y="3130005"/>
                  <a:pt x="2401824" y="3186901"/>
                </a:cubicBezTo>
                <a:cubicBezTo>
                  <a:pt x="2444496" y="3243797"/>
                  <a:pt x="2529840" y="3345397"/>
                  <a:pt x="2572512" y="3369781"/>
                </a:cubicBezTo>
                <a:cubicBezTo>
                  <a:pt x="2615184" y="3394165"/>
                  <a:pt x="2605024" y="3300693"/>
                  <a:pt x="2657856" y="3333205"/>
                </a:cubicBezTo>
                <a:cubicBezTo>
                  <a:pt x="2710688" y="3365717"/>
                  <a:pt x="2889504" y="3564853"/>
                  <a:pt x="2889504" y="3564853"/>
                </a:cubicBezTo>
                <a:cubicBezTo>
                  <a:pt x="2956560" y="3631909"/>
                  <a:pt x="2997200" y="3694901"/>
                  <a:pt x="3060192" y="3735541"/>
                </a:cubicBezTo>
                <a:cubicBezTo>
                  <a:pt x="3123184" y="3776181"/>
                  <a:pt x="3219931" y="3786741"/>
                  <a:pt x="3267456" y="3808693"/>
                </a:cubicBezTo>
                <a:cubicBezTo>
                  <a:pt x="3314981" y="3830645"/>
                  <a:pt x="3288446" y="3863190"/>
                  <a:pt x="3345342" y="3867254"/>
                </a:cubicBezTo>
                <a:cubicBezTo>
                  <a:pt x="3402238" y="3871318"/>
                  <a:pt x="3554757" y="3830645"/>
                  <a:pt x="3608832" y="3833077"/>
                </a:cubicBezTo>
                <a:cubicBezTo>
                  <a:pt x="3662907" y="3835509"/>
                  <a:pt x="3641344" y="3879813"/>
                  <a:pt x="3669792" y="3881845"/>
                </a:cubicBezTo>
                <a:cubicBezTo>
                  <a:pt x="3698240" y="3883877"/>
                  <a:pt x="3753104" y="3839173"/>
                  <a:pt x="3779520" y="3845269"/>
                </a:cubicBezTo>
                <a:cubicBezTo>
                  <a:pt x="3805936" y="3851365"/>
                  <a:pt x="3795776" y="3914357"/>
                  <a:pt x="3828288" y="3918421"/>
                </a:cubicBezTo>
                <a:cubicBezTo>
                  <a:pt x="3860800" y="3922485"/>
                  <a:pt x="3919728" y="3877781"/>
                  <a:pt x="3974592" y="3869653"/>
                </a:cubicBezTo>
                <a:cubicBezTo>
                  <a:pt x="4029456" y="3861525"/>
                  <a:pt x="4124960" y="3863557"/>
                  <a:pt x="4157472" y="3869653"/>
                </a:cubicBezTo>
                <a:cubicBezTo>
                  <a:pt x="4189984" y="3875749"/>
                  <a:pt x="4151376" y="3908261"/>
                  <a:pt x="4169664" y="3906229"/>
                </a:cubicBezTo>
                <a:cubicBezTo>
                  <a:pt x="4187952" y="3904197"/>
                  <a:pt x="4224528" y="3849333"/>
                  <a:pt x="4267200" y="3857461"/>
                </a:cubicBezTo>
                <a:cubicBezTo>
                  <a:pt x="4309872" y="3865589"/>
                  <a:pt x="4389120" y="3948901"/>
                  <a:pt x="4425696" y="3954997"/>
                </a:cubicBezTo>
                <a:cubicBezTo>
                  <a:pt x="4462272" y="3961093"/>
                  <a:pt x="4464304" y="3900133"/>
                  <a:pt x="4486656" y="3894037"/>
                </a:cubicBezTo>
                <a:cubicBezTo>
                  <a:pt x="4509008" y="3887941"/>
                  <a:pt x="4484624" y="3912325"/>
                  <a:pt x="4559808" y="3918421"/>
                </a:cubicBezTo>
                <a:cubicBezTo>
                  <a:pt x="4634992" y="3924517"/>
                  <a:pt x="4862576" y="3926549"/>
                  <a:pt x="4937760" y="3930613"/>
                </a:cubicBezTo>
                <a:cubicBezTo>
                  <a:pt x="5012944" y="3934677"/>
                  <a:pt x="4978400" y="3934677"/>
                  <a:pt x="5010912" y="3942805"/>
                </a:cubicBezTo>
                <a:cubicBezTo>
                  <a:pt x="5043424" y="3950933"/>
                  <a:pt x="5098288" y="3979381"/>
                  <a:pt x="5132832" y="3979381"/>
                </a:cubicBezTo>
                <a:cubicBezTo>
                  <a:pt x="5167376" y="3979381"/>
                  <a:pt x="5191760" y="3948901"/>
                  <a:pt x="5218176" y="3942805"/>
                </a:cubicBezTo>
                <a:cubicBezTo>
                  <a:pt x="5244592" y="3936709"/>
                  <a:pt x="5262880" y="3950933"/>
                  <a:pt x="5291328" y="3942805"/>
                </a:cubicBezTo>
                <a:cubicBezTo>
                  <a:pt x="5319776" y="3934677"/>
                  <a:pt x="5358384" y="3910293"/>
                  <a:pt x="5388864" y="3894037"/>
                </a:cubicBezTo>
                <a:cubicBezTo>
                  <a:pt x="5419344" y="3877781"/>
                  <a:pt x="5425440" y="3853397"/>
                  <a:pt x="5474208" y="3845269"/>
                </a:cubicBezTo>
                <a:cubicBezTo>
                  <a:pt x="5522976" y="3837141"/>
                  <a:pt x="5628640" y="3853397"/>
                  <a:pt x="5681472" y="3845269"/>
                </a:cubicBezTo>
                <a:cubicBezTo>
                  <a:pt x="5734304" y="3837141"/>
                  <a:pt x="5752592" y="3802597"/>
                  <a:pt x="5791200" y="3796501"/>
                </a:cubicBezTo>
                <a:cubicBezTo>
                  <a:pt x="5829808" y="3790405"/>
                  <a:pt x="5913120" y="3808693"/>
                  <a:pt x="5913120" y="3808693"/>
                </a:cubicBezTo>
                <a:lnTo>
                  <a:pt x="5913120" y="3808693"/>
                </a:lnTo>
                <a:lnTo>
                  <a:pt x="5913120" y="3808693"/>
                </a:lnTo>
              </a:path>
            </a:pathLst>
          </a:custGeom>
          <a:noFill/>
          <a:ln w="47625" cap="flat" cmpd="sng" algn="ctr">
            <a:solidFill>
              <a:schemeClr val="accent1">
                <a:lumMod val="7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GB" sz="3200" b="0" i="0" u="none" strike="noStrike" cap="none" normalizeH="0" baseline="0" smtClean="0">
              <a:ln>
                <a:noFill/>
              </a:ln>
              <a:solidFill>
                <a:schemeClr val="tx1"/>
              </a:solidFill>
              <a:effectLst/>
              <a:latin typeface="Tahoma" pitchFamily="34" charset="0"/>
            </a:endParaRPr>
          </a:p>
        </p:txBody>
      </p:sp>
      <p:sp>
        <p:nvSpPr>
          <p:cNvPr id="43" name="TextBox 42"/>
          <p:cNvSpPr txBox="1"/>
          <p:nvPr/>
        </p:nvSpPr>
        <p:spPr>
          <a:xfrm>
            <a:off x="2993574" y="1093694"/>
            <a:ext cx="5441576" cy="276999"/>
          </a:xfrm>
          <a:prstGeom prst="rect">
            <a:avLst/>
          </a:prstGeom>
          <a:noFill/>
        </p:spPr>
        <p:txBody>
          <a:bodyPr wrap="square" lIns="0" tIns="0" rIns="0" bIns="0" rtlCol="0">
            <a:spAutoFit/>
          </a:bodyPr>
          <a:lstStyle/>
          <a:p>
            <a:r>
              <a:rPr lang="en-GB" sz="2000" b="1" dirty="0" smtClean="0"/>
              <a:t>1918</a:t>
            </a:r>
            <a:r>
              <a:rPr lang="en-GB" sz="2000" dirty="0" smtClean="0"/>
              <a:t> Influenza pandemic</a:t>
            </a:r>
            <a:endParaRPr lang="en-GB" sz="2000" dirty="0"/>
          </a:p>
        </p:txBody>
      </p:sp>
      <p:sp>
        <p:nvSpPr>
          <p:cNvPr id="44" name="TextBox 43"/>
          <p:cNvSpPr txBox="1"/>
          <p:nvPr/>
        </p:nvSpPr>
        <p:spPr>
          <a:xfrm>
            <a:off x="3331676" y="1919071"/>
            <a:ext cx="5082987" cy="492443"/>
          </a:xfrm>
          <a:prstGeom prst="rect">
            <a:avLst/>
          </a:prstGeom>
          <a:noFill/>
        </p:spPr>
        <p:txBody>
          <a:bodyPr wrap="square" lIns="0" tIns="0" rIns="0" bIns="0" rtlCol="0">
            <a:spAutoFit/>
          </a:bodyPr>
          <a:lstStyle/>
          <a:p>
            <a:pPr>
              <a:lnSpc>
                <a:spcPct val="80000"/>
              </a:lnSpc>
            </a:pPr>
            <a:r>
              <a:rPr lang="en-GB" sz="2000" b="1" dirty="0" smtClean="0"/>
              <a:t>1924</a:t>
            </a:r>
            <a:r>
              <a:rPr lang="en-GB" sz="2000" dirty="0" smtClean="0"/>
              <a:t> Plague: last human-to-human transmission</a:t>
            </a:r>
            <a:endParaRPr lang="en-GB" sz="2000" dirty="0"/>
          </a:p>
        </p:txBody>
      </p:sp>
      <p:sp>
        <p:nvSpPr>
          <p:cNvPr id="45" name="TextBox 44"/>
          <p:cNvSpPr txBox="1"/>
          <p:nvPr/>
        </p:nvSpPr>
        <p:spPr>
          <a:xfrm>
            <a:off x="4281936" y="3089157"/>
            <a:ext cx="5047126" cy="276999"/>
          </a:xfrm>
          <a:prstGeom prst="rect">
            <a:avLst/>
          </a:prstGeom>
          <a:noFill/>
        </p:spPr>
        <p:txBody>
          <a:bodyPr wrap="square" lIns="0" tIns="0" rIns="0" bIns="0" rtlCol="0">
            <a:spAutoFit/>
          </a:bodyPr>
          <a:lstStyle/>
          <a:p>
            <a:r>
              <a:rPr lang="en-GB" sz="2000" b="1" dirty="0" smtClean="0"/>
              <a:t>1940</a:t>
            </a:r>
            <a:r>
              <a:rPr lang="en-GB" sz="2000" dirty="0" smtClean="0"/>
              <a:t> First use of penicillin</a:t>
            </a:r>
            <a:endParaRPr lang="en-GB" sz="2000" dirty="0"/>
          </a:p>
        </p:txBody>
      </p:sp>
      <p:sp>
        <p:nvSpPr>
          <p:cNvPr id="46" name="TextBox 45"/>
          <p:cNvSpPr txBox="1"/>
          <p:nvPr/>
        </p:nvSpPr>
        <p:spPr>
          <a:xfrm>
            <a:off x="4824867" y="3914533"/>
            <a:ext cx="3731310" cy="276999"/>
          </a:xfrm>
          <a:prstGeom prst="rect">
            <a:avLst/>
          </a:prstGeom>
          <a:noFill/>
        </p:spPr>
        <p:txBody>
          <a:bodyPr wrap="square" lIns="0" tIns="0" rIns="0" bIns="0" rtlCol="0">
            <a:spAutoFit/>
          </a:bodyPr>
          <a:lstStyle/>
          <a:p>
            <a:r>
              <a:rPr lang="en-GB" sz="2000" b="1" dirty="0" smtClean="0"/>
              <a:t>1955</a:t>
            </a:r>
            <a:r>
              <a:rPr lang="en-GB" sz="2000" dirty="0" smtClean="0"/>
              <a:t> Salk vaccine introduced</a:t>
            </a:r>
            <a:endParaRPr lang="en-GB" sz="2000" dirty="0"/>
          </a:p>
        </p:txBody>
      </p:sp>
      <p:sp>
        <p:nvSpPr>
          <p:cNvPr id="48" name="TextBox 47"/>
          <p:cNvSpPr txBox="1"/>
          <p:nvPr/>
        </p:nvSpPr>
        <p:spPr>
          <a:xfrm rot="16200000">
            <a:off x="-2021648" y="3445404"/>
            <a:ext cx="5043819" cy="249299"/>
          </a:xfrm>
          <a:prstGeom prst="rect">
            <a:avLst/>
          </a:prstGeom>
          <a:noFill/>
        </p:spPr>
        <p:txBody>
          <a:bodyPr wrap="square" lIns="0" tIns="0" rIns="0" bIns="0" rtlCol="0">
            <a:spAutoFit/>
          </a:bodyPr>
          <a:lstStyle/>
          <a:p>
            <a:pPr algn="ctr"/>
            <a:r>
              <a:rPr lang="en-GB" sz="1800" dirty="0" smtClean="0"/>
              <a:t>Deaths per 100,000 population/year</a:t>
            </a:r>
            <a:endParaRPr lang="en-GB" sz="1800" dirty="0"/>
          </a:p>
        </p:txBody>
      </p:sp>
      <p:sp>
        <p:nvSpPr>
          <p:cNvPr id="49" name="Rectangle 48"/>
          <p:cNvSpPr>
            <a:spLocks noChangeArrowheads="1"/>
          </p:cNvSpPr>
          <p:nvPr/>
        </p:nvSpPr>
        <p:spPr bwMode="auto">
          <a:xfrm>
            <a:off x="324000" y="6488114"/>
            <a:ext cx="7811340" cy="258532"/>
          </a:xfrm>
          <a:prstGeom prst="rect">
            <a:avLst/>
          </a:prstGeom>
          <a:noFill/>
          <a:ln w="9525">
            <a:noFill/>
            <a:miter lim="800000"/>
            <a:headEnd/>
            <a:tailEnd/>
          </a:ln>
        </p:spPr>
        <p:txBody>
          <a:bodyPr wrap="square" lIns="0" rIns="0">
            <a:spAutoFit/>
          </a:bodyPr>
          <a:lstStyle/>
          <a:p>
            <a:r>
              <a:rPr lang="da-DK" sz="1200" i="0" dirty="0" smtClean="0">
                <a:solidFill>
                  <a:schemeClr val="bg1"/>
                </a:solidFill>
              </a:rPr>
              <a:t>Adapted from:</a:t>
            </a:r>
            <a:r>
              <a:rPr lang="en-GB" sz="1200" i="0" dirty="0" smtClean="0">
                <a:solidFill>
                  <a:schemeClr val="bg1"/>
                </a:solidFill>
              </a:rPr>
              <a:t> A</a:t>
            </a:r>
            <a:r>
              <a:rPr lang="en-GB" sz="1200" dirty="0" smtClean="0">
                <a:solidFill>
                  <a:schemeClr val="bg1"/>
                </a:solidFill>
              </a:rPr>
              <a:t>iello AE, Larson EL. Lancet Infect </a:t>
            </a:r>
            <a:r>
              <a:rPr lang="en-GB" sz="1200" dirty="0" err="1" smtClean="0">
                <a:solidFill>
                  <a:schemeClr val="bg1"/>
                </a:solidFill>
              </a:rPr>
              <a:t>Dis</a:t>
            </a:r>
            <a:r>
              <a:rPr lang="en-GB" sz="1200" dirty="0" smtClean="0">
                <a:solidFill>
                  <a:schemeClr val="bg1"/>
                </a:solidFill>
              </a:rPr>
              <a:t> 2002;2:103-10.</a:t>
            </a:r>
            <a:endParaRPr lang="en-GB" sz="1200" i="0" dirty="0">
              <a:solidFill>
                <a:schemeClr val="bg1"/>
              </a:solidFill>
            </a:endParaRPr>
          </a:p>
        </p:txBody>
      </p:sp>
      <p:sp>
        <p:nvSpPr>
          <p:cNvPr id="2" name="Title 1"/>
          <p:cNvSpPr>
            <a:spLocks noGrp="1"/>
          </p:cNvSpPr>
          <p:nvPr>
            <p:ph type="title"/>
          </p:nvPr>
        </p:nvSpPr>
        <p:spPr>
          <a:xfrm>
            <a:off x="323852" y="142876"/>
            <a:ext cx="7709807" cy="822325"/>
          </a:xfrm>
          <a:solidFill>
            <a:schemeClr val="bg1"/>
          </a:solidFill>
        </p:spPr>
        <p:txBody>
          <a:bodyPr/>
          <a:lstStyle/>
          <a:p>
            <a:r>
              <a:rPr lang="en-GB" dirty="0" smtClean="0"/>
              <a:t>Human mortality, United States, 1900−2000</a:t>
            </a:r>
            <a:endParaRPr lang="en-GB" dirty="0"/>
          </a:p>
        </p:txBody>
      </p:sp>
    </p:spTree>
    <p:extLst>
      <p:ext uri="{BB962C8B-B14F-4D97-AF65-F5344CB8AC3E}">
        <p14:creationId xmlns:p14="http://schemas.microsoft.com/office/powerpoint/2010/main" val="140390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3000"/>
                                        <p:tgtEl>
                                          <p:spTgt spid="42"/>
                                        </p:tgtEl>
                                      </p:cBhvr>
                                    </p:animEffect>
                                  </p:childTnLst>
                                </p:cTn>
                              </p:par>
                            </p:childTnLst>
                          </p:cTn>
                        </p:par>
                        <p:par>
                          <p:cTn id="8" fill="hold">
                            <p:stCondLst>
                              <p:cond delay="3000"/>
                            </p:stCondLst>
                            <p:childTnLst>
                              <p:par>
                                <p:cTn id="9" presetID="1"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par>
                          <p:cTn id="11" fill="hold">
                            <p:stCondLst>
                              <p:cond delay="3000"/>
                            </p:stCondLst>
                            <p:childTnLst>
                              <p:par>
                                <p:cTn id="12" presetID="1" presetClass="entr" presetSubtype="0" fill="hold" grpId="0" nodeType="afterEffect">
                                  <p:stCondLst>
                                    <p:cond delay="100"/>
                                  </p:stCondLst>
                                  <p:childTnLst>
                                    <p:set>
                                      <p:cBhvr>
                                        <p:cTn id="13" dur="1" fill="hold">
                                          <p:stCondLst>
                                            <p:cond delay="0"/>
                                          </p:stCondLst>
                                        </p:cTn>
                                        <p:tgtEl>
                                          <p:spTgt spid="44"/>
                                        </p:tgtEl>
                                        <p:attrNameLst>
                                          <p:attrName>style.visibility</p:attrName>
                                        </p:attrNameLst>
                                      </p:cBhvr>
                                      <p:to>
                                        <p:strVal val="visible"/>
                                      </p:to>
                                    </p:set>
                                  </p:childTnLst>
                                </p:cTn>
                              </p:par>
                            </p:childTnLst>
                          </p:cTn>
                        </p:par>
                        <p:par>
                          <p:cTn id="14" fill="hold">
                            <p:stCondLst>
                              <p:cond delay="3100"/>
                            </p:stCondLst>
                            <p:childTnLst>
                              <p:par>
                                <p:cTn id="15" presetID="1" presetClass="entr" presetSubtype="0" fill="hold" grpId="0" nodeType="afterEffect">
                                  <p:stCondLst>
                                    <p:cond delay="100"/>
                                  </p:stCondLst>
                                  <p:childTnLst>
                                    <p:set>
                                      <p:cBhvr>
                                        <p:cTn id="16" dur="1" fill="hold">
                                          <p:stCondLst>
                                            <p:cond delay="0"/>
                                          </p:stCondLst>
                                        </p:cTn>
                                        <p:tgtEl>
                                          <p:spTgt spid="45"/>
                                        </p:tgtEl>
                                        <p:attrNameLst>
                                          <p:attrName>style.visibility</p:attrName>
                                        </p:attrNameLst>
                                      </p:cBhvr>
                                      <p:to>
                                        <p:strVal val="visible"/>
                                      </p:to>
                                    </p:set>
                                  </p:childTnLst>
                                </p:cTn>
                              </p:par>
                            </p:childTnLst>
                          </p:cTn>
                        </p:par>
                        <p:par>
                          <p:cTn id="17" fill="hold">
                            <p:stCondLst>
                              <p:cond delay="3200"/>
                            </p:stCondLst>
                            <p:childTnLst>
                              <p:par>
                                <p:cTn id="18" presetID="1" presetClass="entr" presetSubtype="0" fill="hold" grpId="0" nodeType="afterEffect">
                                  <p:stCondLst>
                                    <p:cond delay="100"/>
                                  </p:stCondLst>
                                  <p:childTnLst>
                                    <p:set>
                                      <p:cBhvr>
                                        <p:cTn id="19"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p:bldP spid="44" grpId="0"/>
      <p:bldP spid="45" grpId="0"/>
      <p:bldP spid="4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9" descr="hospital.jpg"/>
          <p:cNvPicPr>
            <a:picLocks noChangeAspect="1"/>
          </p:cNvPicPr>
          <p:nvPr/>
        </p:nvPicPr>
        <p:blipFill>
          <a:blip r:embed="rId3" cstate="print"/>
          <a:srcRect/>
          <a:stretch>
            <a:fillRect/>
          </a:stretch>
        </p:blipFill>
        <p:spPr bwMode="auto">
          <a:xfrm>
            <a:off x="0" y="0"/>
            <a:ext cx="9144000" cy="6286500"/>
          </a:xfrm>
          <a:prstGeom prst="rect">
            <a:avLst/>
          </a:prstGeom>
          <a:noFill/>
          <a:ln w="9525">
            <a:noFill/>
            <a:miter lim="800000"/>
            <a:headEnd/>
            <a:tailEnd/>
          </a:ln>
        </p:spPr>
      </p:pic>
      <p:sp>
        <p:nvSpPr>
          <p:cNvPr id="9" name="Rectangle 8"/>
          <p:cNvSpPr/>
          <p:nvPr/>
        </p:nvSpPr>
        <p:spPr bwMode="auto">
          <a:xfrm>
            <a:off x="0" y="0"/>
            <a:ext cx="9144000" cy="1204913"/>
          </a:xfrm>
          <a:prstGeom prst="rect">
            <a:avLst/>
          </a:prstGeom>
          <a:solidFill>
            <a:schemeClr val="tx1">
              <a:alpha val="40000"/>
            </a:schemeClr>
          </a:solidFill>
          <a:ln w="9525" cap="flat" cmpd="sng" algn="ctr">
            <a:noFill/>
            <a:prstDash val="solid"/>
            <a:round/>
            <a:headEnd type="none" w="med" len="med"/>
            <a:tailEnd type="none" w="med" len="med"/>
          </a:ln>
          <a:effectLst/>
        </p:spPr>
        <p:txBody>
          <a:bodyPr lIns="0" tIns="0" rIns="0" bIns="0"/>
          <a:lstStyle/>
          <a:p>
            <a:pPr>
              <a:lnSpc>
                <a:spcPct val="90000"/>
              </a:lnSpc>
              <a:defRPr/>
            </a:pPr>
            <a:endParaRPr lang="en-GB" sz="3200" i="0" dirty="0">
              <a:solidFill>
                <a:schemeClr val="bg1">
                  <a:lumMod val="75000"/>
                </a:schemeClr>
              </a:solidFill>
              <a:cs typeface="Arial" charset="0"/>
            </a:endParaRPr>
          </a:p>
        </p:txBody>
      </p:sp>
      <p:sp>
        <p:nvSpPr>
          <p:cNvPr id="22534" name="Title 1"/>
          <p:cNvSpPr>
            <a:spLocks noGrp="1"/>
          </p:cNvSpPr>
          <p:nvPr>
            <p:ph type="title"/>
          </p:nvPr>
        </p:nvSpPr>
        <p:spPr/>
        <p:txBody>
          <a:bodyPr/>
          <a:lstStyle/>
          <a:p>
            <a:pPr eaLnBrk="1" hangingPunct="1"/>
            <a:r>
              <a:rPr lang="en-GB" sz="3200" dirty="0" smtClean="0">
                <a:solidFill>
                  <a:schemeClr val="bg1"/>
                </a:solidFill>
              </a:rPr>
              <a:t>Modern medicine: not possible </a:t>
            </a:r>
            <a:br>
              <a:rPr lang="en-GB" sz="3200" dirty="0" smtClean="0">
                <a:solidFill>
                  <a:schemeClr val="bg1"/>
                </a:solidFill>
              </a:rPr>
            </a:br>
            <a:r>
              <a:rPr lang="en-GB" sz="3200" dirty="0" smtClean="0">
                <a:solidFill>
                  <a:schemeClr val="bg1"/>
                </a:solidFill>
              </a:rPr>
              <a:t>without effective antibiotics</a:t>
            </a:r>
            <a:endParaRPr lang="en-GB" sz="3200" b="0" dirty="0" smtClean="0">
              <a:solidFill>
                <a:schemeClr val="bg1"/>
              </a:solidFill>
            </a:endParaRPr>
          </a:p>
        </p:txBody>
      </p:sp>
      <p:sp>
        <p:nvSpPr>
          <p:cNvPr id="22535" name="Rounded Rectangle 10"/>
          <p:cNvSpPr>
            <a:spLocks noChangeArrowheads="1"/>
          </p:cNvSpPr>
          <p:nvPr/>
        </p:nvSpPr>
        <p:spPr bwMode="auto">
          <a:xfrm>
            <a:off x="777875" y="2058988"/>
            <a:ext cx="3114675" cy="495300"/>
          </a:xfrm>
          <a:prstGeom prst="roundRect">
            <a:avLst>
              <a:gd name="adj" fmla="val 16667"/>
            </a:avLst>
          </a:prstGeom>
          <a:noFill/>
          <a:ln w="9525" algn="ctr">
            <a:noFill/>
            <a:round/>
            <a:headEnd/>
            <a:tailEnd/>
          </a:ln>
        </p:spPr>
        <p:txBody>
          <a:bodyPr lIns="0" tIns="0" rIns="0" bIns="0"/>
          <a:lstStyle/>
          <a:p>
            <a:pPr>
              <a:lnSpc>
                <a:spcPct val="90000"/>
              </a:lnSpc>
            </a:pPr>
            <a:endParaRPr lang="en-GB" sz="3200" i="0">
              <a:solidFill>
                <a:srgbClr val="000000"/>
              </a:solidFill>
            </a:endParaRPr>
          </a:p>
        </p:txBody>
      </p:sp>
      <p:pic>
        <p:nvPicPr>
          <p:cNvPr id="22537" name="Picture 10" descr="ECDC-Logo_1c_neg_en_FAB2.png"/>
          <p:cNvPicPr>
            <a:picLocks noChangeAspect="1"/>
          </p:cNvPicPr>
          <p:nvPr/>
        </p:nvPicPr>
        <p:blipFill>
          <a:blip r:embed="rId4" cstate="print"/>
          <a:srcRect/>
          <a:stretch>
            <a:fillRect/>
          </a:stretch>
        </p:blipFill>
        <p:spPr bwMode="auto">
          <a:xfrm>
            <a:off x="8105775" y="120650"/>
            <a:ext cx="828675" cy="739775"/>
          </a:xfrm>
          <a:prstGeom prst="rect">
            <a:avLst/>
          </a:prstGeom>
          <a:noFill/>
          <a:ln w="9525">
            <a:noFill/>
            <a:miter lim="800000"/>
            <a:headEnd/>
            <a:tailEnd/>
          </a:ln>
        </p:spPr>
      </p:pic>
      <p:sp>
        <p:nvSpPr>
          <p:cNvPr id="10" name="Rounded Rectangle 14"/>
          <p:cNvSpPr>
            <a:spLocks noChangeArrowheads="1"/>
          </p:cNvSpPr>
          <p:nvPr/>
        </p:nvSpPr>
        <p:spPr bwMode="auto">
          <a:xfrm>
            <a:off x="5383869" y="5432394"/>
            <a:ext cx="3356094" cy="521839"/>
          </a:xfrm>
          <a:prstGeom prst="roundRect">
            <a:avLst>
              <a:gd name="adj" fmla="val 16667"/>
            </a:avLst>
          </a:prstGeom>
          <a:solidFill>
            <a:srgbClr val="69AE23"/>
          </a:solidFill>
          <a:ln w="9525" algn="ctr">
            <a:noFill/>
            <a:round/>
            <a:headEnd/>
            <a:tailEnd/>
          </a:ln>
        </p:spPr>
        <p:txBody>
          <a:bodyPr lIns="0" tIns="0" rIns="0" bIns="0" anchor="ctr"/>
          <a:lstStyle/>
          <a:p>
            <a:pPr algn="ctr">
              <a:lnSpc>
                <a:spcPct val="90000"/>
              </a:lnSpc>
            </a:pPr>
            <a:r>
              <a:rPr lang="da-DK" sz="2200" b="1" i="0" dirty="0" smtClean="0">
                <a:solidFill>
                  <a:srgbClr val="FFFFFF"/>
                </a:solidFill>
              </a:rPr>
              <a:t>Care of preterm babies</a:t>
            </a:r>
            <a:endParaRPr lang="en-GB" sz="2200" b="1" i="0" dirty="0">
              <a:solidFill>
                <a:srgbClr val="FFFFFF"/>
              </a:solidFill>
            </a:endParaRPr>
          </a:p>
        </p:txBody>
      </p:sp>
      <p:sp>
        <p:nvSpPr>
          <p:cNvPr id="11" name="Rounded Rectangle 13"/>
          <p:cNvSpPr>
            <a:spLocks noChangeArrowheads="1"/>
          </p:cNvSpPr>
          <p:nvPr/>
        </p:nvSpPr>
        <p:spPr bwMode="auto">
          <a:xfrm>
            <a:off x="4240307" y="4485828"/>
            <a:ext cx="2653553" cy="525441"/>
          </a:xfrm>
          <a:prstGeom prst="roundRect">
            <a:avLst>
              <a:gd name="adj" fmla="val 16667"/>
            </a:avLst>
          </a:prstGeom>
          <a:solidFill>
            <a:srgbClr val="69AE23"/>
          </a:solidFill>
          <a:ln w="9525" algn="ctr">
            <a:noFill/>
            <a:round/>
            <a:headEnd/>
            <a:tailEnd/>
          </a:ln>
        </p:spPr>
        <p:txBody>
          <a:bodyPr lIns="0" tIns="0" rIns="0" bIns="0" anchor="ctr"/>
          <a:lstStyle/>
          <a:p>
            <a:pPr algn="ctr">
              <a:lnSpc>
                <a:spcPct val="90000"/>
              </a:lnSpc>
            </a:pPr>
            <a:r>
              <a:rPr lang="da-DK" sz="2200" b="1" i="0" dirty="0" smtClean="0">
                <a:solidFill>
                  <a:srgbClr val="FFFFFF"/>
                </a:solidFill>
              </a:rPr>
              <a:t>Intensive care</a:t>
            </a:r>
            <a:endParaRPr lang="en-GB" sz="2200" b="1" i="0" dirty="0">
              <a:solidFill>
                <a:srgbClr val="FFFFFF"/>
              </a:solidFill>
            </a:endParaRPr>
          </a:p>
        </p:txBody>
      </p:sp>
      <p:sp>
        <p:nvSpPr>
          <p:cNvPr id="12" name="Rounded Rectangle 12"/>
          <p:cNvSpPr>
            <a:spLocks noChangeArrowheads="1"/>
          </p:cNvSpPr>
          <p:nvPr/>
        </p:nvSpPr>
        <p:spPr bwMode="auto">
          <a:xfrm>
            <a:off x="1685365" y="2606832"/>
            <a:ext cx="2871930" cy="520569"/>
          </a:xfrm>
          <a:prstGeom prst="roundRect">
            <a:avLst>
              <a:gd name="adj" fmla="val 16667"/>
            </a:avLst>
          </a:prstGeom>
          <a:solidFill>
            <a:srgbClr val="69AE23"/>
          </a:solidFill>
          <a:ln w="9525" algn="ctr">
            <a:noFill/>
            <a:round/>
            <a:headEnd/>
            <a:tailEnd/>
          </a:ln>
        </p:spPr>
        <p:txBody>
          <a:bodyPr lIns="0" tIns="0" rIns="0" bIns="0" anchor="ctr"/>
          <a:lstStyle/>
          <a:p>
            <a:pPr algn="ctr">
              <a:lnSpc>
                <a:spcPct val="90000"/>
              </a:lnSpc>
            </a:pPr>
            <a:r>
              <a:rPr lang="da-DK" sz="2200" b="1" i="0" dirty="0" smtClean="0">
                <a:solidFill>
                  <a:srgbClr val="FFFFFF"/>
                </a:solidFill>
              </a:rPr>
              <a:t>Organ transplant</a:t>
            </a:r>
            <a:endParaRPr lang="en-GB" sz="2200" b="1" i="0" dirty="0">
              <a:solidFill>
                <a:srgbClr val="FFFFFF"/>
              </a:solidFill>
            </a:endParaRPr>
          </a:p>
        </p:txBody>
      </p:sp>
      <p:sp>
        <p:nvSpPr>
          <p:cNvPr id="13" name="Rounded Rectangle 11"/>
          <p:cNvSpPr>
            <a:spLocks noChangeArrowheads="1"/>
          </p:cNvSpPr>
          <p:nvPr/>
        </p:nvSpPr>
        <p:spPr bwMode="auto">
          <a:xfrm>
            <a:off x="474946" y="1649507"/>
            <a:ext cx="3417604" cy="523875"/>
          </a:xfrm>
          <a:prstGeom prst="roundRect">
            <a:avLst>
              <a:gd name="adj" fmla="val 16667"/>
            </a:avLst>
          </a:prstGeom>
          <a:solidFill>
            <a:srgbClr val="69AE23"/>
          </a:solidFill>
          <a:ln w="9525" algn="ctr">
            <a:noFill/>
            <a:round/>
            <a:headEnd/>
            <a:tailEnd/>
          </a:ln>
        </p:spPr>
        <p:txBody>
          <a:bodyPr lIns="0" tIns="0" rIns="0" bIns="0" anchor="ctr"/>
          <a:lstStyle/>
          <a:p>
            <a:pPr algn="ctr">
              <a:lnSpc>
                <a:spcPct val="90000"/>
              </a:lnSpc>
            </a:pPr>
            <a:r>
              <a:rPr lang="da-DK" sz="2200" b="1" i="0" dirty="0" smtClean="0">
                <a:solidFill>
                  <a:srgbClr val="FFFFFF"/>
                </a:solidFill>
              </a:rPr>
              <a:t>Hip / knee replacement</a:t>
            </a:r>
            <a:endParaRPr lang="en-GB" sz="2200" b="1" i="0" dirty="0">
              <a:solidFill>
                <a:srgbClr val="FFFFFF"/>
              </a:solidFill>
            </a:endParaRPr>
          </a:p>
        </p:txBody>
      </p:sp>
      <p:sp>
        <p:nvSpPr>
          <p:cNvPr id="14" name="Rounded Rectangle 13"/>
          <p:cNvSpPr>
            <a:spLocks noChangeArrowheads="1"/>
          </p:cNvSpPr>
          <p:nvPr/>
        </p:nvSpPr>
        <p:spPr bwMode="auto">
          <a:xfrm>
            <a:off x="2710588" y="3531912"/>
            <a:ext cx="3307440" cy="531845"/>
          </a:xfrm>
          <a:prstGeom prst="roundRect">
            <a:avLst>
              <a:gd name="adj" fmla="val 16667"/>
            </a:avLst>
          </a:prstGeom>
          <a:solidFill>
            <a:srgbClr val="69AE23"/>
          </a:solidFill>
          <a:ln w="9525" algn="ctr">
            <a:noFill/>
            <a:round/>
            <a:headEnd/>
            <a:tailEnd/>
          </a:ln>
        </p:spPr>
        <p:txBody>
          <a:bodyPr lIns="0" tIns="0" rIns="0" bIns="0" anchor="ctr"/>
          <a:lstStyle/>
          <a:p>
            <a:pPr algn="ctr">
              <a:lnSpc>
                <a:spcPct val="90000"/>
              </a:lnSpc>
            </a:pPr>
            <a:r>
              <a:rPr lang="da-DK" sz="2200" b="1" i="0" dirty="0" smtClean="0">
                <a:solidFill>
                  <a:srgbClr val="FFFFFF"/>
                </a:solidFill>
              </a:rPr>
              <a:t>Cancer chemotherapy</a:t>
            </a:r>
            <a:endParaRPr lang="en-GB" sz="2200" b="1" i="0" dirty="0">
              <a:solidFill>
                <a:srgbClr val="FFFFFF"/>
              </a:solidFill>
            </a:endParaRPr>
          </a:p>
        </p:txBody>
      </p:sp>
    </p:spTree>
    <p:extLst>
      <p:ext uri="{BB962C8B-B14F-4D97-AF65-F5344CB8AC3E}">
        <p14:creationId xmlns:p14="http://schemas.microsoft.com/office/powerpoint/2010/main" val="19347683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3" cstate="print"/>
          <a:srcRect/>
          <a:stretch>
            <a:fillRect/>
          </a:stretch>
        </p:blipFill>
        <p:spPr bwMode="auto">
          <a:xfrm>
            <a:off x="4457700" y="1248228"/>
            <a:ext cx="4686300" cy="5029200"/>
          </a:xfrm>
          <a:prstGeom prst="rect">
            <a:avLst/>
          </a:prstGeom>
          <a:noFill/>
          <a:ln w="9525">
            <a:noFill/>
            <a:miter lim="800000"/>
            <a:headEnd/>
            <a:tailEnd/>
          </a:ln>
        </p:spPr>
      </p:pic>
      <p:sp>
        <p:nvSpPr>
          <p:cNvPr id="2" name="Title 1"/>
          <p:cNvSpPr>
            <a:spLocks noGrp="1"/>
          </p:cNvSpPr>
          <p:nvPr>
            <p:ph type="title"/>
          </p:nvPr>
        </p:nvSpPr>
        <p:spPr>
          <a:xfrm>
            <a:off x="323850" y="142875"/>
            <a:ext cx="8229600" cy="1032782"/>
          </a:xfrm>
        </p:spPr>
        <p:txBody>
          <a:bodyPr/>
          <a:lstStyle/>
          <a:p>
            <a:r>
              <a:rPr lang="en-GB" i="1" dirty="0"/>
              <a:t>Staphylococcus aureus</a:t>
            </a:r>
            <a:r>
              <a:rPr lang="en-GB" dirty="0"/>
              <a:t>: % of invasive isolates with resistance to </a:t>
            </a:r>
            <a:r>
              <a:rPr lang="en-GB" dirty="0" err="1"/>
              <a:t>meticillin</a:t>
            </a:r>
            <a:r>
              <a:rPr lang="en-GB" dirty="0"/>
              <a:t> </a:t>
            </a:r>
            <a:r>
              <a:rPr lang="en-GB" dirty="0" smtClean="0"/>
              <a:t/>
            </a:r>
            <a:br>
              <a:rPr lang="en-GB" dirty="0" smtClean="0"/>
            </a:br>
            <a:r>
              <a:rPr lang="en-GB" dirty="0" smtClean="0"/>
              <a:t>(</a:t>
            </a:r>
            <a:r>
              <a:rPr lang="en-GB" u="sng" dirty="0"/>
              <a:t>MRSA</a:t>
            </a:r>
            <a:r>
              <a:rPr lang="en-GB" dirty="0"/>
              <a:t>), </a:t>
            </a:r>
            <a:r>
              <a:rPr lang="en-GB" dirty="0" smtClean="0"/>
              <a:t>EU/EEA</a:t>
            </a:r>
            <a:r>
              <a:rPr lang="en-GB" dirty="0"/>
              <a:t>, </a:t>
            </a:r>
            <a:r>
              <a:rPr lang="en-GB" dirty="0" smtClean="0"/>
              <a:t>2012 </a:t>
            </a:r>
            <a:r>
              <a:rPr lang="en-GB" dirty="0"/>
              <a:t>&amp; </a:t>
            </a:r>
            <a:r>
              <a:rPr lang="en-GB" dirty="0" smtClean="0"/>
              <a:t>2015</a:t>
            </a:r>
            <a:endParaRPr lang="en-GB" dirty="0"/>
          </a:p>
        </p:txBody>
      </p:sp>
      <p:sp>
        <p:nvSpPr>
          <p:cNvPr id="18" name="Rectangle 6"/>
          <p:cNvSpPr>
            <a:spLocks noChangeArrowheads="1"/>
          </p:cNvSpPr>
          <p:nvPr/>
        </p:nvSpPr>
        <p:spPr bwMode="auto">
          <a:xfrm>
            <a:off x="176213" y="6488113"/>
            <a:ext cx="2852737" cy="314325"/>
          </a:xfrm>
          <a:prstGeom prst="rect">
            <a:avLst/>
          </a:prstGeom>
          <a:noFill/>
          <a:ln w="9525">
            <a:noFill/>
            <a:miter lim="800000"/>
            <a:headEnd/>
            <a:tailEnd/>
          </a:ln>
        </p:spPr>
        <p:txBody>
          <a:bodyPr>
            <a:spAutoFit/>
          </a:bodyPr>
          <a:lstStyle/>
          <a:p>
            <a:r>
              <a:rPr lang="en-US" sz="1600" dirty="0">
                <a:solidFill>
                  <a:srgbClr val="FFFFFF"/>
                </a:solidFill>
              </a:rPr>
              <a:t>Source: EARS-Net, </a:t>
            </a:r>
            <a:r>
              <a:rPr lang="en-US" sz="1600" dirty="0" smtClean="0">
                <a:solidFill>
                  <a:srgbClr val="FFFFFF"/>
                </a:solidFill>
              </a:rPr>
              <a:t>2016.</a:t>
            </a:r>
            <a:endParaRPr lang="en-GB" sz="1600" dirty="0">
              <a:solidFill>
                <a:srgbClr val="FFFFFF"/>
              </a:solidFill>
            </a:endParaRPr>
          </a:p>
        </p:txBody>
      </p:sp>
      <p:sp>
        <p:nvSpPr>
          <p:cNvPr id="21" name="Rectangle 6"/>
          <p:cNvSpPr>
            <a:spLocks noChangeArrowheads="1"/>
          </p:cNvSpPr>
          <p:nvPr/>
        </p:nvSpPr>
        <p:spPr bwMode="auto">
          <a:xfrm>
            <a:off x="2486935" y="6481702"/>
            <a:ext cx="6624637" cy="369332"/>
          </a:xfrm>
          <a:prstGeom prst="rect">
            <a:avLst/>
          </a:prstGeom>
          <a:noFill/>
          <a:ln w="9525">
            <a:noFill/>
            <a:miter lim="800000"/>
            <a:headEnd/>
            <a:tailEnd/>
          </a:ln>
        </p:spPr>
        <p:txBody>
          <a:bodyPr anchor="ctr">
            <a:spAutoFit/>
          </a:bodyPr>
          <a:lstStyle/>
          <a:p>
            <a:r>
              <a:rPr lang="en-GB" sz="1000" dirty="0">
                <a:solidFill>
                  <a:prstClr val="black"/>
                </a:solidFill>
              </a:rPr>
              <a:t>The symbols </a:t>
            </a:r>
            <a:r>
              <a:rPr lang="da-DK" sz="1000" dirty="0">
                <a:solidFill>
                  <a:prstClr val="black"/>
                </a:solidFill>
                <a:sym typeface="Wingdings" pitchFamily="2" charset="2"/>
              </a:rPr>
              <a:t></a:t>
            </a:r>
            <a:r>
              <a:rPr lang="da-DK" sz="1000" dirty="0">
                <a:solidFill>
                  <a:prstClr val="black"/>
                </a:solidFill>
              </a:rPr>
              <a:t> </a:t>
            </a:r>
            <a:r>
              <a:rPr lang="en-GB" sz="1000" dirty="0">
                <a:solidFill>
                  <a:prstClr val="black"/>
                </a:solidFill>
              </a:rPr>
              <a:t>and </a:t>
            </a:r>
            <a:r>
              <a:rPr lang="da-DK" sz="1000" dirty="0">
                <a:solidFill>
                  <a:prstClr val="black"/>
                </a:solidFill>
                <a:sym typeface="Wingdings" pitchFamily="2" charset="2"/>
              </a:rPr>
              <a:t></a:t>
            </a:r>
            <a:r>
              <a:rPr lang="da-DK" sz="1000" dirty="0">
                <a:solidFill>
                  <a:prstClr val="black"/>
                </a:solidFill>
              </a:rPr>
              <a:t> </a:t>
            </a:r>
            <a:r>
              <a:rPr lang="en-GB" sz="1000" dirty="0">
                <a:solidFill>
                  <a:prstClr val="black"/>
                </a:solidFill>
              </a:rPr>
              <a:t>indicate a significant increasing or decreasing trend for the period </a:t>
            </a:r>
            <a:r>
              <a:rPr lang="en-GB" sz="1000" dirty="0" smtClean="0">
                <a:solidFill>
                  <a:prstClr val="black"/>
                </a:solidFill>
              </a:rPr>
              <a:t>2012-2015, </a:t>
            </a:r>
            <a:r>
              <a:rPr lang="en-GB" sz="1000" dirty="0">
                <a:solidFill>
                  <a:prstClr val="black"/>
                </a:solidFill>
              </a:rPr>
              <a:t>respectively. These trends were calculated on laboratories that consistently reported during </a:t>
            </a:r>
            <a:r>
              <a:rPr lang="en-GB" sz="1000" dirty="0" smtClean="0">
                <a:solidFill>
                  <a:prstClr val="black"/>
                </a:solidFill>
              </a:rPr>
              <a:t>this period.</a:t>
            </a:r>
            <a:endParaRPr lang="en-GB" sz="1000" dirty="0">
              <a:solidFill>
                <a:prstClr val="black"/>
              </a:solidFill>
            </a:endParaRPr>
          </a:p>
        </p:txBody>
      </p:sp>
      <p:pic>
        <p:nvPicPr>
          <p:cNvPr id="10" name="Picture 2"/>
          <p:cNvPicPr>
            <a:picLocks noChangeAspect="1" noChangeArrowheads="1"/>
          </p:cNvPicPr>
          <p:nvPr/>
        </p:nvPicPr>
        <p:blipFill>
          <a:blip r:embed="rId4" cstate="print"/>
          <a:srcRect/>
          <a:stretch>
            <a:fillRect/>
          </a:stretch>
        </p:blipFill>
        <p:spPr bwMode="auto">
          <a:xfrm>
            <a:off x="375331" y="1388836"/>
            <a:ext cx="2309813" cy="2533650"/>
          </a:xfrm>
          <a:prstGeom prst="rect">
            <a:avLst/>
          </a:prstGeom>
          <a:noFill/>
          <a:ln w="9525">
            <a:noFill/>
            <a:miter lim="800000"/>
            <a:headEnd/>
            <a:tailEnd/>
          </a:ln>
        </p:spPr>
      </p:pic>
      <p:pic>
        <p:nvPicPr>
          <p:cNvPr id="11" name="Picture 4"/>
          <p:cNvPicPr>
            <a:picLocks noChangeAspect="1" noChangeArrowheads="1"/>
          </p:cNvPicPr>
          <p:nvPr/>
        </p:nvPicPr>
        <p:blipFill>
          <a:blip r:embed="rId5" cstate="print"/>
          <a:srcRect/>
          <a:stretch>
            <a:fillRect/>
          </a:stretch>
        </p:blipFill>
        <p:spPr bwMode="auto">
          <a:xfrm>
            <a:off x="336099" y="3993628"/>
            <a:ext cx="1753959" cy="2299108"/>
          </a:xfrm>
          <a:prstGeom prst="rect">
            <a:avLst/>
          </a:prstGeom>
          <a:noFill/>
          <a:ln w="9525">
            <a:noFill/>
            <a:miter lim="800000"/>
            <a:headEnd/>
            <a:tailEnd/>
          </a:ln>
        </p:spPr>
      </p:pic>
      <p:sp>
        <p:nvSpPr>
          <p:cNvPr id="12" name="TextBox 11"/>
          <p:cNvSpPr txBox="1"/>
          <p:nvPr/>
        </p:nvSpPr>
        <p:spPr>
          <a:xfrm>
            <a:off x="918934" y="1520736"/>
            <a:ext cx="654025" cy="276999"/>
          </a:xfrm>
          <a:prstGeom prst="rect">
            <a:avLst/>
          </a:prstGeom>
          <a:noFill/>
        </p:spPr>
        <p:txBody>
          <a:bodyPr wrap="none" lIns="0" tIns="0" rIns="0" bIns="0" rtlCol="0">
            <a:spAutoFit/>
          </a:bodyPr>
          <a:lstStyle/>
          <a:p>
            <a:r>
              <a:rPr lang="en-GB" sz="2000" b="1" dirty="0" smtClean="0">
                <a:solidFill>
                  <a:prstClr val="black"/>
                </a:solidFill>
              </a:rPr>
              <a:t>2012</a:t>
            </a:r>
            <a:endParaRPr lang="en-GB" sz="2000" b="1" dirty="0">
              <a:solidFill>
                <a:prstClr val="black"/>
              </a:solidFill>
            </a:endParaRPr>
          </a:p>
        </p:txBody>
      </p:sp>
      <p:sp>
        <p:nvSpPr>
          <p:cNvPr id="13" name="TextBox 12"/>
          <p:cNvSpPr txBox="1"/>
          <p:nvPr/>
        </p:nvSpPr>
        <p:spPr>
          <a:xfrm>
            <a:off x="5816773" y="2228300"/>
            <a:ext cx="1045158" cy="443198"/>
          </a:xfrm>
          <a:prstGeom prst="rect">
            <a:avLst/>
          </a:prstGeom>
          <a:noFill/>
        </p:spPr>
        <p:txBody>
          <a:bodyPr wrap="none" lIns="0" tIns="0" rIns="0" bIns="0" rtlCol="0">
            <a:spAutoFit/>
          </a:bodyPr>
          <a:lstStyle/>
          <a:p>
            <a:r>
              <a:rPr lang="en-GB" b="1" dirty="0" smtClean="0">
                <a:solidFill>
                  <a:prstClr val="black"/>
                </a:solidFill>
              </a:rPr>
              <a:t>2015</a:t>
            </a:r>
            <a:endParaRPr lang="en-GB" b="1" dirty="0">
              <a:solidFill>
                <a:prstClr val="black"/>
              </a:solidFill>
            </a:endParaRPr>
          </a:p>
        </p:txBody>
      </p:sp>
      <p:sp>
        <p:nvSpPr>
          <p:cNvPr id="15" name="Rectangle 6"/>
          <p:cNvSpPr>
            <a:spLocks noChangeArrowheads="1"/>
          </p:cNvSpPr>
          <p:nvPr/>
        </p:nvSpPr>
        <p:spPr bwMode="auto">
          <a:xfrm>
            <a:off x="5597752" y="5534705"/>
            <a:ext cx="441325" cy="420687"/>
          </a:xfrm>
          <a:prstGeom prst="rect">
            <a:avLst/>
          </a:prstGeom>
          <a:noFill/>
          <a:ln w="9525">
            <a:noFill/>
            <a:miter lim="800000"/>
            <a:headEnd/>
            <a:tailEnd/>
          </a:ln>
        </p:spPr>
        <p:txBody>
          <a:bodyPr anchor="ctr">
            <a:spAutoFit/>
          </a:bodyPr>
          <a:lstStyle/>
          <a:p>
            <a:r>
              <a:rPr lang="da-DK" altLang="en-US" sz="2400" dirty="0">
                <a:solidFill>
                  <a:srgbClr val="000000"/>
                </a:solidFill>
                <a:latin typeface="Tahoma"/>
                <a:cs typeface="Arial" charset="0"/>
                <a:sym typeface="Wingdings" pitchFamily="2" charset="2"/>
              </a:rPr>
              <a:t></a:t>
            </a:r>
            <a:endParaRPr lang="en-GB" altLang="en-US" sz="2400" dirty="0">
              <a:solidFill>
                <a:srgbClr val="000000"/>
              </a:solidFill>
              <a:latin typeface="Tahoma"/>
              <a:cs typeface="Arial" charset="0"/>
            </a:endParaRPr>
          </a:p>
        </p:txBody>
      </p:sp>
      <p:sp>
        <p:nvSpPr>
          <p:cNvPr id="16" name="Rectangle 6"/>
          <p:cNvSpPr>
            <a:spLocks noChangeArrowheads="1"/>
          </p:cNvSpPr>
          <p:nvPr/>
        </p:nvSpPr>
        <p:spPr bwMode="auto">
          <a:xfrm>
            <a:off x="5597753" y="4083277"/>
            <a:ext cx="441325" cy="420687"/>
          </a:xfrm>
          <a:prstGeom prst="rect">
            <a:avLst/>
          </a:prstGeom>
          <a:noFill/>
          <a:ln w="9525">
            <a:noFill/>
            <a:miter lim="800000"/>
            <a:headEnd/>
            <a:tailEnd/>
          </a:ln>
        </p:spPr>
        <p:txBody>
          <a:bodyPr anchor="ctr">
            <a:spAutoFit/>
          </a:bodyPr>
          <a:lstStyle/>
          <a:p>
            <a:r>
              <a:rPr lang="da-DK" altLang="en-US" sz="2400" dirty="0">
                <a:solidFill>
                  <a:srgbClr val="000000"/>
                </a:solidFill>
                <a:latin typeface="Tahoma"/>
                <a:cs typeface="Arial" charset="0"/>
                <a:sym typeface="Wingdings" pitchFamily="2" charset="2"/>
              </a:rPr>
              <a:t></a:t>
            </a:r>
            <a:endParaRPr lang="en-GB" altLang="en-US" sz="2400" dirty="0">
              <a:solidFill>
                <a:srgbClr val="000000"/>
              </a:solidFill>
              <a:latin typeface="Tahoma"/>
              <a:cs typeface="Arial" charset="0"/>
            </a:endParaRPr>
          </a:p>
        </p:txBody>
      </p:sp>
      <p:sp>
        <p:nvSpPr>
          <p:cNvPr id="17" name="Rectangle 6"/>
          <p:cNvSpPr>
            <a:spLocks noChangeArrowheads="1"/>
          </p:cNvSpPr>
          <p:nvPr/>
        </p:nvSpPr>
        <p:spPr bwMode="auto">
          <a:xfrm>
            <a:off x="6396038" y="4779963"/>
            <a:ext cx="441325" cy="420687"/>
          </a:xfrm>
          <a:prstGeom prst="rect">
            <a:avLst/>
          </a:prstGeom>
          <a:noFill/>
          <a:ln w="9525">
            <a:noFill/>
            <a:miter lim="800000"/>
            <a:headEnd/>
            <a:tailEnd/>
          </a:ln>
        </p:spPr>
        <p:txBody>
          <a:bodyPr anchor="ctr">
            <a:spAutoFit/>
          </a:bodyPr>
          <a:lstStyle/>
          <a:p>
            <a:r>
              <a:rPr lang="da-DK" altLang="en-US" sz="2400" dirty="0">
                <a:solidFill>
                  <a:srgbClr val="000000"/>
                </a:solidFill>
                <a:latin typeface="Tahoma"/>
                <a:cs typeface="Arial" charset="0"/>
                <a:sym typeface="Wingdings" pitchFamily="2" charset="2"/>
              </a:rPr>
              <a:t></a:t>
            </a:r>
            <a:endParaRPr lang="en-GB" altLang="en-US" sz="2400" dirty="0">
              <a:solidFill>
                <a:srgbClr val="000000"/>
              </a:solidFill>
              <a:latin typeface="Tahoma"/>
              <a:cs typeface="Arial" charset="0"/>
            </a:endParaRPr>
          </a:p>
        </p:txBody>
      </p:sp>
      <p:sp>
        <p:nvSpPr>
          <p:cNvPr id="19" name="Rectangle 6"/>
          <p:cNvSpPr>
            <a:spLocks noChangeArrowheads="1"/>
          </p:cNvSpPr>
          <p:nvPr/>
        </p:nvSpPr>
        <p:spPr bwMode="auto">
          <a:xfrm>
            <a:off x="7593467" y="4206647"/>
            <a:ext cx="441325" cy="420687"/>
          </a:xfrm>
          <a:prstGeom prst="rect">
            <a:avLst/>
          </a:prstGeom>
          <a:noFill/>
          <a:ln w="9525">
            <a:noFill/>
            <a:miter lim="800000"/>
            <a:headEnd/>
            <a:tailEnd/>
          </a:ln>
        </p:spPr>
        <p:txBody>
          <a:bodyPr anchor="ctr">
            <a:spAutoFit/>
          </a:bodyPr>
          <a:lstStyle/>
          <a:p>
            <a:r>
              <a:rPr lang="da-DK" altLang="en-US" sz="2400" dirty="0">
                <a:solidFill>
                  <a:srgbClr val="000000"/>
                </a:solidFill>
                <a:latin typeface="Tahoma"/>
                <a:cs typeface="Arial" charset="0"/>
                <a:sym typeface="Wingdings" pitchFamily="2" charset="2"/>
              </a:rPr>
              <a:t></a:t>
            </a:r>
            <a:endParaRPr lang="en-GB" altLang="en-US" sz="2400" dirty="0">
              <a:solidFill>
                <a:srgbClr val="000000"/>
              </a:solidFill>
              <a:latin typeface="Tahoma"/>
              <a:cs typeface="Arial" charset="0"/>
            </a:endParaRPr>
          </a:p>
        </p:txBody>
      </p:sp>
      <p:sp>
        <p:nvSpPr>
          <p:cNvPr id="22" name="Rectangle 6"/>
          <p:cNvSpPr>
            <a:spLocks noChangeArrowheads="1"/>
          </p:cNvSpPr>
          <p:nvPr/>
        </p:nvSpPr>
        <p:spPr bwMode="auto">
          <a:xfrm>
            <a:off x="6983866" y="4279220"/>
            <a:ext cx="441325" cy="420687"/>
          </a:xfrm>
          <a:prstGeom prst="rect">
            <a:avLst/>
          </a:prstGeom>
          <a:noFill/>
          <a:ln w="9525">
            <a:noFill/>
            <a:miter lim="800000"/>
            <a:headEnd/>
            <a:tailEnd/>
          </a:ln>
        </p:spPr>
        <p:txBody>
          <a:bodyPr anchor="ctr">
            <a:spAutoFit/>
          </a:bodyPr>
          <a:lstStyle/>
          <a:p>
            <a:r>
              <a:rPr lang="da-DK" altLang="en-US" sz="2400" dirty="0">
                <a:solidFill>
                  <a:srgbClr val="000000"/>
                </a:solidFill>
                <a:latin typeface="Tahoma"/>
                <a:cs typeface="Arial" charset="0"/>
                <a:sym typeface="Wingdings" pitchFamily="2" charset="2"/>
              </a:rPr>
              <a:t></a:t>
            </a:r>
            <a:endParaRPr lang="en-GB" altLang="en-US" sz="2400" dirty="0">
              <a:solidFill>
                <a:srgbClr val="000000"/>
              </a:solidFill>
              <a:latin typeface="Tahoma"/>
              <a:cs typeface="Arial" charset="0"/>
            </a:endParaRPr>
          </a:p>
        </p:txBody>
      </p:sp>
      <p:sp>
        <p:nvSpPr>
          <p:cNvPr id="23" name="Rectangle 6"/>
          <p:cNvSpPr>
            <a:spLocks noChangeArrowheads="1"/>
          </p:cNvSpPr>
          <p:nvPr/>
        </p:nvSpPr>
        <p:spPr bwMode="auto">
          <a:xfrm>
            <a:off x="7672160" y="4486277"/>
            <a:ext cx="498475" cy="461963"/>
          </a:xfrm>
          <a:prstGeom prst="rect">
            <a:avLst/>
          </a:prstGeom>
          <a:noFill/>
          <a:ln w="9525">
            <a:noFill/>
            <a:miter lim="800000"/>
            <a:headEnd/>
            <a:tailEnd/>
          </a:ln>
        </p:spPr>
        <p:txBody>
          <a:bodyPr anchor="ctr">
            <a:spAutoFit/>
          </a:bodyPr>
          <a:lstStyle/>
          <a:p>
            <a:pPr>
              <a:lnSpc>
                <a:spcPct val="100000"/>
              </a:lnSpc>
            </a:pPr>
            <a:r>
              <a:rPr lang="da-DK" altLang="en-US" sz="2400" dirty="0">
                <a:solidFill>
                  <a:srgbClr val="000000"/>
                </a:solidFill>
                <a:latin typeface="Tahoma"/>
                <a:cs typeface="Arial" charset="0"/>
                <a:sym typeface="Wingdings" pitchFamily="2" charset="2"/>
              </a:rPr>
              <a:t></a:t>
            </a:r>
            <a:endParaRPr lang="en-GB" altLang="en-US" sz="2400" dirty="0">
              <a:solidFill>
                <a:srgbClr val="000000"/>
              </a:solidFill>
              <a:latin typeface="Tahoma"/>
              <a:cs typeface="Arial" charset="0"/>
            </a:endParaRPr>
          </a:p>
        </p:txBody>
      </p:sp>
      <p:sp>
        <p:nvSpPr>
          <p:cNvPr id="25" name="Rectangle 6"/>
          <p:cNvSpPr>
            <a:spLocks noChangeArrowheads="1"/>
          </p:cNvSpPr>
          <p:nvPr/>
        </p:nvSpPr>
        <p:spPr bwMode="auto">
          <a:xfrm>
            <a:off x="6083981" y="4119563"/>
            <a:ext cx="441325" cy="420687"/>
          </a:xfrm>
          <a:prstGeom prst="rect">
            <a:avLst/>
          </a:prstGeom>
          <a:noFill/>
          <a:ln w="9525">
            <a:noFill/>
            <a:miter lim="800000"/>
            <a:headEnd/>
            <a:tailEnd/>
          </a:ln>
        </p:spPr>
        <p:txBody>
          <a:bodyPr anchor="ctr">
            <a:spAutoFit/>
          </a:bodyPr>
          <a:lstStyle/>
          <a:p>
            <a:r>
              <a:rPr lang="da-DK" altLang="en-US" sz="2400" dirty="0">
                <a:solidFill>
                  <a:srgbClr val="000000"/>
                </a:solidFill>
                <a:latin typeface="Tahoma"/>
                <a:cs typeface="Arial" charset="0"/>
                <a:sym typeface="Wingdings" pitchFamily="2" charset="2"/>
              </a:rPr>
              <a:t></a:t>
            </a:r>
            <a:endParaRPr lang="en-GB" altLang="en-US" sz="2400" dirty="0">
              <a:solidFill>
                <a:srgbClr val="000000"/>
              </a:solidFill>
              <a:latin typeface="Tahoma"/>
              <a:cs typeface="Arial" charset="0"/>
            </a:endParaRPr>
          </a:p>
        </p:txBody>
      </p:sp>
    </p:spTree>
    <p:extLst>
      <p:ext uri="{BB962C8B-B14F-4D97-AF65-F5344CB8AC3E}">
        <p14:creationId xmlns:p14="http://schemas.microsoft.com/office/powerpoint/2010/main" val="3050887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err="1" smtClean="0"/>
              <a:t>Klebsiella</a:t>
            </a:r>
            <a:r>
              <a:rPr lang="en-GB" i="1" dirty="0" smtClean="0"/>
              <a:t> </a:t>
            </a:r>
            <a:r>
              <a:rPr lang="en-GB" i="1" dirty="0" err="1" smtClean="0"/>
              <a:t>pneumoniae</a:t>
            </a:r>
            <a:r>
              <a:rPr lang="en-GB" dirty="0" smtClean="0"/>
              <a:t>: % of invasive </a:t>
            </a:r>
            <a:br>
              <a:rPr lang="en-GB" dirty="0" smtClean="0"/>
            </a:br>
            <a:r>
              <a:rPr lang="en-GB" dirty="0" smtClean="0"/>
              <a:t>isolates with resistance to </a:t>
            </a:r>
            <a:r>
              <a:rPr lang="en-GB" u="sng" dirty="0" err="1" smtClean="0"/>
              <a:t>carbapenems</a:t>
            </a:r>
            <a:r>
              <a:rPr lang="en-GB" dirty="0" smtClean="0"/>
              <a:t>, EU/EEA, 2012 &amp; 2015</a:t>
            </a:r>
            <a:endParaRPr lang="en-GB" dirty="0"/>
          </a:p>
        </p:txBody>
      </p:sp>
      <p:sp>
        <p:nvSpPr>
          <p:cNvPr id="15" name="Rectangle 14"/>
          <p:cNvSpPr/>
          <p:nvPr/>
        </p:nvSpPr>
        <p:spPr bwMode="auto">
          <a:xfrm>
            <a:off x="868101" y="5301205"/>
            <a:ext cx="821803" cy="497711"/>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endParaRPr lang="en-GB" smtClean="0">
              <a:solidFill>
                <a:prstClr val="black"/>
              </a:solidFill>
            </a:endParaRPr>
          </a:p>
        </p:txBody>
      </p:sp>
      <p:sp>
        <p:nvSpPr>
          <p:cNvPr id="4" name="Rectangle 6"/>
          <p:cNvSpPr>
            <a:spLocks noChangeArrowheads="1"/>
          </p:cNvSpPr>
          <p:nvPr/>
        </p:nvSpPr>
        <p:spPr bwMode="auto">
          <a:xfrm>
            <a:off x="176213" y="6488113"/>
            <a:ext cx="2852737" cy="314325"/>
          </a:xfrm>
          <a:prstGeom prst="rect">
            <a:avLst/>
          </a:prstGeom>
          <a:noFill/>
          <a:ln w="9525">
            <a:noFill/>
            <a:miter lim="800000"/>
            <a:headEnd/>
            <a:tailEnd/>
          </a:ln>
        </p:spPr>
        <p:txBody>
          <a:bodyPr>
            <a:spAutoFit/>
          </a:bodyPr>
          <a:lstStyle/>
          <a:p>
            <a:r>
              <a:rPr lang="en-US" sz="1600" dirty="0">
                <a:solidFill>
                  <a:srgbClr val="FFFFFF"/>
                </a:solidFill>
              </a:rPr>
              <a:t>Source: EARS-Net, </a:t>
            </a:r>
            <a:r>
              <a:rPr lang="en-US" sz="1600" dirty="0" smtClean="0">
                <a:solidFill>
                  <a:srgbClr val="FFFFFF"/>
                </a:solidFill>
              </a:rPr>
              <a:t>2016.</a:t>
            </a:r>
            <a:endParaRPr lang="en-GB" sz="1600" dirty="0">
              <a:solidFill>
                <a:srgbClr val="FFFFFF"/>
              </a:solidFill>
            </a:endParaRPr>
          </a:p>
        </p:txBody>
      </p:sp>
      <p:sp>
        <p:nvSpPr>
          <p:cNvPr id="5" name="Rectangle 6"/>
          <p:cNvSpPr>
            <a:spLocks noChangeArrowheads="1"/>
          </p:cNvSpPr>
          <p:nvPr/>
        </p:nvSpPr>
        <p:spPr bwMode="auto">
          <a:xfrm>
            <a:off x="2486935" y="6481702"/>
            <a:ext cx="6624637" cy="369332"/>
          </a:xfrm>
          <a:prstGeom prst="rect">
            <a:avLst/>
          </a:prstGeom>
          <a:noFill/>
          <a:ln w="9525">
            <a:noFill/>
            <a:miter lim="800000"/>
            <a:headEnd/>
            <a:tailEnd/>
          </a:ln>
        </p:spPr>
        <p:txBody>
          <a:bodyPr anchor="ctr">
            <a:spAutoFit/>
          </a:bodyPr>
          <a:lstStyle/>
          <a:p>
            <a:r>
              <a:rPr lang="en-GB" sz="1000" dirty="0">
                <a:solidFill>
                  <a:prstClr val="black"/>
                </a:solidFill>
              </a:rPr>
              <a:t>The symbols </a:t>
            </a:r>
            <a:r>
              <a:rPr lang="da-DK" sz="1000" dirty="0">
                <a:solidFill>
                  <a:prstClr val="black"/>
                </a:solidFill>
                <a:sym typeface="Wingdings" pitchFamily="2" charset="2"/>
              </a:rPr>
              <a:t></a:t>
            </a:r>
            <a:r>
              <a:rPr lang="da-DK" sz="1000" dirty="0">
                <a:solidFill>
                  <a:prstClr val="black"/>
                </a:solidFill>
              </a:rPr>
              <a:t> </a:t>
            </a:r>
            <a:r>
              <a:rPr lang="en-GB" sz="1000" dirty="0">
                <a:solidFill>
                  <a:prstClr val="black"/>
                </a:solidFill>
              </a:rPr>
              <a:t>and </a:t>
            </a:r>
            <a:r>
              <a:rPr lang="da-DK" sz="1000" dirty="0">
                <a:solidFill>
                  <a:prstClr val="black"/>
                </a:solidFill>
                <a:sym typeface="Wingdings" pitchFamily="2" charset="2"/>
              </a:rPr>
              <a:t></a:t>
            </a:r>
            <a:r>
              <a:rPr lang="da-DK" sz="1000" dirty="0">
                <a:solidFill>
                  <a:prstClr val="black"/>
                </a:solidFill>
              </a:rPr>
              <a:t> </a:t>
            </a:r>
            <a:r>
              <a:rPr lang="en-GB" sz="1000" dirty="0">
                <a:solidFill>
                  <a:prstClr val="black"/>
                </a:solidFill>
              </a:rPr>
              <a:t>indicate a significant increasing or decreasing trend for the period </a:t>
            </a:r>
            <a:r>
              <a:rPr lang="en-GB" sz="1000" dirty="0" smtClean="0">
                <a:solidFill>
                  <a:prstClr val="black"/>
                </a:solidFill>
              </a:rPr>
              <a:t>2012-2015, </a:t>
            </a:r>
            <a:r>
              <a:rPr lang="en-GB" sz="1000" dirty="0">
                <a:solidFill>
                  <a:prstClr val="black"/>
                </a:solidFill>
              </a:rPr>
              <a:t>respectively. These trends were calculated on laboratories that consistently reported during </a:t>
            </a:r>
            <a:r>
              <a:rPr lang="en-GB" sz="1000" dirty="0" smtClean="0">
                <a:solidFill>
                  <a:prstClr val="black"/>
                </a:solidFill>
              </a:rPr>
              <a:t>this period.</a:t>
            </a:r>
            <a:endParaRPr lang="en-GB" sz="1000" dirty="0">
              <a:solidFill>
                <a:prstClr val="black"/>
              </a:solidFill>
            </a:endParaRPr>
          </a:p>
        </p:txBody>
      </p:sp>
      <p:pic>
        <p:nvPicPr>
          <p:cNvPr id="6" name="Picture 6"/>
          <p:cNvPicPr>
            <a:picLocks noChangeAspect="1" noChangeArrowheads="1"/>
          </p:cNvPicPr>
          <p:nvPr/>
        </p:nvPicPr>
        <p:blipFill>
          <a:blip r:embed="rId3" cstate="print"/>
          <a:srcRect/>
          <a:stretch>
            <a:fillRect/>
          </a:stretch>
        </p:blipFill>
        <p:spPr bwMode="auto">
          <a:xfrm>
            <a:off x="4319213" y="1204686"/>
            <a:ext cx="4824787" cy="5110842"/>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4324350" y="1210129"/>
            <a:ext cx="4819650" cy="5105400"/>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303440" y="1379311"/>
            <a:ext cx="2352675" cy="2543175"/>
          </a:xfrm>
          <a:prstGeom prst="rect">
            <a:avLst/>
          </a:prstGeom>
          <a:noFill/>
          <a:ln w="9525">
            <a:noFill/>
            <a:miter lim="800000"/>
            <a:headEnd/>
            <a:tailEnd/>
          </a:ln>
        </p:spPr>
      </p:pic>
      <p:pic>
        <p:nvPicPr>
          <p:cNvPr id="9" name="Picture 4"/>
          <p:cNvPicPr>
            <a:picLocks noChangeAspect="1" noChangeArrowheads="1"/>
          </p:cNvPicPr>
          <p:nvPr/>
        </p:nvPicPr>
        <p:blipFill>
          <a:blip r:embed="rId6" cstate="print"/>
          <a:srcRect/>
          <a:stretch>
            <a:fillRect/>
          </a:stretch>
        </p:blipFill>
        <p:spPr bwMode="auto">
          <a:xfrm>
            <a:off x="336099" y="3993628"/>
            <a:ext cx="1753959" cy="2299108"/>
          </a:xfrm>
          <a:prstGeom prst="rect">
            <a:avLst/>
          </a:prstGeom>
          <a:noFill/>
          <a:ln w="9525">
            <a:noFill/>
            <a:miter lim="800000"/>
            <a:headEnd/>
            <a:tailEnd/>
          </a:ln>
        </p:spPr>
      </p:pic>
      <p:sp>
        <p:nvSpPr>
          <p:cNvPr id="10" name="TextBox 9"/>
          <p:cNvSpPr txBox="1"/>
          <p:nvPr/>
        </p:nvSpPr>
        <p:spPr>
          <a:xfrm>
            <a:off x="918934" y="1520736"/>
            <a:ext cx="654025" cy="276999"/>
          </a:xfrm>
          <a:prstGeom prst="rect">
            <a:avLst/>
          </a:prstGeom>
          <a:noFill/>
        </p:spPr>
        <p:txBody>
          <a:bodyPr wrap="none" lIns="0" tIns="0" rIns="0" bIns="0" rtlCol="0">
            <a:spAutoFit/>
          </a:bodyPr>
          <a:lstStyle/>
          <a:p>
            <a:r>
              <a:rPr lang="en-GB" sz="2000" b="1" dirty="0" smtClean="0">
                <a:solidFill>
                  <a:prstClr val="black"/>
                </a:solidFill>
              </a:rPr>
              <a:t>2012</a:t>
            </a:r>
            <a:endParaRPr lang="en-GB" sz="2000" b="1" dirty="0">
              <a:solidFill>
                <a:prstClr val="black"/>
              </a:solidFill>
            </a:endParaRPr>
          </a:p>
        </p:txBody>
      </p:sp>
      <p:sp>
        <p:nvSpPr>
          <p:cNvPr id="14" name="TextBox 13"/>
          <p:cNvSpPr txBox="1"/>
          <p:nvPr/>
        </p:nvSpPr>
        <p:spPr>
          <a:xfrm>
            <a:off x="5816773" y="2228300"/>
            <a:ext cx="1045158" cy="443198"/>
          </a:xfrm>
          <a:prstGeom prst="rect">
            <a:avLst/>
          </a:prstGeom>
          <a:noFill/>
        </p:spPr>
        <p:txBody>
          <a:bodyPr wrap="none" lIns="0" tIns="0" rIns="0" bIns="0" rtlCol="0">
            <a:spAutoFit/>
          </a:bodyPr>
          <a:lstStyle/>
          <a:p>
            <a:r>
              <a:rPr lang="en-GB" b="1" dirty="0" smtClean="0">
                <a:solidFill>
                  <a:prstClr val="black"/>
                </a:solidFill>
              </a:rPr>
              <a:t>2015</a:t>
            </a:r>
            <a:endParaRPr lang="en-GB" b="1" dirty="0">
              <a:solidFill>
                <a:prstClr val="black"/>
              </a:solidFill>
            </a:endParaRPr>
          </a:p>
        </p:txBody>
      </p:sp>
      <p:sp>
        <p:nvSpPr>
          <p:cNvPr id="12" name="Rectangle 6"/>
          <p:cNvSpPr>
            <a:spLocks noChangeArrowheads="1"/>
          </p:cNvSpPr>
          <p:nvPr/>
        </p:nvSpPr>
        <p:spPr bwMode="auto">
          <a:xfrm>
            <a:off x="7593467" y="4772705"/>
            <a:ext cx="441325" cy="420687"/>
          </a:xfrm>
          <a:prstGeom prst="rect">
            <a:avLst/>
          </a:prstGeom>
          <a:noFill/>
          <a:ln w="9525">
            <a:noFill/>
            <a:miter lim="800000"/>
            <a:headEnd/>
            <a:tailEnd/>
          </a:ln>
        </p:spPr>
        <p:txBody>
          <a:bodyPr anchor="ctr">
            <a:spAutoFit/>
          </a:bodyPr>
          <a:lstStyle/>
          <a:p>
            <a:r>
              <a:rPr lang="da-DK" altLang="en-US" sz="2400" dirty="0">
                <a:solidFill>
                  <a:srgbClr val="000000"/>
                </a:solidFill>
                <a:latin typeface="Tahoma"/>
                <a:cs typeface="Arial" charset="0"/>
                <a:sym typeface="Wingdings" pitchFamily="2" charset="2"/>
              </a:rPr>
              <a:t></a:t>
            </a:r>
            <a:endParaRPr lang="en-GB" altLang="en-US" sz="2400" dirty="0">
              <a:solidFill>
                <a:srgbClr val="000000"/>
              </a:solidFill>
              <a:latin typeface="Tahoma"/>
              <a:cs typeface="Arial" charset="0"/>
            </a:endParaRPr>
          </a:p>
        </p:txBody>
      </p:sp>
      <p:sp>
        <p:nvSpPr>
          <p:cNvPr id="13" name="Rectangle 6"/>
          <p:cNvSpPr>
            <a:spLocks noChangeArrowheads="1"/>
          </p:cNvSpPr>
          <p:nvPr/>
        </p:nvSpPr>
        <p:spPr bwMode="auto">
          <a:xfrm>
            <a:off x="5901417" y="5415194"/>
            <a:ext cx="498475" cy="461963"/>
          </a:xfrm>
          <a:prstGeom prst="rect">
            <a:avLst/>
          </a:prstGeom>
          <a:noFill/>
          <a:ln w="9525">
            <a:noFill/>
            <a:miter lim="800000"/>
            <a:headEnd/>
            <a:tailEnd/>
          </a:ln>
        </p:spPr>
        <p:txBody>
          <a:bodyPr anchor="ctr">
            <a:spAutoFit/>
          </a:bodyPr>
          <a:lstStyle/>
          <a:p>
            <a:pPr>
              <a:lnSpc>
                <a:spcPct val="100000"/>
              </a:lnSpc>
            </a:pPr>
            <a:r>
              <a:rPr lang="da-DK" altLang="en-US" sz="2400" dirty="0">
                <a:solidFill>
                  <a:srgbClr val="000000"/>
                </a:solidFill>
                <a:latin typeface="Tahoma"/>
                <a:cs typeface="Arial" charset="0"/>
                <a:sym typeface="Wingdings" pitchFamily="2" charset="2"/>
              </a:rPr>
              <a:t></a:t>
            </a:r>
            <a:endParaRPr lang="en-GB" altLang="en-US" sz="2400" dirty="0">
              <a:solidFill>
                <a:srgbClr val="000000"/>
              </a:solidFill>
              <a:latin typeface="Tahoma"/>
              <a:cs typeface="Arial" charset="0"/>
            </a:endParaRPr>
          </a:p>
        </p:txBody>
      </p:sp>
      <p:sp>
        <p:nvSpPr>
          <p:cNvPr id="16" name="Rectangle 6"/>
          <p:cNvSpPr>
            <a:spLocks noChangeArrowheads="1"/>
          </p:cNvSpPr>
          <p:nvPr/>
        </p:nvSpPr>
        <p:spPr bwMode="auto">
          <a:xfrm>
            <a:off x="7396388" y="5023306"/>
            <a:ext cx="498475" cy="461963"/>
          </a:xfrm>
          <a:prstGeom prst="rect">
            <a:avLst/>
          </a:prstGeom>
          <a:noFill/>
          <a:ln w="9525">
            <a:noFill/>
            <a:miter lim="800000"/>
            <a:headEnd/>
            <a:tailEnd/>
          </a:ln>
        </p:spPr>
        <p:txBody>
          <a:bodyPr anchor="ctr">
            <a:spAutoFit/>
          </a:bodyPr>
          <a:lstStyle/>
          <a:p>
            <a:pPr>
              <a:lnSpc>
                <a:spcPct val="100000"/>
              </a:lnSpc>
            </a:pPr>
            <a:r>
              <a:rPr lang="da-DK" altLang="en-US" sz="2400" dirty="0">
                <a:solidFill>
                  <a:srgbClr val="000000"/>
                </a:solidFill>
                <a:latin typeface="Tahoma"/>
                <a:cs typeface="Arial" charset="0"/>
                <a:sym typeface="Wingdings" pitchFamily="2" charset="2"/>
              </a:rPr>
              <a:t></a:t>
            </a:r>
            <a:endParaRPr lang="en-GB" altLang="en-US" sz="2400" dirty="0">
              <a:solidFill>
                <a:srgbClr val="000000"/>
              </a:solidFill>
              <a:latin typeface="Tahoma"/>
              <a:cs typeface="Arial" charset="0"/>
            </a:endParaRPr>
          </a:p>
        </p:txBody>
      </p:sp>
      <p:sp>
        <p:nvSpPr>
          <p:cNvPr id="17" name="Rectangle 6"/>
          <p:cNvSpPr>
            <a:spLocks noChangeArrowheads="1"/>
          </p:cNvSpPr>
          <p:nvPr/>
        </p:nvSpPr>
        <p:spPr bwMode="auto">
          <a:xfrm>
            <a:off x="5458730" y="5422452"/>
            <a:ext cx="498475" cy="461963"/>
          </a:xfrm>
          <a:prstGeom prst="rect">
            <a:avLst/>
          </a:prstGeom>
          <a:noFill/>
          <a:ln w="9525">
            <a:noFill/>
            <a:miter lim="800000"/>
            <a:headEnd/>
            <a:tailEnd/>
          </a:ln>
        </p:spPr>
        <p:txBody>
          <a:bodyPr anchor="ctr">
            <a:spAutoFit/>
          </a:bodyPr>
          <a:lstStyle/>
          <a:p>
            <a:pPr>
              <a:lnSpc>
                <a:spcPct val="100000"/>
              </a:lnSpc>
            </a:pPr>
            <a:r>
              <a:rPr lang="da-DK" altLang="en-US" sz="2400" dirty="0">
                <a:solidFill>
                  <a:srgbClr val="000000"/>
                </a:solidFill>
                <a:latin typeface="Tahoma"/>
                <a:cs typeface="Arial" charset="0"/>
                <a:sym typeface="Wingdings" pitchFamily="2" charset="2"/>
              </a:rPr>
              <a:t></a:t>
            </a:r>
            <a:endParaRPr lang="en-GB" altLang="en-US" sz="2400" dirty="0">
              <a:solidFill>
                <a:srgbClr val="000000"/>
              </a:solidFill>
              <a:latin typeface="Tahoma"/>
              <a:cs typeface="Arial" charset="0"/>
            </a:endParaRPr>
          </a:p>
        </p:txBody>
      </p:sp>
    </p:spTree>
    <p:extLst>
      <p:ext uri="{BB962C8B-B14F-4D97-AF65-F5344CB8AC3E}">
        <p14:creationId xmlns:p14="http://schemas.microsoft.com/office/powerpoint/2010/main" val="2937111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6"/>
          <p:cNvSpPr>
            <a:spLocks noChangeArrowheads="1"/>
          </p:cNvSpPr>
          <p:nvPr/>
        </p:nvSpPr>
        <p:spPr bwMode="auto">
          <a:xfrm>
            <a:off x="323850" y="142875"/>
            <a:ext cx="8229600" cy="822325"/>
          </a:xfrm>
          <a:prstGeom prst="rect">
            <a:avLst/>
          </a:prstGeom>
          <a:noFill/>
          <a:ln w="9525">
            <a:noFill/>
            <a:miter lim="800000"/>
            <a:headEnd/>
            <a:tailEnd/>
          </a:ln>
        </p:spPr>
        <p:txBody>
          <a:bodyPr lIns="0" tIns="0" rIns="0" bIns="0"/>
          <a:lstStyle/>
          <a:p>
            <a:pPr eaLnBrk="0" hangingPunct="0"/>
            <a:r>
              <a:rPr lang="en-US" sz="2800" b="1" dirty="0" smtClean="0">
                <a:solidFill>
                  <a:srgbClr val="333333"/>
                </a:solidFill>
              </a:rPr>
              <a:t>Actions to control outbreaks in hospitals </a:t>
            </a:r>
            <a:br>
              <a:rPr lang="en-US" sz="2800" b="1" dirty="0" smtClean="0">
                <a:solidFill>
                  <a:srgbClr val="333333"/>
                </a:solidFill>
              </a:rPr>
            </a:br>
            <a:r>
              <a:rPr lang="en-US" sz="2800" b="1" dirty="0" smtClean="0">
                <a:solidFill>
                  <a:srgbClr val="333333"/>
                </a:solidFill>
              </a:rPr>
              <a:t>of </a:t>
            </a:r>
            <a:r>
              <a:rPr lang="en-US" sz="2800" b="1" dirty="0" err="1" smtClean="0">
                <a:solidFill>
                  <a:srgbClr val="333333"/>
                </a:solidFill>
              </a:rPr>
              <a:t>carbapenem</a:t>
            </a:r>
            <a:r>
              <a:rPr lang="en-US" sz="2800" b="1" dirty="0" smtClean="0">
                <a:solidFill>
                  <a:srgbClr val="333333"/>
                </a:solidFill>
              </a:rPr>
              <a:t>-resistant infections</a:t>
            </a:r>
            <a:endParaRPr lang="en-GB" sz="2800" b="1" dirty="0">
              <a:solidFill>
                <a:srgbClr val="333333"/>
              </a:solidFill>
            </a:endParaRPr>
          </a:p>
        </p:txBody>
      </p:sp>
      <p:sp>
        <p:nvSpPr>
          <p:cNvPr id="16" name="Block Arc 15"/>
          <p:cNvSpPr/>
          <p:nvPr/>
        </p:nvSpPr>
        <p:spPr>
          <a:xfrm>
            <a:off x="-4632607" y="558460"/>
            <a:ext cx="5909327" cy="5909327"/>
          </a:xfrm>
          <a:prstGeom prst="blockArc">
            <a:avLst>
              <a:gd name="adj1" fmla="val 18900000"/>
              <a:gd name="adj2" fmla="val 2700000"/>
              <a:gd name="adj3" fmla="val 366"/>
            </a:avLst>
          </a:prstGeom>
          <a:ln>
            <a:solidFill>
              <a:srgbClr val="92D050"/>
            </a:solidFill>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7" name="Freeform 16"/>
          <p:cNvSpPr/>
          <p:nvPr/>
        </p:nvSpPr>
        <p:spPr>
          <a:xfrm>
            <a:off x="825365" y="1656140"/>
            <a:ext cx="6553876" cy="675170"/>
          </a:xfrm>
          <a:custGeom>
            <a:avLst/>
            <a:gdLst>
              <a:gd name="connsiteX0" fmla="*/ 0 w 6553876"/>
              <a:gd name="connsiteY0" fmla="*/ 0 h 675170"/>
              <a:gd name="connsiteX1" fmla="*/ 6553876 w 6553876"/>
              <a:gd name="connsiteY1" fmla="*/ 0 h 675170"/>
              <a:gd name="connsiteX2" fmla="*/ 6553876 w 6553876"/>
              <a:gd name="connsiteY2" fmla="*/ 675170 h 675170"/>
              <a:gd name="connsiteX3" fmla="*/ 0 w 6553876"/>
              <a:gd name="connsiteY3" fmla="*/ 675170 h 675170"/>
              <a:gd name="connsiteX4" fmla="*/ 0 w 6553876"/>
              <a:gd name="connsiteY4" fmla="*/ 0 h 675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876" h="675170">
                <a:moveTo>
                  <a:pt x="0" y="0"/>
                </a:moveTo>
                <a:lnTo>
                  <a:pt x="6553876" y="0"/>
                </a:lnTo>
                <a:lnTo>
                  <a:pt x="6553876" y="675170"/>
                </a:lnTo>
                <a:lnTo>
                  <a:pt x="0" y="675170"/>
                </a:lnTo>
                <a:lnTo>
                  <a:pt x="0" y="0"/>
                </a:lnTo>
                <a:close/>
              </a:path>
            </a:pathLst>
          </a:custGeom>
          <a:solidFill>
            <a:srgbClr val="69AE2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5917" tIns="50800" rIns="50800" bIns="50800" numCol="1" spcCol="1270" anchor="ctr" anchorCtr="0">
            <a:noAutofit/>
          </a:bodyPr>
          <a:lstStyle/>
          <a:p>
            <a:pPr defTabSz="889000">
              <a:spcAft>
                <a:spcPts val="0"/>
              </a:spcAft>
            </a:pPr>
            <a:r>
              <a:rPr lang="en-GB" sz="2000" b="1" dirty="0" smtClean="0">
                <a:solidFill>
                  <a:prstClr val="white"/>
                </a:solidFill>
              </a:rPr>
              <a:t>Active surveillance</a:t>
            </a:r>
            <a:endParaRPr lang="en-GB" sz="2000" dirty="0" smtClean="0">
              <a:solidFill>
                <a:prstClr val="white"/>
              </a:solidFill>
            </a:endParaRPr>
          </a:p>
          <a:p>
            <a:pPr defTabSz="889000">
              <a:spcAft>
                <a:spcPts val="0"/>
              </a:spcAft>
            </a:pPr>
            <a:r>
              <a:rPr lang="en-GB" sz="2000" dirty="0" smtClean="0">
                <a:solidFill>
                  <a:prstClr val="white"/>
                </a:solidFill>
              </a:rPr>
              <a:t>Screening of patients on admission and isolation</a:t>
            </a:r>
            <a:endParaRPr lang="en-GB" sz="2000" dirty="0">
              <a:solidFill>
                <a:prstClr val="white"/>
              </a:solidFill>
            </a:endParaRPr>
          </a:p>
        </p:txBody>
      </p:sp>
      <p:sp>
        <p:nvSpPr>
          <p:cNvPr id="18" name="Oval 17"/>
          <p:cNvSpPr/>
          <p:nvPr/>
        </p:nvSpPr>
        <p:spPr>
          <a:xfrm>
            <a:off x="376351" y="1553717"/>
            <a:ext cx="843963" cy="843963"/>
          </a:xfrm>
          <a:prstGeom prst="ellipse">
            <a:avLst/>
          </a:prstGeom>
          <a:ln>
            <a:solidFill>
              <a:srgbClr val="92D05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Freeform 18"/>
          <p:cNvSpPr/>
          <p:nvPr/>
        </p:nvSpPr>
        <p:spPr>
          <a:xfrm>
            <a:off x="1212455" y="2684665"/>
            <a:ext cx="6166785" cy="675170"/>
          </a:xfrm>
          <a:custGeom>
            <a:avLst/>
            <a:gdLst>
              <a:gd name="connsiteX0" fmla="*/ 0 w 6166785"/>
              <a:gd name="connsiteY0" fmla="*/ 0 h 675170"/>
              <a:gd name="connsiteX1" fmla="*/ 6166785 w 6166785"/>
              <a:gd name="connsiteY1" fmla="*/ 0 h 675170"/>
              <a:gd name="connsiteX2" fmla="*/ 6166785 w 6166785"/>
              <a:gd name="connsiteY2" fmla="*/ 675170 h 675170"/>
              <a:gd name="connsiteX3" fmla="*/ 0 w 6166785"/>
              <a:gd name="connsiteY3" fmla="*/ 675170 h 675170"/>
              <a:gd name="connsiteX4" fmla="*/ 0 w 6166785"/>
              <a:gd name="connsiteY4" fmla="*/ 0 h 675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6785" h="675170">
                <a:moveTo>
                  <a:pt x="0" y="0"/>
                </a:moveTo>
                <a:lnTo>
                  <a:pt x="6166785" y="0"/>
                </a:lnTo>
                <a:lnTo>
                  <a:pt x="6166785" y="675170"/>
                </a:lnTo>
                <a:lnTo>
                  <a:pt x="0" y="675170"/>
                </a:lnTo>
                <a:lnTo>
                  <a:pt x="0" y="0"/>
                </a:lnTo>
                <a:close/>
              </a:path>
            </a:pathLst>
          </a:custGeom>
          <a:solidFill>
            <a:srgbClr val="69AE2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5917" tIns="50800" rIns="50800" bIns="50800" numCol="1" spcCol="1270" anchor="ctr" anchorCtr="0">
            <a:noAutofit/>
          </a:bodyPr>
          <a:lstStyle/>
          <a:p>
            <a:pPr defTabSz="889000">
              <a:spcAft>
                <a:spcPts val="0"/>
              </a:spcAft>
            </a:pPr>
            <a:r>
              <a:rPr lang="en-GB" sz="2000" b="1" dirty="0" smtClean="0">
                <a:solidFill>
                  <a:prstClr val="white"/>
                </a:solidFill>
              </a:rPr>
              <a:t>Staff specialised in infection control</a:t>
            </a:r>
            <a:endParaRPr lang="en-GB" sz="2000" dirty="0" smtClean="0">
              <a:solidFill>
                <a:prstClr val="white"/>
              </a:solidFill>
            </a:endParaRPr>
          </a:p>
          <a:p>
            <a:pPr defTabSz="889000">
              <a:spcAft>
                <a:spcPts val="0"/>
              </a:spcAft>
            </a:pPr>
            <a:r>
              <a:rPr lang="en-GB" sz="2000" dirty="0" smtClean="0">
                <a:solidFill>
                  <a:prstClr val="white"/>
                </a:solidFill>
              </a:rPr>
              <a:t>By a separate, dedicated staff and equipment</a:t>
            </a:r>
            <a:endParaRPr lang="en-GB" sz="2000" dirty="0">
              <a:solidFill>
                <a:prstClr val="white"/>
              </a:solidFill>
            </a:endParaRPr>
          </a:p>
        </p:txBody>
      </p:sp>
      <p:sp>
        <p:nvSpPr>
          <p:cNvPr id="20" name="Oval 19"/>
          <p:cNvSpPr/>
          <p:nvPr/>
        </p:nvSpPr>
        <p:spPr>
          <a:xfrm>
            <a:off x="790474" y="2584676"/>
            <a:ext cx="843963" cy="843963"/>
          </a:xfrm>
          <a:prstGeom prst="ellipse">
            <a:avLst/>
          </a:prstGeom>
          <a:ln>
            <a:solidFill>
              <a:srgbClr val="92D05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1" name="Freeform 20"/>
          <p:cNvSpPr/>
          <p:nvPr/>
        </p:nvSpPr>
        <p:spPr>
          <a:xfrm>
            <a:off x="1212456" y="3682003"/>
            <a:ext cx="6166785" cy="675170"/>
          </a:xfrm>
          <a:custGeom>
            <a:avLst/>
            <a:gdLst>
              <a:gd name="connsiteX0" fmla="*/ 0 w 6166785"/>
              <a:gd name="connsiteY0" fmla="*/ 0 h 675170"/>
              <a:gd name="connsiteX1" fmla="*/ 6166785 w 6166785"/>
              <a:gd name="connsiteY1" fmla="*/ 0 h 675170"/>
              <a:gd name="connsiteX2" fmla="*/ 6166785 w 6166785"/>
              <a:gd name="connsiteY2" fmla="*/ 675170 h 675170"/>
              <a:gd name="connsiteX3" fmla="*/ 0 w 6166785"/>
              <a:gd name="connsiteY3" fmla="*/ 675170 h 675170"/>
              <a:gd name="connsiteX4" fmla="*/ 0 w 6166785"/>
              <a:gd name="connsiteY4" fmla="*/ 0 h 675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6785" h="675170">
                <a:moveTo>
                  <a:pt x="0" y="0"/>
                </a:moveTo>
                <a:lnTo>
                  <a:pt x="6166785" y="0"/>
                </a:lnTo>
                <a:lnTo>
                  <a:pt x="6166785" y="675170"/>
                </a:lnTo>
                <a:lnTo>
                  <a:pt x="0" y="675170"/>
                </a:lnTo>
                <a:lnTo>
                  <a:pt x="0" y="0"/>
                </a:lnTo>
                <a:close/>
              </a:path>
            </a:pathLst>
          </a:custGeom>
          <a:solidFill>
            <a:srgbClr val="69AE2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5917" tIns="50800" rIns="50800" bIns="50800" numCol="1" spcCol="1270" anchor="ctr" anchorCtr="0">
            <a:noAutofit/>
          </a:bodyPr>
          <a:lstStyle/>
          <a:p>
            <a:pPr defTabSz="889000">
              <a:spcAft>
                <a:spcPts val="0"/>
              </a:spcAft>
            </a:pPr>
            <a:r>
              <a:rPr lang="en-GB" sz="2000" b="1" dirty="0" smtClean="0">
                <a:solidFill>
                  <a:prstClr val="white"/>
                </a:solidFill>
              </a:rPr>
              <a:t>Hygiene precautions</a:t>
            </a:r>
            <a:endParaRPr lang="en-GB" sz="2000" dirty="0" smtClean="0">
              <a:solidFill>
                <a:prstClr val="white"/>
              </a:solidFill>
            </a:endParaRPr>
          </a:p>
          <a:p>
            <a:pPr defTabSz="889000">
              <a:spcAft>
                <a:spcPts val="0"/>
              </a:spcAft>
            </a:pPr>
            <a:r>
              <a:rPr lang="en-GB" sz="2000" dirty="0" smtClean="0">
                <a:solidFill>
                  <a:prstClr val="white"/>
                </a:solidFill>
              </a:rPr>
              <a:t>Enforced hand hygiene, contact precautions</a:t>
            </a:r>
            <a:endParaRPr lang="en-GB" sz="2000" dirty="0">
              <a:solidFill>
                <a:prstClr val="white"/>
              </a:solidFill>
            </a:endParaRPr>
          </a:p>
        </p:txBody>
      </p:sp>
      <p:sp>
        <p:nvSpPr>
          <p:cNvPr id="22" name="Oval 21"/>
          <p:cNvSpPr/>
          <p:nvPr/>
        </p:nvSpPr>
        <p:spPr>
          <a:xfrm>
            <a:off x="790474" y="3597607"/>
            <a:ext cx="843963" cy="843963"/>
          </a:xfrm>
          <a:prstGeom prst="ellipse">
            <a:avLst/>
          </a:prstGeom>
          <a:ln>
            <a:solidFill>
              <a:srgbClr val="92D05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3" name="Freeform 22"/>
          <p:cNvSpPr/>
          <p:nvPr/>
        </p:nvSpPr>
        <p:spPr>
          <a:xfrm>
            <a:off x="825365" y="4694935"/>
            <a:ext cx="6553876" cy="675170"/>
          </a:xfrm>
          <a:custGeom>
            <a:avLst/>
            <a:gdLst>
              <a:gd name="connsiteX0" fmla="*/ 0 w 6553876"/>
              <a:gd name="connsiteY0" fmla="*/ 0 h 675170"/>
              <a:gd name="connsiteX1" fmla="*/ 6553876 w 6553876"/>
              <a:gd name="connsiteY1" fmla="*/ 0 h 675170"/>
              <a:gd name="connsiteX2" fmla="*/ 6553876 w 6553876"/>
              <a:gd name="connsiteY2" fmla="*/ 675170 h 675170"/>
              <a:gd name="connsiteX3" fmla="*/ 0 w 6553876"/>
              <a:gd name="connsiteY3" fmla="*/ 675170 h 675170"/>
              <a:gd name="connsiteX4" fmla="*/ 0 w 6553876"/>
              <a:gd name="connsiteY4" fmla="*/ 0 h 675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876" h="675170">
                <a:moveTo>
                  <a:pt x="0" y="0"/>
                </a:moveTo>
                <a:lnTo>
                  <a:pt x="6553876" y="0"/>
                </a:lnTo>
                <a:lnTo>
                  <a:pt x="6553876" y="675170"/>
                </a:lnTo>
                <a:lnTo>
                  <a:pt x="0" y="675170"/>
                </a:lnTo>
                <a:lnTo>
                  <a:pt x="0" y="0"/>
                </a:lnTo>
                <a:close/>
              </a:path>
            </a:pathLst>
          </a:custGeom>
          <a:solidFill>
            <a:srgbClr val="69AE2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5917" tIns="50800" rIns="50800" bIns="50800" numCol="1" spcCol="1270" anchor="ctr" anchorCtr="0">
            <a:noAutofit/>
          </a:bodyPr>
          <a:lstStyle/>
          <a:p>
            <a:pPr defTabSz="889000">
              <a:spcAft>
                <a:spcPts val="0"/>
              </a:spcAft>
            </a:pPr>
            <a:r>
              <a:rPr lang="en-GB" sz="2000" b="1" dirty="0" smtClean="0">
                <a:solidFill>
                  <a:prstClr val="white"/>
                </a:solidFill>
              </a:rPr>
              <a:t>Prudent antibiotic use</a:t>
            </a:r>
            <a:endParaRPr lang="en-GB" sz="2000" dirty="0" smtClean="0">
              <a:solidFill>
                <a:prstClr val="white"/>
              </a:solidFill>
            </a:endParaRPr>
          </a:p>
          <a:p>
            <a:pPr defTabSz="889000">
              <a:spcAft>
                <a:spcPts val="0"/>
              </a:spcAft>
            </a:pPr>
            <a:r>
              <a:rPr lang="en-GB" sz="2000" dirty="0" smtClean="0">
                <a:solidFill>
                  <a:prstClr val="white"/>
                </a:solidFill>
              </a:rPr>
              <a:t>Restriction of certain antibiotics, e.g. </a:t>
            </a:r>
            <a:r>
              <a:rPr lang="en-GB" sz="2000" dirty="0" err="1" smtClean="0">
                <a:solidFill>
                  <a:prstClr val="white"/>
                </a:solidFill>
              </a:rPr>
              <a:t>carbapenems</a:t>
            </a:r>
            <a:endParaRPr lang="en-GB" sz="2000" dirty="0">
              <a:solidFill>
                <a:prstClr val="white"/>
              </a:solidFill>
            </a:endParaRPr>
          </a:p>
        </p:txBody>
      </p:sp>
      <p:sp>
        <p:nvSpPr>
          <p:cNvPr id="27" name="Oval 26"/>
          <p:cNvSpPr/>
          <p:nvPr/>
        </p:nvSpPr>
        <p:spPr>
          <a:xfrm>
            <a:off x="403384" y="4610539"/>
            <a:ext cx="843963" cy="843963"/>
          </a:xfrm>
          <a:prstGeom prst="ellipse">
            <a:avLst/>
          </a:prstGeom>
          <a:ln>
            <a:solidFill>
              <a:srgbClr val="92D05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46065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750" fill="hold"/>
                                        <p:tgtEl>
                                          <p:spTgt spid="16"/>
                                        </p:tgtEl>
                                        <p:attrNameLst>
                                          <p:attrName>ppt_x</p:attrName>
                                        </p:attrNameLst>
                                      </p:cBhvr>
                                      <p:tavLst>
                                        <p:tav tm="0">
                                          <p:val>
                                            <p:strVal val="0-#ppt_w/2"/>
                                          </p:val>
                                        </p:tav>
                                        <p:tav tm="100000">
                                          <p:val>
                                            <p:strVal val="#ppt_x"/>
                                          </p:val>
                                        </p:tav>
                                      </p:tavLst>
                                    </p:anim>
                                    <p:anim calcmode="lin" valueType="num">
                                      <p:cBhvr additive="base">
                                        <p:cTn id="8" dur="75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750" fill="hold"/>
                                        <p:tgtEl>
                                          <p:spTgt spid="18"/>
                                        </p:tgtEl>
                                        <p:attrNameLst>
                                          <p:attrName>ppt_x</p:attrName>
                                        </p:attrNameLst>
                                      </p:cBhvr>
                                      <p:tavLst>
                                        <p:tav tm="0">
                                          <p:val>
                                            <p:strVal val="0-#ppt_w/2"/>
                                          </p:val>
                                        </p:tav>
                                        <p:tav tm="100000">
                                          <p:val>
                                            <p:strVal val="#ppt_x"/>
                                          </p:val>
                                        </p:tav>
                                      </p:tavLst>
                                    </p:anim>
                                    <p:anim calcmode="lin" valueType="num">
                                      <p:cBhvr additive="base">
                                        <p:cTn id="12" dur="75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750" fill="hold"/>
                                        <p:tgtEl>
                                          <p:spTgt spid="17"/>
                                        </p:tgtEl>
                                        <p:attrNameLst>
                                          <p:attrName>ppt_x</p:attrName>
                                        </p:attrNameLst>
                                      </p:cBhvr>
                                      <p:tavLst>
                                        <p:tav tm="0">
                                          <p:val>
                                            <p:strVal val="0-#ppt_w/2"/>
                                          </p:val>
                                        </p:tav>
                                        <p:tav tm="100000">
                                          <p:val>
                                            <p:strVal val="#ppt_x"/>
                                          </p:val>
                                        </p:tav>
                                      </p:tavLst>
                                    </p:anim>
                                    <p:anim calcmode="lin" valueType="num">
                                      <p:cBhvr additive="base">
                                        <p:cTn id="16" dur="75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750" fill="hold"/>
                                        <p:tgtEl>
                                          <p:spTgt spid="20"/>
                                        </p:tgtEl>
                                        <p:attrNameLst>
                                          <p:attrName>ppt_x</p:attrName>
                                        </p:attrNameLst>
                                      </p:cBhvr>
                                      <p:tavLst>
                                        <p:tav tm="0">
                                          <p:val>
                                            <p:strVal val="0-#ppt_w/2"/>
                                          </p:val>
                                        </p:tav>
                                        <p:tav tm="100000">
                                          <p:val>
                                            <p:strVal val="#ppt_x"/>
                                          </p:val>
                                        </p:tav>
                                      </p:tavLst>
                                    </p:anim>
                                    <p:anim calcmode="lin" valueType="num">
                                      <p:cBhvr additive="base">
                                        <p:cTn id="22" dur="75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750" fill="hold"/>
                                        <p:tgtEl>
                                          <p:spTgt spid="19"/>
                                        </p:tgtEl>
                                        <p:attrNameLst>
                                          <p:attrName>ppt_x</p:attrName>
                                        </p:attrNameLst>
                                      </p:cBhvr>
                                      <p:tavLst>
                                        <p:tav tm="0">
                                          <p:val>
                                            <p:strVal val="0-#ppt_w/2"/>
                                          </p:val>
                                        </p:tav>
                                        <p:tav tm="100000">
                                          <p:val>
                                            <p:strVal val="#ppt_x"/>
                                          </p:val>
                                        </p:tav>
                                      </p:tavLst>
                                    </p:anim>
                                    <p:anim calcmode="lin" valueType="num">
                                      <p:cBhvr additive="base">
                                        <p:cTn id="26" dur="750" fill="hold"/>
                                        <p:tgtEl>
                                          <p:spTgt spid="19"/>
                                        </p:tgtEl>
                                        <p:attrNameLst>
                                          <p:attrName>ppt_y</p:attrName>
                                        </p:attrNameLst>
                                      </p:cBhvr>
                                      <p:tavLst>
                                        <p:tav tm="0">
                                          <p:val>
                                            <p:strVal val="#ppt_y"/>
                                          </p:val>
                                        </p:tav>
                                        <p:tav tm="100000">
                                          <p:val>
                                            <p:strVal val="#ppt_y"/>
                                          </p:val>
                                        </p:tav>
                                      </p:tavLst>
                                    </p:anim>
                                  </p:childTnLst>
                                </p:cTn>
                              </p:par>
                            </p:childTnLst>
                          </p:cTn>
                        </p:par>
                        <p:par>
                          <p:cTn id="27" fill="hold">
                            <p:stCondLst>
                              <p:cond delay="750"/>
                            </p:stCondLst>
                            <p:childTnLst>
                              <p:par>
                                <p:cTn id="28" presetID="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750" fill="hold"/>
                                        <p:tgtEl>
                                          <p:spTgt spid="22"/>
                                        </p:tgtEl>
                                        <p:attrNameLst>
                                          <p:attrName>ppt_x</p:attrName>
                                        </p:attrNameLst>
                                      </p:cBhvr>
                                      <p:tavLst>
                                        <p:tav tm="0">
                                          <p:val>
                                            <p:strVal val="0-#ppt_w/2"/>
                                          </p:val>
                                        </p:tav>
                                        <p:tav tm="100000">
                                          <p:val>
                                            <p:strVal val="#ppt_x"/>
                                          </p:val>
                                        </p:tav>
                                      </p:tavLst>
                                    </p:anim>
                                    <p:anim calcmode="lin" valueType="num">
                                      <p:cBhvr additive="base">
                                        <p:cTn id="31" dur="750" fill="hold"/>
                                        <p:tgtEl>
                                          <p:spTgt spid="22"/>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750" fill="hold"/>
                                        <p:tgtEl>
                                          <p:spTgt spid="21"/>
                                        </p:tgtEl>
                                        <p:attrNameLst>
                                          <p:attrName>ppt_x</p:attrName>
                                        </p:attrNameLst>
                                      </p:cBhvr>
                                      <p:tavLst>
                                        <p:tav tm="0">
                                          <p:val>
                                            <p:strVal val="0-#ppt_w/2"/>
                                          </p:val>
                                        </p:tav>
                                        <p:tav tm="100000">
                                          <p:val>
                                            <p:strVal val="#ppt_x"/>
                                          </p:val>
                                        </p:tav>
                                      </p:tavLst>
                                    </p:anim>
                                    <p:anim calcmode="lin" valueType="num">
                                      <p:cBhvr additive="base">
                                        <p:cTn id="35" dur="750" fill="hold"/>
                                        <p:tgtEl>
                                          <p:spTgt spid="21"/>
                                        </p:tgtEl>
                                        <p:attrNameLst>
                                          <p:attrName>ppt_y</p:attrName>
                                        </p:attrNameLst>
                                      </p:cBhvr>
                                      <p:tavLst>
                                        <p:tav tm="0">
                                          <p:val>
                                            <p:strVal val="#ppt_y"/>
                                          </p:val>
                                        </p:tav>
                                        <p:tav tm="100000">
                                          <p:val>
                                            <p:strVal val="#ppt_y"/>
                                          </p:val>
                                        </p:tav>
                                      </p:tavLst>
                                    </p:anim>
                                  </p:childTnLst>
                                </p:cTn>
                              </p:par>
                            </p:childTnLst>
                          </p:cTn>
                        </p:par>
                        <p:par>
                          <p:cTn id="36" fill="hold">
                            <p:stCondLst>
                              <p:cond delay="1500"/>
                            </p:stCondLst>
                            <p:childTnLst>
                              <p:par>
                                <p:cTn id="37" presetID="2" presetClass="entr" presetSubtype="8"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750" fill="hold"/>
                                        <p:tgtEl>
                                          <p:spTgt spid="27"/>
                                        </p:tgtEl>
                                        <p:attrNameLst>
                                          <p:attrName>ppt_x</p:attrName>
                                        </p:attrNameLst>
                                      </p:cBhvr>
                                      <p:tavLst>
                                        <p:tav tm="0">
                                          <p:val>
                                            <p:strVal val="0-#ppt_w/2"/>
                                          </p:val>
                                        </p:tav>
                                        <p:tav tm="100000">
                                          <p:val>
                                            <p:strVal val="#ppt_x"/>
                                          </p:val>
                                        </p:tav>
                                      </p:tavLst>
                                    </p:anim>
                                    <p:anim calcmode="lin" valueType="num">
                                      <p:cBhvr additive="base">
                                        <p:cTn id="40" dur="750" fill="hold"/>
                                        <p:tgtEl>
                                          <p:spTgt spid="27"/>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750" fill="hold"/>
                                        <p:tgtEl>
                                          <p:spTgt spid="23"/>
                                        </p:tgtEl>
                                        <p:attrNameLst>
                                          <p:attrName>ppt_x</p:attrName>
                                        </p:attrNameLst>
                                      </p:cBhvr>
                                      <p:tavLst>
                                        <p:tav tm="0">
                                          <p:val>
                                            <p:strVal val="0-#ppt_w/2"/>
                                          </p:val>
                                        </p:tav>
                                        <p:tav tm="100000">
                                          <p:val>
                                            <p:strVal val="#ppt_x"/>
                                          </p:val>
                                        </p:tav>
                                      </p:tavLst>
                                    </p:anim>
                                    <p:anim calcmode="lin" valueType="num">
                                      <p:cBhvr additive="base">
                                        <p:cTn id="44" dur="75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1"/>
            <a:ext cx="9144000" cy="1030515"/>
          </a:xfrm>
          <a:prstGeom prst="rect">
            <a:avLst/>
          </a:prstGeom>
          <a:solidFill>
            <a:srgbClr val="69AE23"/>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endParaRPr lang="en-GB" dirty="0" smtClean="0">
              <a:solidFill>
                <a:prstClr val="white">
                  <a:lumMod val="75000"/>
                </a:prstClr>
              </a:solidFill>
            </a:endParaRPr>
          </a:p>
        </p:txBody>
      </p:sp>
      <p:sp>
        <p:nvSpPr>
          <p:cNvPr id="2" name="Title 1"/>
          <p:cNvSpPr>
            <a:spLocks noGrp="1"/>
          </p:cNvSpPr>
          <p:nvPr>
            <p:ph type="title"/>
          </p:nvPr>
        </p:nvSpPr>
        <p:spPr>
          <a:xfrm>
            <a:off x="452437" y="118801"/>
            <a:ext cx="7643813" cy="1182950"/>
          </a:xfrm>
        </p:spPr>
        <p:txBody>
          <a:bodyPr>
            <a:normAutofit/>
          </a:bodyPr>
          <a:lstStyle/>
          <a:p>
            <a:pPr>
              <a:defRPr/>
            </a:pPr>
            <a:r>
              <a:rPr lang="da-DK" sz="3200" dirty="0" smtClean="0">
                <a:solidFill>
                  <a:schemeClr val="bg1"/>
                </a:solidFill>
                <a:cs typeface="Arial" charset="0"/>
              </a:rPr>
              <a:t>International collaboration on AMR</a:t>
            </a:r>
            <a:endParaRPr lang="en-GB" sz="3200" dirty="0">
              <a:solidFill>
                <a:schemeClr val="bg1"/>
              </a:solidFill>
              <a:cs typeface="Arial" charset="0"/>
            </a:endParaRPr>
          </a:p>
        </p:txBody>
      </p:sp>
      <p:pic>
        <p:nvPicPr>
          <p:cNvPr id="11" name="Picture 10" descr="ECDC-Logo_1c_neg_en_FAB2.png"/>
          <p:cNvPicPr>
            <a:picLocks noChangeAspect="1"/>
          </p:cNvPicPr>
          <p:nvPr/>
        </p:nvPicPr>
        <p:blipFill>
          <a:blip r:embed="rId3" cstate="print"/>
          <a:stretch>
            <a:fillRect/>
          </a:stretch>
        </p:blipFill>
        <p:spPr>
          <a:xfrm>
            <a:off x="8100000" y="118800"/>
            <a:ext cx="842657" cy="752400"/>
          </a:xfrm>
          <a:prstGeom prst="rect">
            <a:avLst/>
          </a:prstGeom>
        </p:spPr>
      </p:pic>
      <p:sp>
        <p:nvSpPr>
          <p:cNvPr id="3" name="Rectangle 2"/>
          <p:cNvSpPr/>
          <p:nvPr/>
        </p:nvSpPr>
        <p:spPr>
          <a:xfrm>
            <a:off x="550821" y="1175657"/>
            <a:ext cx="8042357" cy="5355312"/>
          </a:xfrm>
          <a:prstGeom prst="rect">
            <a:avLst/>
          </a:prstGeom>
        </p:spPr>
        <p:txBody>
          <a:bodyPr wrap="square">
            <a:spAutoFit/>
          </a:bodyPr>
          <a:lstStyle/>
          <a:p>
            <a:pPr marL="269875" indent="-269875" fontAlgn="auto">
              <a:lnSpc>
                <a:spcPct val="100000"/>
              </a:lnSpc>
              <a:spcBef>
                <a:spcPts val="0"/>
              </a:spcBef>
              <a:spcAft>
                <a:spcPts val="0"/>
              </a:spcAft>
              <a:buFont typeface="Wingdings" pitchFamily="2" charset="2"/>
              <a:buChar char="§"/>
              <a:defRPr/>
            </a:pPr>
            <a:endParaRPr lang="da-DK" sz="2400" b="1" kern="0" dirty="0" smtClean="0">
              <a:solidFill>
                <a:prstClr val="black"/>
              </a:solidFill>
            </a:endParaRPr>
          </a:p>
          <a:p>
            <a:pPr marL="269875" indent="-269875" fontAlgn="auto">
              <a:lnSpc>
                <a:spcPct val="100000"/>
              </a:lnSpc>
              <a:spcBef>
                <a:spcPts val="0"/>
              </a:spcBef>
              <a:spcAft>
                <a:spcPts val="0"/>
              </a:spcAft>
              <a:buFont typeface="Wingdings" pitchFamily="2" charset="2"/>
              <a:buChar char="§"/>
              <a:defRPr/>
            </a:pPr>
            <a:r>
              <a:rPr lang="da-DK" sz="2400" b="1" kern="0" dirty="0" smtClean="0">
                <a:solidFill>
                  <a:prstClr val="black"/>
                </a:solidFill>
              </a:rPr>
              <a:t>Transatlantic Task Force on Antimicrobial Resistance (TATFAR)</a:t>
            </a:r>
          </a:p>
          <a:p>
            <a:pPr marL="727075" lvl="1" indent="-269875" fontAlgn="auto">
              <a:lnSpc>
                <a:spcPct val="100000"/>
              </a:lnSpc>
              <a:spcBef>
                <a:spcPts val="0"/>
              </a:spcBef>
              <a:spcAft>
                <a:spcPts val="0"/>
              </a:spcAft>
              <a:buFont typeface="Wingdings" pitchFamily="2" charset="2"/>
              <a:buChar char="§"/>
              <a:defRPr/>
            </a:pPr>
            <a:r>
              <a:rPr lang="da-DK" sz="2400" kern="0" dirty="0" smtClean="0">
                <a:solidFill>
                  <a:prstClr val="black"/>
                </a:solidFill>
              </a:rPr>
              <a:t>e.g. Action 1.2: Review of </a:t>
            </a:r>
            <a:r>
              <a:rPr lang="en-US" sz="2400" dirty="0" smtClean="0"/>
              <a:t>antibiotic reduction goals in human medicine from TATFAR partner countries (jointly with US CDC, Public Health Agency of Canada, Norwegian Institute of Public Health)</a:t>
            </a:r>
            <a:endParaRPr lang="da-DK" sz="2400" b="1" kern="0" dirty="0" smtClean="0">
              <a:solidFill>
                <a:prstClr val="black"/>
              </a:solidFill>
            </a:endParaRPr>
          </a:p>
          <a:p>
            <a:pPr marL="269875" indent="-269875" fontAlgn="auto">
              <a:lnSpc>
                <a:spcPct val="100000"/>
              </a:lnSpc>
              <a:spcBef>
                <a:spcPts val="0"/>
              </a:spcBef>
              <a:spcAft>
                <a:spcPts val="0"/>
              </a:spcAft>
              <a:buFont typeface="Wingdings" pitchFamily="2" charset="2"/>
              <a:buChar char="§"/>
              <a:defRPr/>
            </a:pPr>
            <a:r>
              <a:rPr lang="da-DK" sz="2400" b="1" kern="0" dirty="0" smtClean="0">
                <a:solidFill>
                  <a:prstClr val="black"/>
                </a:solidFill>
              </a:rPr>
              <a:t>WHO </a:t>
            </a:r>
          </a:p>
          <a:p>
            <a:pPr marL="727075" lvl="1" indent="-269875" fontAlgn="auto">
              <a:lnSpc>
                <a:spcPct val="100000"/>
              </a:lnSpc>
              <a:spcBef>
                <a:spcPts val="0"/>
              </a:spcBef>
              <a:spcAft>
                <a:spcPts val="0"/>
              </a:spcAft>
              <a:buFont typeface="Wingdings" pitchFamily="2" charset="2"/>
              <a:buChar char="§"/>
              <a:defRPr/>
            </a:pPr>
            <a:r>
              <a:rPr lang="da-DK" sz="2400" kern="0" dirty="0" smtClean="0">
                <a:solidFill>
                  <a:prstClr val="black"/>
                </a:solidFill>
              </a:rPr>
              <a:t>Global Antimicrobial Resistance Surveillance System (GLASS)</a:t>
            </a:r>
          </a:p>
          <a:p>
            <a:pPr marL="727075" lvl="1" indent="-269875" fontAlgn="auto">
              <a:lnSpc>
                <a:spcPct val="100000"/>
              </a:lnSpc>
              <a:spcBef>
                <a:spcPts val="0"/>
              </a:spcBef>
              <a:spcAft>
                <a:spcPts val="0"/>
              </a:spcAft>
              <a:buFont typeface="Wingdings" pitchFamily="2" charset="2"/>
              <a:buChar char="§"/>
              <a:defRPr/>
            </a:pPr>
            <a:r>
              <a:rPr lang="da-DK" sz="2400" kern="0" dirty="0" smtClean="0">
                <a:solidFill>
                  <a:prstClr val="black"/>
                </a:solidFill>
              </a:rPr>
              <a:t>WHO Global surveillance of antimcirobial consumption</a:t>
            </a:r>
          </a:p>
          <a:p>
            <a:pPr marL="727075" lvl="1" indent="-269875" fontAlgn="auto">
              <a:lnSpc>
                <a:spcPct val="100000"/>
              </a:lnSpc>
              <a:spcBef>
                <a:spcPts val="0"/>
              </a:spcBef>
              <a:spcAft>
                <a:spcPts val="0"/>
              </a:spcAft>
              <a:buFont typeface="Wingdings" pitchFamily="2" charset="2"/>
              <a:buChar char="§"/>
              <a:defRPr/>
            </a:pPr>
            <a:r>
              <a:rPr lang="da-DK" sz="2400" kern="0" dirty="0" smtClean="0">
                <a:solidFill>
                  <a:prstClr val="black"/>
                </a:solidFill>
              </a:rPr>
              <a:t>World Antibiotic Awareness Week</a:t>
            </a:r>
          </a:p>
          <a:p>
            <a:pPr marL="727075" lvl="1" indent="-269875" fontAlgn="auto">
              <a:lnSpc>
                <a:spcPct val="100000"/>
              </a:lnSpc>
              <a:spcBef>
                <a:spcPts val="0"/>
              </a:spcBef>
              <a:spcAft>
                <a:spcPts val="0"/>
              </a:spcAft>
              <a:defRPr/>
            </a:pPr>
            <a:r>
              <a:rPr lang="da-DK" sz="1400" kern="0" dirty="0" smtClean="0">
                <a:solidFill>
                  <a:prstClr val="black"/>
                </a:solidFill>
              </a:rPr>
              <a:t/>
            </a:r>
            <a:br>
              <a:rPr lang="da-DK" sz="1400" kern="0" dirty="0" smtClean="0">
                <a:solidFill>
                  <a:prstClr val="black"/>
                </a:solidFill>
              </a:rPr>
            </a:br>
            <a:endParaRPr lang="en-GB" sz="1600" kern="0" dirty="0">
              <a:solidFill>
                <a:prstClr val="black"/>
              </a:solidFill>
            </a:endParaRPr>
          </a:p>
        </p:txBody>
      </p:sp>
    </p:spTree>
    <p:extLst>
      <p:ext uri="{BB962C8B-B14F-4D97-AF65-F5344CB8AC3E}">
        <p14:creationId xmlns:p14="http://schemas.microsoft.com/office/powerpoint/2010/main" val="389314458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1"/>
            <a:ext cx="9144000" cy="1030515"/>
          </a:xfrm>
          <a:prstGeom prst="rect">
            <a:avLst/>
          </a:prstGeom>
          <a:solidFill>
            <a:srgbClr val="69AE23"/>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endParaRPr lang="en-GB" dirty="0" smtClean="0">
              <a:solidFill>
                <a:prstClr val="white">
                  <a:lumMod val="75000"/>
                </a:prstClr>
              </a:solidFill>
            </a:endParaRPr>
          </a:p>
        </p:txBody>
      </p:sp>
      <p:sp>
        <p:nvSpPr>
          <p:cNvPr id="2" name="Title 1"/>
          <p:cNvSpPr>
            <a:spLocks noGrp="1"/>
          </p:cNvSpPr>
          <p:nvPr>
            <p:ph type="title"/>
          </p:nvPr>
        </p:nvSpPr>
        <p:spPr>
          <a:xfrm>
            <a:off x="452437" y="262233"/>
            <a:ext cx="7643813" cy="688026"/>
          </a:xfrm>
        </p:spPr>
        <p:txBody>
          <a:bodyPr>
            <a:normAutofit/>
          </a:bodyPr>
          <a:lstStyle/>
          <a:p>
            <a:pPr>
              <a:defRPr/>
            </a:pPr>
            <a:r>
              <a:rPr lang="da-DK" sz="3200" dirty="0" smtClean="0">
                <a:solidFill>
                  <a:schemeClr val="bg1"/>
                </a:solidFill>
                <a:cs typeface="Arial" charset="0"/>
              </a:rPr>
              <a:t>A forward look</a:t>
            </a:r>
            <a:endParaRPr lang="en-GB" sz="3200" dirty="0">
              <a:solidFill>
                <a:schemeClr val="bg1"/>
              </a:solidFill>
              <a:cs typeface="Arial" charset="0"/>
            </a:endParaRPr>
          </a:p>
        </p:txBody>
      </p:sp>
      <p:pic>
        <p:nvPicPr>
          <p:cNvPr id="11" name="Picture 10" descr="ECDC-Logo_1c_neg_en_FAB2.png"/>
          <p:cNvPicPr>
            <a:picLocks noChangeAspect="1"/>
          </p:cNvPicPr>
          <p:nvPr/>
        </p:nvPicPr>
        <p:blipFill>
          <a:blip r:embed="rId3" cstate="print"/>
          <a:stretch>
            <a:fillRect/>
          </a:stretch>
        </p:blipFill>
        <p:spPr>
          <a:xfrm>
            <a:off x="8100000" y="118800"/>
            <a:ext cx="842657" cy="752400"/>
          </a:xfrm>
          <a:prstGeom prst="rect">
            <a:avLst/>
          </a:prstGeom>
        </p:spPr>
      </p:pic>
      <p:sp>
        <p:nvSpPr>
          <p:cNvPr id="3" name="Rectangle 2"/>
          <p:cNvSpPr/>
          <p:nvPr/>
        </p:nvSpPr>
        <p:spPr>
          <a:xfrm>
            <a:off x="550821" y="1175657"/>
            <a:ext cx="8042357" cy="5139869"/>
          </a:xfrm>
          <a:prstGeom prst="rect">
            <a:avLst/>
          </a:prstGeom>
        </p:spPr>
        <p:txBody>
          <a:bodyPr wrap="square">
            <a:spAutoFit/>
          </a:bodyPr>
          <a:lstStyle/>
          <a:p>
            <a:pPr marL="269875" indent="-269875" fontAlgn="auto">
              <a:lnSpc>
                <a:spcPct val="100000"/>
              </a:lnSpc>
              <a:spcBef>
                <a:spcPts val="0"/>
              </a:spcBef>
              <a:spcAft>
                <a:spcPts val="0"/>
              </a:spcAft>
              <a:buFont typeface="Wingdings" pitchFamily="2" charset="2"/>
              <a:buChar char="§"/>
              <a:defRPr/>
            </a:pPr>
            <a:r>
              <a:rPr lang="da-DK" sz="2400" b="1" kern="0" dirty="0" smtClean="0">
                <a:solidFill>
                  <a:prstClr val="black"/>
                </a:solidFill>
              </a:rPr>
              <a:t>2nd Joint Interagency Antimicrobial Consumption and Resistance Analysis (JIACRA) report, jointly with EFSA and EMA </a:t>
            </a:r>
            <a:r>
              <a:rPr lang="da-DK" sz="2400" kern="0" dirty="0" smtClean="0">
                <a:solidFill>
                  <a:prstClr val="black"/>
                </a:solidFill>
              </a:rPr>
              <a:t>(will be delivered to the Commission on 30 June 2017)</a:t>
            </a:r>
          </a:p>
          <a:p>
            <a:pPr marL="269875" indent="-269875" fontAlgn="auto">
              <a:lnSpc>
                <a:spcPct val="100000"/>
              </a:lnSpc>
              <a:spcBef>
                <a:spcPts val="0"/>
              </a:spcBef>
              <a:spcAft>
                <a:spcPts val="0"/>
              </a:spcAft>
              <a:buFont typeface="Wingdings" pitchFamily="2" charset="2"/>
              <a:buChar char="§"/>
              <a:defRPr/>
            </a:pPr>
            <a:endParaRPr lang="da-DK" sz="2400" kern="0" dirty="0" smtClean="0">
              <a:solidFill>
                <a:prstClr val="black"/>
              </a:solidFill>
            </a:endParaRPr>
          </a:p>
          <a:p>
            <a:pPr marL="269875" indent="-269875" fontAlgn="auto">
              <a:lnSpc>
                <a:spcPct val="100000"/>
              </a:lnSpc>
              <a:spcBef>
                <a:spcPts val="0"/>
              </a:spcBef>
              <a:spcAft>
                <a:spcPts val="0"/>
              </a:spcAft>
              <a:buFont typeface="Wingdings" pitchFamily="2" charset="2"/>
              <a:buChar char="§"/>
              <a:defRPr/>
            </a:pPr>
            <a:r>
              <a:rPr lang="da-DK" sz="2400" b="1" kern="0" dirty="0" smtClean="0">
                <a:solidFill>
                  <a:prstClr val="black"/>
                </a:solidFill>
              </a:rPr>
              <a:t>Annual update on AMR and antimicrobial consumption in humans in the EU/EEA </a:t>
            </a:r>
            <a:br>
              <a:rPr lang="da-DK" sz="2400" b="1" kern="0" dirty="0" smtClean="0">
                <a:solidFill>
                  <a:prstClr val="black"/>
                </a:solidFill>
              </a:rPr>
            </a:br>
            <a:r>
              <a:rPr lang="da-DK" sz="2400" kern="0" dirty="0" smtClean="0">
                <a:solidFill>
                  <a:prstClr val="black"/>
                </a:solidFill>
              </a:rPr>
              <a:t>(November 2017)</a:t>
            </a:r>
          </a:p>
          <a:p>
            <a:pPr marL="269875" indent="-269875" fontAlgn="auto">
              <a:lnSpc>
                <a:spcPct val="100000"/>
              </a:lnSpc>
              <a:spcBef>
                <a:spcPts val="0"/>
              </a:spcBef>
              <a:spcAft>
                <a:spcPts val="0"/>
              </a:spcAft>
              <a:buFont typeface="Wingdings" pitchFamily="2" charset="2"/>
              <a:buChar char="§"/>
              <a:defRPr/>
            </a:pPr>
            <a:endParaRPr lang="da-DK" sz="2400" kern="0" dirty="0" smtClean="0">
              <a:solidFill>
                <a:prstClr val="black"/>
              </a:solidFill>
            </a:endParaRPr>
          </a:p>
          <a:p>
            <a:pPr marL="269875" indent="-269875" fontAlgn="auto">
              <a:lnSpc>
                <a:spcPct val="100000"/>
              </a:lnSpc>
              <a:spcBef>
                <a:spcPts val="0"/>
              </a:spcBef>
              <a:spcAft>
                <a:spcPts val="0"/>
              </a:spcAft>
              <a:buFont typeface="Wingdings" pitchFamily="2" charset="2"/>
              <a:buChar char="§"/>
              <a:defRPr/>
            </a:pPr>
            <a:r>
              <a:rPr lang="da-DK" sz="2400" b="1" kern="0" dirty="0" smtClean="0">
                <a:solidFill>
                  <a:prstClr val="black"/>
                </a:solidFill>
              </a:rPr>
              <a:t>ECDC point prevalence surveys of HAIs, AMR and antimicrobial use in European acute care hospitals and in long-term care facilities, 2016-2017 </a:t>
            </a:r>
            <a:r>
              <a:rPr lang="da-DK" sz="2400" kern="0" dirty="0" smtClean="0">
                <a:solidFill>
                  <a:prstClr val="black"/>
                </a:solidFill>
              </a:rPr>
              <a:t>(ECDC publications, November 2018)</a:t>
            </a:r>
            <a:r>
              <a:rPr lang="da-DK" sz="1400" kern="0" dirty="0" smtClean="0">
                <a:solidFill>
                  <a:prstClr val="black"/>
                </a:solidFill>
              </a:rPr>
              <a:t/>
            </a:r>
            <a:br>
              <a:rPr lang="da-DK" sz="1400" kern="0" dirty="0" smtClean="0">
                <a:solidFill>
                  <a:prstClr val="black"/>
                </a:solidFill>
              </a:rPr>
            </a:br>
            <a:endParaRPr lang="en-GB" sz="1600" kern="0" dirty="0">
              <a:solidFill>
                <a:prstClr val="black"/>
              </a:solidFill>
            </a:endParaRPr>
          </a:p>
        </p:txBody>
      </p:sp>
    </p:spTree>
    <p:extLst>
      <p:ext uri="{BB962C8B-B14F-4D97-AF65-F5344CB8AC3E}">
        <p14:creationId xmlns:p14="http://schemas.microsoft.com/office/powerpoint/2010/main" val="389314458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3"/>
          <p:cNvGrpSpPr/>
          <p:nvPr/>
        </p:nvGrpSpPr>
        <p:grpSpPr>
          <a:xfrm>
            <a:off x="364605" y="1241688"/>
            <a:ext cx="7657266" cy="1458410"/>
            <a:chOff x="352413" y="1247425"/>
            <a:chExt cx="7657266" cy="1458410"/>
          </a:xfrm>
        </p:grpSpPr>
        <p:pic>
          <p:nvPicPr>
            <p:cNvPr id="23554" name="Picture 2" descr="Antibiotic capsules"/>
            <p:cNvPicPr>
              <a:picLocks noChangeAspect="1" noChangeArrowheads="1"/>
            </p:cNvPicPr>
            <p:nvPr/>
          </p:nvPicPr>
          <p:blipFill>
            <a:blip r:embed="rId3" cstate="print"/>
            <a:srcRect l="8667" t="237" r="15572" b="732"/>
            <a:stretch>
              <a:fillRect/>
            </a:stretch>
          </p:blipFill>
          <p:spPr bwMode="auto">
            <a:xfrm>
              <a:off x="352413" y="1247774"/>
              <a:ext cx="1684337" cy="1457325"/>
            </a:xfrm>
            <a:prstGeom prst="rect">
              <a:avLst/>
            </a:prstGeom>
            <a:noFill/>
            <a:ln w="50800">
              <a:noFill/>
              <a:miter lim="800000"/>
              <a:headEnd/>
              <a:tailEnd/>
            </a:ln>
          </p:spPr>
        </p:pic>
        <p:sp>
          <p:nvSpPr>
            <p:cNvPr id="9" name="Rectangle 8"/>
            <p:cNvSpPr/>
            <p:nvPr/>
          </p:nvSpPr>
          <p:spPr bwMode="auto">
            <a:xfrm>
              <a:off x="2018550" y="1247425"/>
              <a:ext cx="5991129" cy="1458410"/>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324000">
                <a:spcBef>
                  <a:spcPts val="0"/>
                </a:spcBef>
                <a:spcAft>
                  <a:spcPts val="0"/>
                </a:spcAft>
              </a:pPr>
              <a:r>
                <a:rPr lang="da-DK" sz="2400" b="1" i="0" dirty="0" smtClean="0">
                  <a:solidFill>
                    <a:prstClr val="black"/>
                  </a:solidFill>
                </a:rPr>
                <a:t>Prudent use of antimicrobial agents</a:t>
              </a:r>
              <a:r>
                <a:rPr lang="da-DK" sz="2400" i="0" dirty="0" smtClean="0">
                  <a:solidFill>
                    <a:prstClr val="black"/>
                  </a:solidFill>
                </a:rPr>
                <a:t>         </a:t>
              </a:r>
              <a:br>
                <a:rPr lang="da-DK" sz="2400" i="0" dirty="0" smtClean="0">
                  <a:solidFill>
                    <a:prstClr val="black"/>
                  </a:solidFill>
                </a:rPr>
              </a:br>
              <a:r>
                <a:rPr lang="da-DK" sz="2400" i="0" dirty="0" smtClean="0">
                  <a:solidFill>
                    <a:prstClr val="black"/>
                  </a:solidFill>
                </a:rPr>
                <a:t>(only when needed, correct dose, </a:t>
              </a:r>
              <a:br>
                <a:rPr lang="da-DK" sz="2400" i="0" dirty="0" smtClean="0">
                  <a:solidFill>
                    <a:prstClr val="black"/>
                  </a:solidFill>
                </a:rPr>
              </a:br>
              <a:r>
                <a:rPr lang="da-DK" sz="2400" i="0" dirty="0" smtClean="0">
                  <a:solidFill>
                    <a:prstClr val="black"/>
                  </a:solidFill>
                </a:rPr>
                <a:t> correct dose intervals, correct duration)</a:t>
              </a:r>
              <a:endParaRPr lang="en-GB" sz="2400" i="0" dirty="0" smtClean="0">
                <a:solidFill>
                  <a:prstClr val="black"/>
                </a:solidFill>
              </a:endParaRPr>
            </a:p>
          </p:txBody>
        </p:sp>
      </p:grpSp>
      <p:grpSp>
        <p:nvGrpSpPr>
          <p:cNvPr id="2" name="Group 21"/>
          <p:cNvGrpSpPr/>
          <p:nvPr/>
        </p:nvGrpSpPr>
        <p:grpSpPr>
          <a:xfrm>
            <a:off x="319502" y="4558044"/>
            <a:ext cx="8013700" cy="1714500"/>
            <a:chOff x="322729" y="4536888"/>
            <a:chExt cx="8013700" cy="1714500"/>
          </a:xfrm>
        </p:grpSpPr>
        <p:sp>
          <p:nvSpPr>
            <p:cNvPr id="24" name="Rectangle 23"/>
            <p:cNvSpPr/>
            <p:nvPr/>
          </p:nvSpPr>
          <p:spPr bwMode="auto">
            <a:xfrm>
              <a:off x="322729" y="4536888"/>
              <a:ext cx="8013700" cy="1714500"/>
            </a:xfrm>
            <a:prstGeom prst="rect">
              <a:avLst/>
            </a:prstGeom>
            <a:solidFill>
              <a:schemeClr val="bg1">
                <a:alpha val="2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nSpc>
                  <a:spcPct val="90000"/>
                </a:lnSpc>
              </a:pPr>
              <a:endParaRPr lang="da-DK" sz="3200" i="0" dirty="0" smtClean="0">
                <a:solidFill>
                  <a:prstClr val="black"/>
                </a:solidFill>
              </a:endParaRPr>
            </a:p>
          </p:txBody>
        </p:sp>
        <p:grpSp>
          <p:nvGrpSpPr>
            <p:cNvPr id="3" name="Group 14"/>
            <p:cNvGrpSpPr/>
            <p:nvPr/>
          </p:nvGrpSpPr>
          <p:grpSpPr>
            <a:xfrm>
              <a:off x="351750" y="4589929"/>
              <a:ext cx="7657929" cy="1475205"/>
              <a:chOff x="351750" y="4589929"/>
              <a:chExt cx="7657929" cy="1475205"/>
            </a:xfrm>
          </p:grpSpPr>
          <p:pic>
            <p:nvPicPr>
              <p:cNvPr id="25" name="Picture 3" descr="syringe3"/>
              <p:cNvPicPr>
                <a:picLocks noChangeAspect="1" noChangeArrowheads="1"/>
              </p:cNvPicPr>
              <p:nvPr/>
            </p:nvPicPr>
            <p:blipFill>
              <a:blip r:embed="rId4" cstate="print">
                <a:grayscl/>
                <a:lum contrast="-30000"/>
              </a:blip>
              <a:srcRect b="-310"/>
              <a:stretch>
                <a:fillRect/>
              </a:stretch>
            </p:blipFill>
            <p:spPr bwMode="auto">
              <a:xfrm>
                <a:off x="351750" y="4589929"/>
                <a:ext cx="1684337" cy="1475205"/>
              </a:xfrm>
              <a:prstGeom prst="rect">
                <a:avLst/>
              </a:prstGeom>
              <a:noFill/>
              <a:ln w="50800">
                <a:noFill/>
                <a:miter lim="800000"/>
                <a:headEnd/>
                <a:tailEnd/>
              </a:ln>
            </p:spPr>
          </p:pic>
          <p:sp>
            <p:nvSpPr>
              <p:cNvPr id="26" name="Rectangle 25"/>
              <p:cNvSpPr/>
              <p:nvPr/>
            </p:nvSpPr>
            <p:spPr bwMode="auto">
              <a:xfrm>
                <a:off x="2018550" y="4589929"/>
                <a:ext cx="5991129" cy="1472106"/>
              </a:xfrm>
              <a:prstGeom prst="rect">
                <a:avLst/>
              </a:prstGeom>
              <a:solidFill>
                <a:srgbClr val="A5E169"/>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324000">
                  <a:spcBef>
                    <a:spcPts val="0"/>
                  </a:spcBef>
                  <a:spcAft>
                    <a:spcPts val="0"/>
                  </a:spcAft>
                </a:pPr>
                <a:r>
                  <a:rPr lang="da-DK" sz="2400" b="1" i="0" dirty="0" smtClean="0">
                    <a:solidFill>
                      <a:prstClr val="black"/>
                    </a:solidFill>
                  </a:rPr>
                  <a:t>New antimicrobial agents</a:t>
                </a:r>
                <a:br>
                  <a:rPr lang="da-DK" sz="2400" b="1" i="0" dirty="0" smtClean="0">
                    <a:solidFill>
                      <a:prstClr val="black"/>
                    </a:solidFill>
                  </a:rPr>
                </a:br>
                <a:r>
                  <a:rPr lang="da-DK" sz="2400" i="0" dirty="0" smtClean="0">
                    <a:solidFill>
                      <a:prstClr val="black"/>
                    </a:solidFill>
                  </a:rPr>
                  <a:t>(with a novel mechanism of action,</a:t>
                </a:r>
                <a:br>
                  <a:rPr lang="da-DK" sz="2400" i="0" dirty="0" smtClean="0">
                    <a:solidFill>
                      <a:prstClr val="black"/>
                    </a:solidFill>
                  </a:rPr>
                </a:br>
                <a:r>
                  <a:rPr lang="da-DK" sz="2400" i="0" dirty="0" smtClean="0">
                    <a:solidFill>
                      <a:prstClr val="black"/>
                    </a:solidFill>
                  </a:rPr>
                  <a:t> research, development)</a:t>
                </a:r>
                <a:endParaRPr lang="en-GB" sz="2400" i="0" dirty="0" smtClean="0">
                  <a:solidFill>
                    <a:prstClr val="black"/>
                  </a:solidFill>
                </a:endParaRPr>
              </a:p>
            </p:txBody>
          </p:sp>
        </p:grpSp>
      </p:grpSp>
      <p:sp>
        <p:nvSpPr>
          <p:cNvPr id="23558" name="Rectangle 6"/>
          <p:cNvSpPr>
            <a:spLocks noChangeArrowheads="1"/>
          </p:cNvSpPr>
          <p:nvPr/>
        </p:nvSpPr>
        <p:spPr bwMode="auto">
          <a:xfrm>
            <a:off x="323850" y="142875"/>
            <a:ext cx="8229600" cy="822325"/>
          </a:xfrm>
          <a:prstGeom prst="rect">
            <a:avLst/>
          </a:prstGeom>
          <a:noFill/>
          <a:ln w="9525">
            <a:noFill/>
            <a:miter lim="800000"/>
            <a:headEnd/>
            <a:tailEnd/>
          </a:ln>
        </p:spPr>
        <p:txBody>
          <a:bodyPr lIns="0" tIns="0" rIns="0" bIns="0"/>
          <a:lstStyle/>
          <a:p>
            <a:pPr eaLnBrk="0" hangingPunct="0">
              <a:lnSpc>
                <a:spcPct val="90000"/>
              </a:lnSpc>
            </a:pPr>
            <a:r>
              <a:rPr lang="en-US" sz="2800" b="1" i="0" dirty="0">
                <a:solidFill>
                  <a:srgbClr val="333333"/>
                </a:solidFill>
              </a:rPr>
              <a:t>Main actions to prevent and control </a:t>
            </a:r>
            <a:r>
              <a:rPr lang="en-US" sz="2800" b="1" i="0" dirty="0" smtClean="0">
                <a:solidFill>
                  <a:srgbClr val="333333"/>
                </a:solidFill>
              </a:rPr>
              <a:t/>
            </a:r>
            <a:br>
              <a:rPr lang="en-US" sz="2800" b="1" i="0" dirty="0" smtClean="0">
                <a:solidFill>
                  <a:srgbClr val="333333"/>
                </a:solidFill>
              </a:rPr>
            </a:br>
            <a:r>
              <a:rPr lang="en-US" sz="2800" b="1" i="0" dirty="0" smtClean="0">
                <a:solidFill>
                  <a:srgbClr val="333333"/>
                </a:solidFill>
              </a:rPr>
              <a:t>antimicrobial resistance (AMR)</a:t>
            </a:r>
            <a:endParaRPr lang="en-GB" sz="2800" b="1" i="0" dirty="0">
              <a:solidFill>
                <a:srgbClr val="333333"/>
              </a:solidFill>
            </a:endParaRPr>
          </a:p>
        </p:txBody>
      </p:sp>
      <p:grpSp>
        <p:nvGrpSpPr>
          <p:cNvPr id="4" name="Group 15"/>
          <p:cNvGrpSpPr/>
          <p:nvPr/>
        </p:nvGrpSpPr>
        <p:grpSpPr>
          <a:xfrm>
            <a:off x="351750" y="2915570"/>
            <a:ext cx="7657929" cy="1458410"/>
            <a:chOff x="351750" y="2933500"/>
            <a:chExt cx="7657929" cy="1458410"/>
          </a:xfrm>
        </p:grpSpPr>
        <p:pic>
          <p:nvPicPr>
            <p:cNvPr id="23556" name="Picture 4"/>
            <p:cNvPicPr>
              <a:picLocks noChangeAspect="1" noChangeArrowheads="1"/>
            </p:cNvPicPr>
            <p:nvPr/>
          </p:nvPicPr>
          <p:blipFill>
            <a:blip r:embed="rId5" cstate="print"/>
            <a:srcRect b="199"/>
            <a:stretch>
              <a:fillRect/>
            </a:stretch>
          </p:blipFill>
          <p:spPr bwMode="auto">
            <a:xfrm>
              <a:off x="351750" y="2933700"/>
              <a:ext cx="1679575" cy="1457325"/>
            </a:xfrm>
            <a:prstGeom prst="rect">
              <a:avLst/>
            </a:prstGeom>
            <a:noFill/>
            <a:ln w="50800">
              <a:noFill/>
              <a:miter lim="800000"/>
              <a:headEnd/>
              <a:tailEnd/>
            </a:ln>
          </p:spPr>
        </p:pic>
        <p:sp>
          <p:nvSpPr>
            <p:cNvPr id="11" name="Rectangle 10"/>
            <p:cNvSpPr/>
            <p:nvPr/>
          </p:nvSpPr>
          <p:spPr bwMode="auto">
            <a:xfrm>
              <a:off x="2018550" y="2933500"/>
              <a:ext cx="5991129" cy="1458410"/>
            </a:xfrm>
            <a:prstGeom prst="rect">
              <a:avLst/>
            </a:prstGeom>
            <a:solidFill>
              <a:srgbClr val="A5E169"/>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324000">
                <a:spcBef>
                  <a:spcPts val="0"/>
                </a:spcBef>
                <a:spcAft>
                  <a:spcPts val="0"/>
                </a:spcAft>
              </a:pPr>
              <a:r>
                <a:rPr lang="da-DK" sz="2400" b="1" i="0" dirty="0" smtClean="0">
                  <a:solidFill>
                    <a:prstClr val="black"/>
                  </a:solidFill>
                </a:rPr>
                <a:t>Infection prevention and control</a:t>
              </a:r>
              <a:r>
                <a:rPr lang="da-DK" sz="2400" i="0" dirty="0" smtClean="0">
                  <a:solidFill>
                    <a:prstClr val="black"/>
                  </a:solidFill>
                </a:rPr>
                <a:t> </a:t>
              </a:r>
              <a:br>
                <a:rPr lang="da-DK" sz="2400" i="0" dirty="0" smtClean="0">
                  <a:solidFill>
                    <a:prstClr val="black"/>
                  </a:solidFill>
                </a:rPr>
              </a:br>
              <a:r>
                <a:rPr lang="da-DK" sz="2400" i="0" dirty="0" smtClean="0">
                  <a:solidFill>
                    <a:prstClr val="black"/>
                  </a:solidFill>
                </a:rPr>
                <a:t>(hand hygiene, screening, isolation)</a:t>
              </a:r>
            </a:p>
          </p:txBody>
        </p:sp>
      </p:grpSp>
    </p:spTree>
    <p:extLst>
      <p:ext uri="{BB962C8B-B14F-4D97-AF65-F5344CB8AC3E}">
        <p14:creationId xmlns:p14="http://schemas.microsoft.com/office/powerpoint/2010/main" val="460652292"/>
      </p:ext>
    </p:extLst>
  </p:cSld>
  <p:clrMapOvr>
    <a:masterClrMapping/>
  </p:clrMapOvr>
  <p:timing>
    <p:tnLst>
      <p:par>
        <p:cTn id="1" dur="indefinite" restart="never" nodeType="tmRoot"/>
      </p:par>
    </p:tnLst>
  </p:timing>
</p:sld>
</file>

<file path=ppt/theme/theme1.xml><?xml version="1.0" encoding="utf-8"?>
<a:theme xmlns:a="http://schemas.openxmlformats.org/drawingml/2006/main" name="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2_ECDC_PowerPoint_Template_2009_rev_1_2">
  <a:themeElements>
    <a:clrScheme name="ECDC">
      <a:dk1>
        <a:sysClr val="windowText" lastClr="000000"/>
      </a:dk1>
      <a:lt1>
        <a:sysClr val="window" lastClr="FFFFFF"/>
      </a:lt1>
      <a:dk2>
        <a:srgbClr val="69AE23"/>
      </a:dk2>
      <a:lt2>
        <a:srgbClr val="F2F2F2"/>
      </a:lt2>
      <a:accent1>
        <a:srgbClr val="7CB73D"/>
      </a:accent1>
      <a:accent2>
        <a:srgbClr val="8FBF54"/>
      </a:accent2>
      <a:accent3>
        <a:srgbClr val="9FC76B"/>
      </a:accent3>
      <a:accent4>
        <a:srgbClr val="AFD082"/>
      </a:accent4>
      <a:accent5>
        <a:srgbClr val="BED898"/>
      </a:accent5>
      <a:accent6>
        <a:srgbClr val="CCE0AF"/>
      </a:accent6>
      <a:hlink>
        <a:srgbClr val="D9E8C4"/>
      </a:hlink>
      <a:folHlink>
        <a:srgbClr val="E7F0D8"/>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9_ECDC_PowerPoint_Template_2009_rev_1_2">
  <a:themeElements>
    <a:clrScheme name="ECDC">
      <a:dk1>
        <a:sysClr val="windowText" lastClr="000000"/>
      </a:dk1>
      <a:lt1>
        <a:sysClr val="window" lastClr="FFFFFF"/>
      </a:lt1>
      <a:dk2>
        <a:srgbClr val="69AE23"/>
      </a:dk2>
      <a:lt2>
        <a:srgbClr val="F2F2F2"/>
      </a:lt2>
      <a:accent1>
        <a:srgbClr val="7CB73D"/>
      </a:accent1>
      <a:accent2>
        <a:srgbClr val="8FBF54"/>
      </a:accent2>
      <a:accent3>
        <a:srgbClr val="9FC76B"/>
      </a:accent3>
      <a:accent4>
        <a:srgbClr val="AFD082"/>
      </a:accent4>
      <a:accent5>
        <a:srgbClr val="BED898"/>
      </a:accent5>
      <a:accent6>
        <a:srgbClr val="CCE0AF"/>
      </a:accent6>
      <a:hlink>
        <a:srgbClr val="D9E8C4"/>
      </a:hlink>
      <a:folHlink>
        <a:srgbClr val="E7F0D8"/>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ECDC_PowerPoint_Template_2009_rev_1_2">
  <a:themeElements>
    <a:clrScheme name="ECDC">
      <a:dk1>
        <a:sysClr val="windowText" lastClr="000000"/>
      </a:dk1>
      <a:lt1>
        <a:sysClr val="window" lastClr="FFFFFF"/>
      </a:lt1>
      <a:dk2>
        <a:srgbClr val="69AE23"/>
      </a:dk2>
      <a:lt2>
        <a:srgbClr val="F2F2F2"/>
      </a:lt2>
      <a:accent1>
        <a:srgbClr val="7CB73D"/>
      </a:accent1>
      <a:accent2>
        <a:srgbClr val="8FBF54"/>
      </a:accent2>
      <a:accent3>
        <a:srgbClr val="9FC76B"/>
      </a:accent3>
      <a:accent4>
        <a:srgbClr val="AFD082"/>
      </a:accent4>
      <a:accent5>
        <a:srgbClr val="BED898"/>
      </a:accent5>
      <a:accent6>
        <a:srgbClr val="CCE0AF"/>
      </a:accent6>
      <a:hlink>
        <a:srgbClr val="D9E8C4"/>
      </a:hlink>
      <a:folHlink>
        <a:srgbClr val="E7F0D8"/>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6_ECDC_PowerPoint_Template_2009_rev_1_2">
  <a:themeElements>
    <a:clrScheme name="ECDC">
      <a:dk1>
        <a:sysClr val="windowText" lastClr="000000"/>
      </a:dk1>
      <a:lt1>
        <a:sysClr val="window" lastClr="FFFFFF"/>
      </a:lt1>
      <a:dk2>
        <a:srgbClr val="69AE23"/>
      </a:dk2>
      <a:lt2>
        <a:srgbClr val="F2F2F2"/>
      </a:lt2>
      <a:accent1>
        <a:srgbClr val="7CB73D"/>
      </a:accent1>
      <a:accent2>
        <a:srgbClr val="8FBF54"/>
      </a:accent2>
      <a:accent3>
        <a:srgbClr val="9FC76B"/>
      </a:accent3>
      <a:accent4>
        <a:srgbClr val="AFD082"/>
      </a:accent4>
      <a:accent5>
        <a:srgbClr val="BED898"/>
      </a:accent5>
      <a:accent6>
        <a:srgbClr val="CCE0AF"/>
      </a:accent6>
      <a:hlink>
        <a:srgbClr val="D9E8C4"/>
      </a:hlink>
      <a:folHlink>
        <a:srgbClr val="E7F0D8"/>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30000"/>
          </a:spcAft>
          <a:buClrTx/>
          <a:buSzTx/>
          <a:buFontTx/>
          <a:buNone/>
          <a:tabLst/>
          <a:defRPr kumimoji="0" lang="de-DE" sz="20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38100"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30000"/>
          </a:spcAft>
          <a:buClrTx/>
          <a:buSzTx/>
          <a:buFontTx/>
          <a:buNone/>
          <a:tabLst/>
          <a:defRPr kumimoji="0" lang="de-DE" sz="20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_ECDC_PowerPoint_Template_2009_rev_1_4">
  <a:themeElements>
    <a:clrScheme name="ECDC_PowerPoint_Template_2009_rev_1_4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33"/>
      </a:hlink>
      <a:folHlink>
        <a:srgbClr val="99CC00"/>
      </a:folHlink>
    </a:clrScheme>
    <a:fontScheme name="ECDC_PowerPoint_Template_2009_rev_1_4">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0C0C0"/>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lang="de-DE" sz="32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0C0C0"/>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lang="de-DE" sz="32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CDC_PowerPoint_Template_2009_rev_1_4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3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7_ECDC_PowerPoint_Template_2009_rev_1_2">
  <a:themeElements>
    <a:clrScheme name="ECDC_PowerPoint_Template_2009_rev_1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CDC_PowerPoint_Template_2009_rev_1_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30000"/>
          </a:spcAft>
          <a:buClrTx/>
          <a:buSzTx/>
          <a:buFontTx/>
          <a:buNone/>
          <a:tabLst/>
          <a:defRPr kumimoji="0" lang="de-DE" sz="20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38100"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30000"/>
          </a:spcAft>
          <a:buClrTx/>
          <a:buSzTx/>
          <a:buFontTx/>
          <a:buNone/>
          <a:tabLst/>
          <a:defRPr kumimoji="0" lang="de-DE" sz="20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ECDC_PowerPoint_Template_2009_rev_1_2">
  <a:themeElements>
    <a:clrScheme name="ECDC">
      <a:dk1>
        <a:sysClr val="windowText" lastClr="000000"/>
      </a:dk1>
      <a:lt1>
        <a:sysClr val="window" lastClr="FFFFFF"/>
      </a:lt1>
      <a:dk2>
        <a:srgbClr val="69AE23"/>
      </a:dk2>
      <a:lt2>
        <a:srgbClr val="F2F2F2"/>
      </a:lt2>
      <a:accent1>
        <a:srgbClr val="7CB73D"/>
      </a:accent1>
      <a:accent2>
        <a:srgbClr val="8FBF54"/>
      </a:accent2>
      <a:accent3>
        <a:srgbClr val="9FC76B"/>
      </a:accent3>
      <a:accent4>
        <a:srgbClr val="AFD082"/>
      </a:accent4>
      <a:accent5>
        <a:srgbClr val="BED898"/>
      </a:accent5>
      <a:accent6>
        <a:srgbClr val="CCE0AF"/>
      </a:accent6>
      <a:hlink>
        <a:srgbClr val="D9E8C4"/>
      </a:hlink>
      <a:folHlink>
        <a:srgbClr val="E7F0D8"/>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30000"/>
          </a:spcAft>
          <a:buClrTx/>
          <a:buSzTx/>
          <a:buFontTx/>
          <a:buNone/>
          <a:tabLst/>
          <a:defRPr kumimoji="0" lang="de-DE" sz="20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38100"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30000"/>
          </a:spcAft>
          <a:buClrTx/>
          <a:buSzTx/>
          <a:buFontTx/>
          <a:buNone/>
          <a:tabLst/>
          <a:defRPr kumimoji="0" lang="de-DE" sz="20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4_ECDC_PowerPoint_Template_2009_rev_1_2">
  <a:themeElements>
    <a:clrScheme name="ECDC">
      <a:dk1>
        <a:sysClr val="windowText" lastClr="000000"/>
      </a:dk1>
      <a:lt1>
        <a:sysClr val="window" lastClr="FFFFFF"/>
      </a:lt1>
      <a:dk2>
        <a:srgbClr val="69AE23"/>
      </a:dk2>
      <a:lt2>
        <a:srgbClr val="F2F2F2"/>
      </a:lt2>
      <a:accent1>
        <a:srgbClr val="7CB73D"/>
      </a:accent1>
      <a:accent2>
        <a:srgbClr val="8FBF54"/>
      </a:accent2>
      <a:accent3>
        <a:srgbClr val="9FC76B"/>
      </a:accent3>
      <a:accent4>
        <a:srgbClr val="AFD082"/>
      </a:accent4>
      <a:accent5>
        <a:srgbClr val="BED898"/>
      </a:accent5>
      <a:accent6>
        <a:srgbClr val="CCE0AF"/>
      </a:accent6>
      <a:hlink>
        <a:srgbClr val="D9E8C4"/>
      </a:hlink>
      <a:folHlink>
        <a:srgbClr val="E7F0D8"/>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30000"/>
          </a:spcAft>
          <a:buClrTx/>
          <a:buSzTx/>
          <a:buFontTx/>
          <a:buNone/>
          <a:tabLst/>
          <a:defRPr kumimoji="0" lang="de-DE" sz="20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38100"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30000"/>
          </a:spcAft>
          <a:buClrTx/>
          <a:buSzTx/>
          <a:buFontTx/>
          <a:buNone/>
          <a:tabLst/>
          <a:defRPr kumimoji="0" lang="de-DE" sz="20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5_ECDC_PowerPoint_Template_2009_rev_1_2">
  <a:themeElements>
    <a:clrScheme name="">
      <a:dk1>
        <a:srgbClr val="000000"/>
      </a:dk1>
      <a:lt1>
        <a:srgbClr val="FFFFFF"/>
      </a:lt1>
      <a:dk2>
        <a:srgbClr val="69AE23"/>
      </a:dk2>
      <a:lt2>
        <a:srgbClr val="F2F2F2"/>
      </a:lt2>
      <a:accent1>
        <a:srgbClr val="7CB73D"/>
      </a:accent1>
      <a:accent2>
        <a:srgbClr val="8FBF54"/>
      </a:accent2>
      <a:accent3>
        <a:srgbClr val="FFFFFF"/>
      </a:accent3>
      <a:accent4>
        <a:srgbClr val="000000"/>
      </a:accent4>
      <a:accent5>
        <a:srgbClr val="BFD8AF"/>
      </a:accent5>
      <a:accent6>
        <a:srgbClr val="81AD4B"/>
      </a:accent6>
      <a:hlink>
        <a:srgbClr val="D9E8C4"/>
      </a:hlink>
      <a:folHlink>
        <a:srgbClr val="E7F0D8"/>
      </a:folHlink>
    </a:clrScheme>
    <a:fontScheme name="3_ECDC_PowerPoint_Template_2009_rev_1_2">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ECDC_PowerPoint_Template_2009_rev_1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ECDC_PowerPoint_Template_2009_rev_1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ECDC_PowerPoint_Template_2009_rev_1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ECDC_PowerPoint_Template_2009_rev_1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ECDC_PowerPoint_Template_2009_rev_1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ECDC_PowerPoint_Template_2009_rev_1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ECDC_PowerPoint_Template_2009_rev_1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ECDC_PowerPoint_Template_2009_rev_1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ECDC_PowerPoint_Template_2009_rev_1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ECDC_PowerPoint_Template_2009_rev_1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ECDC_PowerPoint_Template_2009_rev_1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ECDC_PowerPoint_Template_2009_rev_1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BCoDE VPD Jan 2011">
  <a:themeElements>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p:properties xmlns:p="http://schemas.microsoft.com/office/2006/metadata/properties" xmlns:xsi="http://www.w3.org/2001/XMLSchema-instance" xmlns:pc="http://schemas.microsoft.com/office/infopath/2007/PartnerControls">
  <documentManagement>
    <TaxKeywordTaxHTField xmlns="d23a570b-d7a9-49ca-a34c-8afb8206b4bf">
      <Terms xmlns="http://schemas.microsoft.com/office/infopath/2007/PartnerControls"/>
    </TaxKeywordTaxHTField>
    <ECDC_Description xmlns="http://schemas.microsoft.com/sharepoint/v3" xsi:nil="true"/>
    <ECDC_DMS_Project0 xmlns="ec3a3989-346f-45dd-97c8-1d8a2a45ac56">
      <Terms xmlns="http://schemas.microsoft.com/office/infopath/2007/PartnerControls"/>
    </ECDC_DMS_Project0>
    <ECDC_DMS_Group xmlns="ec3a3989-346f-45dd-97c8-1d8a2a45ac56" xsi:nil="true"/>
    <TaxCatchAll xmlns="d23a570b-d7a9-49ca-a34c-8afb8206b4bf">
      <Value>197</Value>
      <Value>126</Value>
    </TaxCatchAll>
    <ECDC_DMS_MIS_Activity_code0 xmlns="ec3a3989-346f-45dd-97c8-1d8a2a45ac56">
      <Terms xmlns="http://schemas.microsoft.com/office/infopath/2007/PartnerControls"/>
    </ECDC_DMS_MIS_Activity_code0>
    <ECDC_DMS_Author xmlns="ec3a3989-346f-45dd-97c8-1d8a2a45ac56">
      <UserInfo>
        <DisplayName>Kathryn Edwards</DisplayName>
        <AccountId>306</AccountId>
        <AccountType/>
      </UserInfo>
    </ECDC_DMS_Author>
    <ECDC_IsPublic xmlns="http://schemas.microsoft.com/sharepoint/v3">true</ECDC_IsPublic>
    <ECDC_Subject_whoTaxHTField0 xmlns="ec3a3989-346f-45dd-97c8-1d8a2a45ac56">
      <Terms xmlns="http://schemas.microsoft.com/office/infopath/2007/PartnerControls"/>
    </ECDC_Subject_whoTaxHTField0>
    <ECDC_DMS_Previous_Location xmlns="ec3a3989-346f-45dd-97c8-1d8a2a45ac56" xsi:nil="true"/>
    <ECDC_DMS_Section xmlns="ec3a3989-346f-45dd-97c8-1d8a2a45ac56" xsi:nil="true"/>
    <ECDC_Target_audienceTaxHTField0 xmlns="ec3a3989-346f-45dd-97c8-1d8a2a45ac56">
      <Terms xmlns="http://schemas.microsoft.com/office/infopath/2007/PartnerControls"/>
    </ECDC_Target_audienceTaxHTField0>
    <ECDC_Subject_whatTaxHTField0 xmlns="ec3a3989-346f-45dd-97c8-1d8a2a45ac56">
      <Terms xmlns="http://schemas.microsoft.com/office/infopath/2007/PartnerControls">
        <TermInfo xmlns="http://schemas.microsoft.com/office/infopath/2007/PartnerControls">
          <TermName xmlns="http://schemas.microsoft.com/office/infopath/2007/PartnerControls">Director's office</TermName>
          <TermId xmlns="http://schemas.microsoft.com/office/infopath/2007/PartnerControls">ab94d148-a7ea-41a8-a88f-741e73e6b7dc</TermId>
        </TermInfo>
      </Terms>
    </ECDC_Subject_whatTaxHTField0>
    <m4f2abd528a9430bb1514981700fe204 xmlns="d23a570b-d7a9-49ca-a34c-8afb8206b4bf">
      <Terms xmlns="http://schemas.microsoft.com/office/infopath/2007/PartnerControls"/>
    </m4f2abd528a9430bb1514981700fe204>
    <ECDC_DMS_Country0 xmlns="ec3a3989-346f-45dd-97c8-1d8a2a45ac56">
      <Terms xmlns="http://schemas.microsoft.com/office/infopath/2007/PartnerControls"/>
    </ECDC_DMS_Country0>
    <ECDC_DMS_Is_Public xmlns="ec3a3989-346f-45dd-97c8-1d8a2a45ac56">false</ECDC_DMS_Is_Public>
    <ECDC_DMS_RestrictedAccess xmlns="ec3a3989-346f-45dd-97c8-1d8a2a45ac56">
      <UserInfo>
        <DisplayName>ECDCNET\msprenger</DisplayName>
        <AccountId>206</AccountId>
        <AccountType/>
      </UserInfo>
      <UserInfo>
        <DisplayName>ECDCNET\jmos</DisplayName>
        <AccountId>301</AccountId>
        <AccountType/>
      </UserInfo>
      <UserInfo>
        <DisplayName>ECDCNET\joba</DisplayName>
        <AccountId>210</AccountId>
        <AccountType/>
      </UserInfo>
      <UserInfo>
        <DisplayName>ECDCNET\heho</DisplayName>
        <AccountId>303</AccountId>
        <AccountType/>
      </UserInfo>
      <UserInfo>
        <DisplayName>ECDCNET\kedwards</DisplayName>
        <AccountId>306</AccountId>
        <AccountType/>
      </UserInfo>
    </ECDC_DMS_RestrictedAccess>
    <ECDC_DMS_Previous_Creation_Date xmlns="ec3a3989-346f-45dd-97c8-1d8a2a45ac56">2013-10-30T16:30:00+00:00</ECDC_DMS_Previous_Creation_Date>
    <ECDC_Subject_doesTaxHTField0 xmlns="ec3a3989-346f-45dd-97c8-1d8a2a45ac56">
      <Terms xmlns="http://schemas.microsoft.com/office/infopath/2007/PartnerControls"/>
    </ECDC_Subject_doesTaxHTField0>
    <Restricted_x0020_Access_x0020_Mode xmlns="d23a570b-d7a9-49ca-a34c-8afb8206b4bf">Hide the document to other users. The document is visible only to the users under Restricted Access Field</Restricted_x0020_Access_x0020_Mode>
    <l9b6818784a842ada19c78f4fdab4a18 xmlns="d23a570b-d7a9-49ca-a34c-8afb8206b4bf">
      <Terms xmlns="http://schemas.microsoft.com/office/infopath/2007/PartnerControls"/>
    </l9b6818784a842ada19c78f4fdab4a18>
    <_dlc_DocIdPersistId xmlns="ec3a3989-346f-45dd-97c8-1d8a2a45ac56">false</_dlc_DocIdPersistId>
    <_dlc_DocId xmlns="ec3a3989-346f-45dd-97c8-1d8a2a45ac56">DMSDIR-3-3239</_dlc_DocId>
    <_dlc_DocIdUrl xmlns="ec3a3989-346f-45dd-97c8-1d8a2a45ac56">
      <Url>http://dms.ecdcnet.europa.eu/sites/dir/_layouts/DocIdRedir.aspx?ID=DMSDIR-3-3239</Url>
      <Description>DMSDIR-3-3239</Description>
    </_dlc_DocIdUrl>
    <ECDC_DMS_Corporate_Governance_Document_Type0 xmlns="ec3a3989-346f-45dd-97c8-1d8a2a45ac56">
      <Terms xmlns="http://schemas.microsoft.com/office/infopath/2007/PartnerControls">
        <TermInfo xmlns="http://schemas.microsoft.com/office/infopath/2007/PartnerControls">
          <TermName xmlns="http://schemas.microsoft.com/office/infopath/2007/PartnerControls">Non-Classified Corporate Governance Document</TermName>
          <TermId xmlns="http://schemas.microsoft.com/office/infopath/2007/PartnerControls">d41cafc9-3fbd-41b6-900a-87ad109fb941</TermId>
        </TermInfo>
      </Terms>
    </ECDC_DMS_Corporate_Governance_Document_Type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ECDC DMS Prevent Creating Folders</Name>
    <Synchronization>Synchronous</Synchronization>
    <Type>1</Type>
    <SequenceNumber>500</SequenceNumber>
    <Assembly>ECDC.DMS.EventReceivers, Version=1.0.0.0, Culture=neutral, PublicKeyToken=17e62c86e86476c3, processorArchitecture=MSIL</Assembly>
    <Class>ECDC.DMS.EventReceivers.PreventCreatingFolders.PreventCreatingFolders</Class>
    <Data>Data</Data>
    <Filter/>
  </Receiver>
  <Receiver>
    <Name>ECDC DMS Fix User Columns</Name>
    <Synchronization>Synchronous</Synchronization>
    <Type>10001</Type>
    <SequenceNumber>1000</SequenceNumber>
    <Assembly>ECDC.DMS.EventReceivers, Version=1.0.0.0, Culture=neutral, PublicKeyToken=17e62c86e86476c3, processorArchitecture=MSIL</Assembly>
    <Class>ECDC.DMS.EventReceivers.FixUserColumns.FixUserColumns</Class>
    <Data>Data</Data>
    <Filter/>
  </Receiver>
  <Receiver>
    <Name>ECDC DMS Preconfigure Fiels</Name>
    <Synchronization>Synchronous</Synchronization>
    <Type>1</Type>
    <SequenceNumber>1000</SequenceNumber>
    <Assembly>ECDC.DMS.EventReceivers, Version=1.0.0.0, Culture=neutral, PublicKeyToken=17e62c86e86476c3, processorArchitecture=MSIL</Assembly>
    <Class>ECDC.DMS.EventReceivers.PreconfigureFields.PreconfigureFields</Class>
    <Data>Data</Data>
    <Filter/>
  </Receiver>
  <Receiver>
    <Name>ECDC DMS Prevent Deleting</Name>
    <Synchronization>Synchronous</Synchronization>
    <Type>3</Type>
    <SequenceNumber>1000</SequenceNumber>
    <Assembly>ECDC.DMS.EventReceivers, Version=1.0.0.0, Culture=neutral, PublicKeyToken=17e62c86e86476c3, processorArchitecture=MSIL</Assembly>
    <Class>ECDC.DMS.EventReceivers.PreventDeleting.PreventDeleting</Class>
    <Data>Data</Data>
    <Filter/>
  </Receiver>
  <Receiver>
    <Name>ECDC DMS Restricted Access</Name>
    <Synchronization>Asynchronous</Synchronization>
    <Type>10002</Type>
    <SequenceNumber>1000</SequenceNumber>
    <Assembly>ECDC.DMS.EventReceivers, Version=1.0.0.0, Culture=neutral, PublicKeyToken=17e62c86e86476c3, processorArchitecture=MSIL</Assembly>
    <Class>ECDC.DMS.EventReceivers.RestrictedAccess.RestrictedAccess</Class>
    <Data>Data</Data>
    <Filter/>
  </Receiver>
  <Receiver>
    <Name>ECDC DMS Restricted AccessAdded</Name>
    <Synchronization>Synchronous</Synchronization>
    <Type>10001</Type>
    <SequenceNumber>2000</SequenceNumber>
    <Assembly>ECDC.DMS.EventReceivers, Version=1.0.0.0, Culture=neutral, PublicKeyToken=17e62c86e86476c3, processorArchitecture=MSIL</Assembly>
    <Class>ECDC.DMS.EventReceivers.RestrictedAccess.RestrictedAccess</Class>
    <Data>Data</Data>
    <Filter/>
  </Receiver>
  <Receiver>
    <Name>ECDC DMS Restricted Document Types</Name>
    <Synchronization>Synchronous</Synchronization>
    <Type>2</Type>
    <SequenceNumber>1050</SequenceNumber>
    <Assembly>ECDC.DMS.EventReceivers, Version=1.0.0.0, Culture=neutral, PublicKeyToken=17e62c86e86476c3, processorArchitecture=MSIL</Assembly>
    <Class>ECDC.DMS.EventReceivers.RestrictedDocumentTypes.RestrictedDocumentTypes</Class>
    <Data>Data</Data>
    <Filter/>
  </Receiver>
  <Receiver>
    <Name>ECDC DMS Restricted Document TypesAdding</Name>
    <Synchronization>Synchronous</Synchronization>
    <Type>1</Type>
    <SequenceNumber>2050</SequenceNumber>
    <Assembly>ECDC.DMS.EventReceivers, Version=1.0.0.0, Culture=neutral, PublicKeyToken=17e62c86e86476c3, processorArchitecture=MSIL</Assembly>
    <Class>ECDC.DMS.EventReceivers.RestrictedDocumentTypes.RestrictedDocumentTypes</Class>
    <Data>Data</Data>
    <Filter/>
  </Receiver>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customXsn xmlns="http://schemas.microsoft.com/office/2006/metadata/customXsn">
  <xsnLocation/>
  <cached>True</cached>
  <openByDefault>True</openByDefault>
  <xsnScope/>
</customXsn>
</file>

<file path=customXml/item5.xml><?xml version="1.0" encoding="utf-8"?>
<ct:contentTypeSchema xmlns:ct="http://schemas.microsoft.com/office/2006/metadata/contentType" xmlns:ma="http://schemas.microsoft.com/office/2006/metadata/properties/metaAttributes" ct:_="" ma:_="" ma:contentTypeName="Corporate Governance" ma:contentTypeID="0x010100F92FB91056B24E40ACCE93A804002EFF001822ADB6403249B6AC60D10F8970E85E00046433FDE9C746B7AF3E4D2F8BF33F470017E7293425E7C74889258FD707A01263" ma:contentTypeVersion="117" ma:contentTypeDescription="Corporate Governance Content Type" ma:contentTypeScope="" ma:versionID="59e53d36ed6d46f61ad31ee763fe903d">
  <xsd:schema xmlns:xsd="http://www.w3.org/2001/XMLSchema" xmlns:xs="http://www.w3.org/2001/XMLSchema" xmlns:p="http://schemas.microsoft.com/office/2006/metadata/properties" xmlns:ns1="http://schemas.microsoft.com/sharepoint/v3" xmlns:ns2="d23a570b-d7a9-49ca-a34c-8afb8206b4bf" xmlns:ns3="ec3a3989-346f-45dd-97c8-1d8a2a45ac56" targetNamespace="http://schemas.microsoft.com/office/2006/metadata/properties" ma:root="true" ma:fieldsID="e050aac41926282d7126b497bb25ff31" ns1:_="" ns2:_="" ns3:_="">
    <xsd:import namespace="http://schemas.microsoft.com/sharepoint/v3"/>
    <xsd:import namespace="d23a570b-d7a9-49ca-a34c-8afb8206b4bf"/>
    <xsd:import namespace="ec3a3989-346f-45dd-97c8-1d8a2a45ac56"/>
    <xsd:element name="properties">
      <xsd:complexType>
        <xsd:sequence>
          <xsd:element name="documentManagement">
            <xsd:complexType>
              <xsd:all>
                <xsd:element ref="ns2:TaxCatchAll" minOccurs="0"/>
                <xsd:element ref="ns2:TaxCatchAllLabel" minOccurs="0"/>
                <xsd:element ref="ns3:ECDC_DMS_Corporate_Governance_Document_Type0" minOccurs="0"/>
                <xsd:element ref="ns3:ECDC_Subject_whatTaxHTField0" minOccurs="0"/>
                <xsd:element ref="ns2:m4f2abd528a9430bb1514981700fe204" minOccurs="0"/>
                <xsd:element ref="ns2:l9b6818784a842ada19c78f4fdab4a18" minOccurs="0"/>
                <xsd:element ref="ns3:ECDC_DMS_RestrictedAccess" minOccurs="0"/>
                <xsd:element ref="ns2:Restricted_x0020_Access_x0020_Mode" minOccurs="0"/>
                <xsd:element ref="ns3:ECDC_DMS_MIS_Activity_code0" minOccurs="0"/>
                <xsd:element ref="ns2:TaxKeywordTaxHTField" minOccurs="0"/>
                <xsd:element ref="ns3:ECDC_DMS_Project0" minOccurs="0"/>
                <xsd:element ref="ns3:ECDC_DMS_Country0" minOccurs="0"/>
                <xsd:element ref="ns3:ECDC_DMS_Author" minOccurs="0"/>
                <xsd:element ref="ns3:ECDC_DMS_Section" minOccurs="0"/>
                <xsd:element ref="ns3:ECDC_DMS_Group" minOccurs="0"/>
                <xsd:element ref="ns1:ECDC_IsPublic" minOccurs="0"/>
                <xsd:element ref="ns3:ECDC_DMS_Is_Public" minOccurs="0"/>
                <xsd:element ref="ns3:ECDC_Subject_whoTaxHTField0" minOccurs="0"/>
                <xsd:element ref="ns3:ECDC_Subject_doesTaxHTField0" minOccurs="0"/>
                <xsd:element ref="ns3:ECDC_Target_audienceTaxHTField0" minOccurs="0"/>
                <xsd:element ref="ns3:ECDC_DMS_Previous_Location" minOccurs="0"/>
                <xsd:element ref="ns3:ECDC_DMS_Previous_Creation_Date" minOccurs="0"/>
                <xsd:element ref="ns1:ECDC_Description"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IsPublic" ma:index="31" nillable="true" ma:displayName="ECDC_IsPublic" ma:default="1" ma:hidden="true" ma:internalName="ECDC_IsPublic" ma:readOnly="false">
      <xsd:simpleType>
        <xsd:restriction base="dms:Boolean"/>
      </xsd:simpleType>
    </xsd:element>
    <xsd:element name="ECDC_Description" ma:index="41" nillable="true" ma:displayName="Description" ma:description="Indicate a brief description or other comments related to the document " ma:internalName="ECDC_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6a883f07-13f4-4ef2-be28-1ed4f6a53286}" ma:internalName="TaxCatchAll" ma:showField="CatchAllData" ma:web="ec3a3989-346f-45dd-97c8-1d8a2a45ac56">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6a883f07-13f4-4ef2-be28-1ed4f6a53286}" ma:internalName="TaxCatchAllLabel" ma:readOnly="true" ma:showField="CatchAllDataLabel" ma:web="ec3a3989-346f-45dd-97c8-1d8a2a45ac56">
      <xsd:complexType>
        <xsd:complexContent>
          <xsd:extension base="dms:MultiChoiceLookup">
            <xsd:sequence>
              <xsd:element name="Value" type="dms:Lookup" maxOccurs="unbounded" minOccurs="0" nillable="true"/>
            </xsd:sequence>
          </xsd:extension>
        </xsd:complexContent>
      </xsd:complexType>
    </xsd:element>
    <xsd:element name="m4f2abd528a9430bb1514981700fe204" ma:index="14" nillable="true" ma:taxonomy="true" ma:internalName="m4f2abd528a9430bb1514981700fe204" ma:taxonomyFieldName="ECDC_DMS_Organigramme" ma:displayName="ECDC Organigramme" ma:readOnly="false" ma:fieldId="{64f2abd5-28a9-430b-b151-4981700fe204}"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l9b6818784a842ada19c78f4fdab4a18" ma:index="16" nillable="true" ma:taxonomy="true" ma:internalName="l9b6818784a842ada19c78f4fdab4a18" ma:taxonomyFieldName="ECDC_DMS_Folder" ma:displayName="Folder" ma:readOnly="false" ma:fieldId="{59b68187-84a8-42ad-a19c-78f4fdab4a18}" ma:taxonomyMulti="true" ma:sspId="de887f88-4a24-49db-a549-4c3cbb517053" ma:termSetId="f69830b7-b1b6-4d04-bf8c-b189e84197a4" ma:anchorId="00000000-0000-0000-0000-000000000000" ma:open="false" ma:isKeyword="false">
      <xsd:complexType>
        <xsd:sequence>
          <xsd:element ref="pc:Terms" minOccurs="0" maxOccurs="1"/>
        </xsd:sequence>
      </xsd:complexType>
    </xsd:element>
    <xsd:element name="Restricted_x0020_Access_x0020_Mode" ma:index="19" nillable="true" ma:displayName="Restricted Access Mode" ma:format="RadioButtons" ma:internalName="Restricted_x0020_Access_x0020_Mode">
      <xsd:simpleType>
        <xsd:restriction base="dms:Choice">
          <xsd:enumeration value="Hide the document to other users. The document is visible only to the users under Restricted Access Field"/>
          <xsd:enumeration value="Allow other users to read the document. The document is visible as read-only to all users"/>
        </xsd:restriction>
      </xsd:simpleType>
    </xsd:element>
    <xsd:element name="TaxKeywordTaxHTField" ma:index="22"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c3a3989-346f-45dd-97c8-1d8a2a45ac56" elementFormDefault="qualified">
    <xsd:import namespace="http://schemas.microsoft.com/office/2006/documentManagement/types"/>
    <xsd:import namespace="http://schemas.microsoft.com/office/infopath/2007/PartnerControls"/>
    <xsd:element name="ECDC_DMS_Corporate_Governance_Document_Type0" ma:index="10" ma:taxonomy="true" ma:internalName="ECDC_DMS_Corporate_Governance_Document_Type0" ma:taxonomyFieldName="ECDC_DMS_Corporate_Governance_Document_Type" ma:displayName="Document Type" ma:default="" ma:fieldId="{5df0befa-33b2-42e4-ad2e-8f4614a457d8}" ma:taxonomyMulti="true" ma:sspId="de887f88-4a24-49db-a549-4c3cbb517053" ma:termSetId="05694767-788d-4e99-ad07-3dd6ddb61ccc" ma:anchorId="6a33284c-e7e7-4484-86b6-619620bcda77" ma:open="false" ma:isKeyword="false">
      <xsd:complexType>
        <xsd:sequence>
          <xsd:element ref="pc:Terms" minOccurs="0" maxOccurs="1"/>
        </xsd:sequence>
      </xsd:complexType>
    </xsd:element>
    <xsd:element name="ECDC_Subject_whatTaxHTField0" ma:index="12"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RestrictedAccess" ma:index="18" nillable="true" ma:displayName="Restricted Access" ma:description="The users or groups of users who will be able to access and edit the document. If you need other users to access the document as read-only, please check 'Allow other users to read the document' in the Restricted Access Mode field. The creator of the document is added by default in the restricted group of people" ma:format="Hyperlink" ma:internalName="ECDC_DMS_RestrictedAccess" ma:showField="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MIS_Activity_code0" ma:index="20" nillable="true" ma:taxonomy="true" ma:internalName="ECDC_DMS_MIS_Activity_code0" ma:taxonomyFieldName="ECDC_DMS_MIS_Activity_code" ma:displayName="MIS Activity cod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Project0" ma:index="24" nillable="true" ma:taxonomy="true" ma:internalName="ECDC_DMS_Project0" ma:taxonomyFieldName="ECDC_DMS_Project" ma:displayName="Project"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Country0" ma:index="26" nillable="true" ma:taxonomy="true" ma:internalName="ECDC_DMS_Country0" ma:taxonomyFieldName="ECDC_DMS_Country" ma:displayName="Country" ma:default="" ma:fieldId="{55706165-e828-40c8-8ef4-7f53aaba5845}" ma:taxonomyMulti="true" ma:sspId="de887f88-4a24-49db-a549-4c3cbb517053" ma:termSetId="1ff710a1-673a-41e0-bfbc-1a0da05ecc90" ma:anchorId="00000000-0000-0000-0000-000000000000" ma:open="true" ma:isKeyword="false">
      <xsd:complexType>
        <xsd:sequence>
          <xsd:element ref="pc:Terms" minOccurs="0" maxOccurs="1"/>
        </xsd:sequence>
      </xsd:complexType>
    </xsd:element>
    <xsd:element name="ECDC_DMS_Author" ma:index="28" nillable="true" ma:displayName="Owner" ma:description="An ECDC user or group(s) of users that are responsible for the document" ma:format="Hyperlink" ma:indexed="true" ma:internalName="ECDC_DMS_Author" ma:showField="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Section" ma:index="29" nillable="true" ma:displayName="Section" ma:description="Indicates the creator users ECDC Unit" ma:hidden="true" ma:internalName="ECDC_DMS_Section" ma:readOnly="false">
      <xsd:simpleType>
        <xsd:restriction base="dms:Text"/>
      </xsd:simpleType>
    </xsd:element>
    <xsd:element name="ECDC_DMS_Group" ma:index="30" nillable="true" ma:displayName="Group" ma:description="Indicates the creator users ECDC Group" ma:hidden="true" ma:internalName="ECDC_DMS_Group" ma:readOnly="false">
      <xsd:simpleType>
        <xsd:restriction base="dms:Text"/>
      </xsd:simpleType>
    </xsd:element>
    <xsd:element name="ECDC_DMS_Is_Public" ma:index="32" nillable="true" ma:displayName="Is Public" ma:default="0" ma:description="The document could be made available in external systems (Eg: Portal)" ma:internalName="ECDC_DMS_Is_Public" ma:readOnly="false">
      <xsd:simpleType>
        <xsd:restriction base="dms:Boolean"/>
      </xsd:simpleType>
    </xsd:element>
    <xsd:element name="ECDC_Subject_whoTaxHTField0" ma:index="33" nillable="true" ma:taxonomy="true" ma:internalName="ECDC_Subject_whoTaxHTField0" ma:taxonomyFieldName="ECDC_Subject_who" ma:displayName="Actor" ma:default="" ma:fieldId="{abe70a07-b4c4-4a08-b47f-19f4275c5dd3}" ma:taxonomyMulti="true" ma:sspId="de887f88-4a24-49db-a549-4c3cbb517053" ma:termSetId="725f5f6f-0471-44ec-8ccb-6de6d3e4909b" ma:anchorId="00000000-0000-0000-0000-000000000000" ma:open="false" ma:isKeyword="false">
      <xsd:complexType>
        <xsd:sequence>
          <xsd:element ref="pc:Terms" minOccurs="0" maxOccurs="1"/>
        </xsd:sequence>
      </xsd:complexType>
    </xsd:element>
    <xsd:element name="ECDC_Subject_doesTaxHTField0" ma:index="35" nillable="true" ma:taxonomy="true" ma:internalName="ECDC_Subject_doesTaxHTField0" ma:taxonomyFieldName="ECDC_Subject_does" ma:displayName="Activity" ma:default="" ma:fieldId="{f4f89794-25e3-44dd-a94e-7e4212ed52cb}" ma:taxonomyMulti="true" ma:sspId="de887f88-4a24-49db-a549-4c3cbb517053" ma:termSetId="380f87da-0f7e-4cf1-ad09-525006c4d164" ma:anchorId="00000000-0000-0000-0000-000000000000" ma:open="false" ma:isKeyword="false">
      <xsd:complexType>
        <xsd:sequence>
          <xsd:element ref="pc:Terms" minOccurs="0" maxOccurs="1"/>
        </xsd:sequence>
      </xsd:complexType>
    </xsd:element>
    <xsd:element name="ECDC_Target_audienceTaxHTField0" ma:index="37" nillable="true" ma:taxonomy="true" ma:internalName="ECDC_Target_audienceTaxHTField0" ma:taxonomyFieldName="ECDC_Target_audience" ma:displayName="Target Audience" ma:default="" ma:fieldId="{234ea4f9-252c-4d49-a519-4a376f3ed4d7}" ma:taxonomyMulti="true" ma:sspId="de887f88-4a24-49db-a549-4c3cbb517053" ma:termSetId="de5002ed-06b4-47ae-8592-fd6a24aa93a4" ma:anchorId="00000000-0000-0000-0000-000000000000" ma:open="false" ma:isKeyword="false">
      <xsd:complexType>
        <xsd:sequence>
          <xsd:element ref="pc:Terms" minOccurs="0" maxOccurs="1"/>
        </xsd:sequence>
      </xsd:complexType>
    </xsd:element>
    <xsd:element name="ECDC_DMS_Previous_Location" ma:index="39" nillable="true" ma:displayName="Previous Location" ma:description="Some useful information about where the document was stored before (Eg: Shared Drives, Unit Drives, etc.)" ma:internalName="ECDC_DMS_Previous_Location" ma:readOnly="false">
      <xsd:simpleType>
        <xsd:restriction base="dms:Text"/>
      </xsd:simpleType>
    </xsd:element>
    <xsd:element name="ECDC_DMS_Previous_Creation_Date" ma:index="40" nillable="true" ma:displayName="Previous Creation Date" ma:default="[today]" ma:description="An earlier publication date or a previous relevant date of the document" ma:internalName="ECDC_DMS_Previous_Creation_Date" ma:readOnly="false">
      <xsd:simpleType>
        <xsd:restriction base="dms:DateTime"/>
      </xsd:simpleType>
    </xsd:element>
    <xsd:element name="_dlc_DocId" ma:index="42" nillable="true" ma:displayName="Document ID Value" ma:description="The value of the document ID assigned to this item." ma:internalName="_dlc_DocId" ma:readOnly="true">
      <xsd:simpleType>
        <xsd:restriction base="dms:Text"/>
      </xsd:simpleType>
    </xsd:element>
    <xsd:element name="_dlc_DocIdUrl" ma:index="4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4"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mso-contentType ?>
<SharedContentType xmlns="Microsoft.SharePoint.Taxonomy.ContentTypeSync" SourceId="de887f88-4a24-49db-a549-4c3cbb517053" ContentTypeId="0x010100F92FB91056B24E40ACCE93A804002EFF001822ADB6403249B6AC60D10F8970E85E00046433FDE9C746B7AF3E4D2F8BF33F47" PreviousValue="true"/>
</file>

<file path=customXml/itemProps1.xml><?xml version="1.0" encoding="utf-8"?>
<ds:datastoreItem xmlns:ds="http://schemas.openxmlformats.org/officeDocument/2006/customXml" ds:itemID="{5EC385BE-660A-45D2-8DEC-82AE4BAFD1C6}">
  <ds:schemaRefs>
    <ds:schemaRef ds:uri="http://purl.org/dc/terms/"/>
    <ds:schemaRef ds:uri="http://purl.org/dc/elements/1.1/"/>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ec3a3989-346f-45dd-97c8-1d8a2a45ac56"/>
    <ds:schemaRef ds:uri="d23a570b-d7a9-49ca-a34c-8afb8206b4bf"/>
    <ds:schemaRef ds:uri="http://schemas.microsoft.com/sharepoint/v3"/>
    <ds:schemaRef ds:uri="http://purl.org/dc/dcmitype/"/>
  </ds:schemaRefs>
</ds:datastoreItem>
</file>

<file path=customXml/itemProps2.xml><?xml version="1.0" encoding="utf-8"?>
<ds:datastoreItem xmlns:ds="http://schemas.openxmlformats.org/officeDocument/2006/customXml" ds:itemID="{B9C35E8F-23BE-46D9-B805-A7D3DBA2C992}">
  <ds:schemaRefs>
    <ds:schemaRef ds:uri="http://schemas.microsoft.com/sharepoint/v3/contenttype/forms"/>
  </ds:schemaRefs>
</ds:datastoreItem>
</file>

<file path=customXml/itemProps3.xml><?xml version="1.0" encoding="utf-8"?>
<ds:datastoreItem xmlns:ds="http://schemas.openxmlformats.org/officeDocument/2006/customXml" ds:itemID="{4634475C-942D-4F7A-9EF2-E41E068FCB29}">
  <ds:schemaRefs>
    <ds:schemaRef ds:uri="http://schemas.microsoft.com/sharepoint/events"/>
  </ds:schemaRefs>
</ds:datastoreItem>
</file>

<file path=customXml/itemProps4.xml><?xml version="1.0" encoding="utf-8"?>
<ds:datastoreItem xmlns:ds="http://schemas.openxmlformats.org/officeDocument/2006/customXml" ds:itemID="{8D32B991-3325-4BEB-9053-D7B8AD875AB5}">
  <ds:schemaRefs>
    <ds:schemaRef ds:uri="http://schemas.microsoft.com/office/2006/metadata/customXsn"/>
  </ds:schemaRefs>
</ds:datastoreItem>
</file>

<file path=customXml/itemProps5.xml><?xml version="1.0" encoding="utf-8"?>
<ds:datastoreItem xmlns:ds="http://schemas.openxmlformats.org/officeDocument/2006/customXml" ds:itemID="{278C5361-5A5F-4EF9-A5D8-C97D521993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23a570b-d7a9-49ca-a34c-8afb8206b4bf"/>
    <ds:schemaRef ds:uri="ec3a3989-346f-45dd-97c8-1d8a2a45ac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6.xml><?xml version="1.0" encoding="utf-8"?>
<ds:datastoreItem xmlns:ds="http://schemas.openxmlformats.org/officeDocument/2006/customXml" ds:itemID="{AF7A1F13-913B-4326-B8DD-3F52B0B162C6}">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ECDC_PowerPoint_Template_2009_rev_1_2</Template>
  <TotalTime>17084</TotalTime>
  <Words>391</Words>
  <Application>Microsoft Office PowerPoint</Application>
  <PresentationFormat>On-screen Show (4:3)</PresentationFormat>
  <Paragraphs>81</Paragraphs>
  <Slides>11</Slides>
  <Notes>11</Notes>
  <HiddenSlides>0</HiddenSlides>
  <MMClips>0</MMClips>
  <ScaleCrop>false</ScaleCrop>
  <HeadingPairs>
    <vt:vector size="6" baseType="variant">
      <vt:variant>
        <vt:lpstr>Fonts Used</vt:lpstr>
      </vt:variant>
      <vt:variant>
        <vt:i4>4</vt:i4>
      </vt:variant>
      <vt:variant>
        <vt:lpstr>Theme</vt:lpstr>
      </vt:variant>
      <vt:variant>
        <vt:i4>18</vt:i4>
      </vt:variant>
      <vt:variant>
        <vt:lpstr>Slide Titles</vt:lpstr>
      </vt:variant>
      <vt:variant>
        <vt:i4>11</vt:i4>
      </vt:variant>
    </vt:vector>
  </HeadingPairs>
  <TitlesOfParts>
    <vt:vector size="33" baseType="lpstr">
      <vt:lpstr>Arial</vt:lpstr>
      <vt:lpstr>Calibri</vt:lpstr>
      <vt:lpstr>Tahoma</vt:lpstr>
      <vt:lpstr>Wingdings</vt:lpstr>
      <vt:lpstr>ECDC_PowerPoint_Template_2009_rev_1_2</vt:lpstr>
      <vt:lpstr>Custom Design</vt:lpstr>
      <vt:lpstr>4_ECDC_PowerPoint_Template_2009_rev_1_2</vt:lpstr>
      <vt:lpstr>1_ECDC_PowerPoint_Template_2009_rev_1_2</vt:lpstr>
      <vt:lpstr>9_Custom Design</vt:lpstr>
      <vt:lpstr>14_ECDC_PowerPoint_Template_2009_rev_1_2</vt:lpstr>
      <vt:lpstr>1_Custom Design</vt:lpstr>
      <vt:lpstr>15_ECDC_PowerPoint_Template_2009_rev_1_2</vt:lpstr>
      <vt:lpstr>BCoDE VPD Jan 2011</vt:lpstr>
      <vt:lpstr>2_ECDC_PowerPoint_Template_2009_rev_1_2</vt:lpstr>
      <vt:lpstr>52_ECDC_PowerPoint_Template_2009_rev_1_2</vt:lpstr>
      <vt:lpstr>49_ECDC_PowerPoint_Template_2009_rev_1_2</vt:lpstr>
      <vt:lpstr>5_ECDC_PowerPoint_Template_2009_rev_1_2</vt:lpstr>
      <vt:lpstr>6_ECDC_PowerPoint_Template_2009_rev_1_2</vt:lpstr>
      <vt:lpstr>36_Custom Design</vt:lpstr>
      <vt:lpstr>3_ECDC_PowerPoint_Template_2009_rev_1_2</vt:lpstr>
      <vt:lpstr>1_ECDC_PowerPoint_Template_2009_rev_1_4</vt:lpstr>
      <vt:lpstr>7_ECDC_PowerPoint_Template_2009_rev_1_2</vt:lpstr>
      <vt:lpstr>Tackling antimicrobial resistance – what is the current situation in Europe?</vt:lpstr>
      <vt:lpstr>Human mortality, United States, 1900−2000</vt:lpstr>
      <vt:lpstr>Modern medicine: not possible  without effective antibiotics</vt:lpstr>
      <vt:lpstr>Staphylococcus aureus: % of invasive isolates with resistance to meticillin  (MRSA), EU/EEA, 2012 &amp; 2015</vt:lpstr>
      <vt:lpstr>Klebsiella pneumoniae: % of invasive  isolates with resistance to carbapenems, EU/EEA, 2012 &amp; 2015</vt:lpstr>
      <vt:lpstr>PowerPoint Presentation</vt:lpstr>
      <vt:lpstr>International collaboration on AMR</vt:lpstr>
      <vt:lpstr>A forward look</vt:lpstr>
      <vt:lpstr>PowerPoint Presentation</vt:lpstr>
      <vt:lpstr>Humans + Animals = One Health</vt:lpstr>
      <vt:lpstr>PowerPoint Presentation</vt:lpstr>
    </vt:vector>
  </TitlesOfParts>
  <Company>ECDC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European Centre for Disease Prevention and Control</dc:title>
  <dc:creator>Dominique Monnet</dc:creator>
  <cp:lastModifiedBy>Kathryn Edwards</cp:lastModifiedBy>
  <cp:revision>1632</cp:revision>
  <cp:lastPrinted>2017-06-22T07:18:18Z</cp:lastPrinted>
  <dcterms:created xsi:type="dcterms:W3CDTF">2010-06-10T10:23:46Z</dcterms:created>
  <dcterms:modified xsi:type="dcterms:W3CDTF">2017-06-26T16:42:36Z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0x010100F92FB91056B24E40ACCE93A804002EFF001822ADB6403249B6AC60D10F8970E85E00046433FDE9C746B7AF3E4D2F8BF33F470017E7293425E7C74889258FD707A01263</vt:lpwstr>
  </property>
  <property fmtid="{D5CDD505-2E9C-101B-9397-08002B2CF9AE}" pid="3" name="_dlc_DocIdItemGuid">
    <vt:lpwstr>b876f27c-8af2-4f04-9b91-e0a86fe5625a</vt:lpwstr>
  </property>
  <property fmtid="{D5CDD505-2E9C-101B-9397-08002B2CF9AE}" pid="4" name="ECDC_Subject_does">
    <vt:lpwstr/>
  </property>
  <property fmtid="{D5CDD505-2E9C-101B-9397-08002B2CF9AE}" pid="5" name="TaxKeyword">
    <vt:lpwstr/>
  </property>
  <property fmtid="{D5CDD505-2E9C-101B-9397-08002B2CF9AE}" pid="6" name="ECDC_Target_audience">
    <vt:lpwstr/>
  </property>
  <property fmtid="{D5CDD505-2E9C-101B-9397-08002B2CF9AE}" pid="7" name="ECDC_DMS_Country">
    <vt:lpwstr/>
  </property>
  <property fmtid="{D5CDD505-2E9C-101B-9397-08002B2CF9AE}" pid="8" name="ECDC_DMS_Organigramme">
    <vt:lpwstr/>
  </property>
  <property fmtid="{D5CDD505-2E9C-101B-9397-08002B2CF9AE}" pid="9" name="ECDC_DMS_MIS_Activity_code">
    <vt:lpwstr/>
  </property>
  <property fmtid="{D5CDD505-2E9C-101B-9397-08002B2CF9AE}" pid="10" name="ECDC_DMS_Accounting_Document_Type">
    <vt:lpwstr/>
  </property>
  <property fmtid="{D5CDD505-2E9C-101B-9397-08002B2CF9AE}" pid="11" name="ECDC_Subject_who">
    <vt:lpwstr/>
  </property>
  <property fmtid="{D5CDD505-2E9C-101B-9397-08002B2CF9AE}" pid="12" name="ECDC_DMS_Project">
    <vt:lpwstr/>
  </property>
  <property fmtid="{D5CDD505-2E9C-101B-9397-08002B2CF9AE}" pid="13" name="ECDC_Subject_what">
    <vt:lpwstr>197;#Director's office|ab94d148-a7ea-41a8-a88f-741e73e6b7dc</vt:lpwstr>
  </property>
  <property fmtid="{D5CDD505-2E9C-101B-9397-08002B2CF9AE}" pid="14" name="ECDC_DMS_Folder">
    <vt:lpwstr/>
  </property>
  <property fmtid="{D5CDD505-2E9C-101B-9397-08002B2CF9AE}" pid="15" name="ECDC_DMS_Corporate_Governance_Document_Type">
    <vt:lpwstr>126;#Non-Classified Corporate Governance Document|d41cafc9-3fbd-41b6-900a-87ad109fb941</vt:lpwstr>
  </property>
  <property fmtid="{D5CDD505-2E9C-101B-9397-08002B2CF9AE}" pid="16" name="ECDC_DMS_International_Relations_and_Non_EU_Countries_Document_Type">
    <vt:lpwstr/>
  </property>
</Properties>
</file>