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6"/>
  </p:sldMasterIdLst>
  <p:sldIdLst>
    <p:sldId id="256" r:id="rId7"/>
    <p:sldId id="257" r:id="rId8"/>
    <p:sldId id="258" r:id="rId9"/>
    <p:sldId id="260" r:id="rId10"/>
    <p:sldId id="261" r:id="rId11"/>
    <p:sldId id="262" r:id="rId12"/>
    <p:sldId id="263" r:id="rId13"/>
    <p:sldId id="264" r:id="rId14"/>
    <p:sldId id="265" r:id="rId15"/>
  </p:sldIdLst>
  <p:sldSz cx="10287000" cy="12852400"/>
  <p:notesSz cx="6858000" cy="9144000"/>
  <p:embeddedFontLst>
    <p:embeddedFont>
      <p:font typeface="Lazydog" panose="020B0604020202020204" charset="0"/>
      <p:regular r:id="rId16"/>
    </p:embeddedFont>
    <p:embeddedFont>
      <p:font typeface="Roboto" panose="02000000000000000000" pitchFamily="2" charset="0"/>
      <p:regular r:id="rId17"/>
    </p:embeddedFont>
    <p:embeddedFont>
      <p:font typeface="Roboto Bold" panose="02000000000000000000" charset="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4654A4E-D4E6-41EE-90A9-08C5B66BCB89}" v="4" dt="2026-04-17T10:45:49.439"/>
    <p1510:client id="{87E2D633-BCAA-44A5-ADF8-FD1E01287B37}" v="39" dt="2026-04-17T10:25:44.2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7" d="100"/>
          <a:sy n="37" d="100"/>
        </p:scale>
        <p:origin x="1988" y="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font" Target="fonts/font3.fntdata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font" Target="fonts/font2.fntdata"/><Relationship Id="rId2" Type="http://schemas.openxmlformats.org/officeDocument/2006/relationships/customXml" Target="../customXml/item2.xml"/><Relationship Id="rId16" Type="http://schemas.openxmlformats.org/officeDocument/2006/relationships/font" Target="fonts/font1.fntdata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microsoft.com/office/2015/10/relationships/revisionInfo" Target="revisionInfo.xml"/><Relationship Id="rId10" Type="http://schemas.openxmlformats.org/officeDocument/2006/relationships/slide" Target="slides/slide4.xml"/><Relationship Id="rId19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21F827-0CE7-641B-E2F0-212E46441A68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4338638" y="12636500"/>
            <a:ext cx="1635125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GB" sz="1000">
                <a:solidFill>
                  <a:srgbClr val="000000">
                    <a:alpha val="50000"/>
                  </a:srgbClr>
                </a:solidFill>
                <a:latin typeface="Aptos" panose="020B0004020202020204" pitchFamily="34" charset="0"/>
              </a:rPr>
              <a:t>Classified as ECDC NORMAL 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12" Type="http://schemas.openxmlformats.org/officeDocument/2006/relationships/image" Target="../media/image11.sv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6.svg"/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svg"/><Relationship Id="rId9" Type="http://schemas.openxmlformats.org/officeDocument/2006/relationships/image" Target="../media/image2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3" Type="http://schemas.openxmlformats.org/officeDocument/2006/relationships/image" Target="../media/image26.png"/><Relationship Id="rId21" Type="http://schemas.openxmlformats.org/officeDocument/2006/relationships/image" Target="../media/image44.svg"/><Relationship Id="rId7" Type="http://schemas.openxmlformats.org/officeDocument/2006/relationships/image" Target="../media/image30.sv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5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39.png"/><Relationship Id="rId20" Type="http://schemas.openxmlformats.org/officeDocument/2006/relationships/image" Target="../media/image4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11" Type="http://schemas.openxmlformats.org/officeDocument/2006/relationships/image" Target="../media/image34.png"/><Relationship Id="rId24" Type="http://schemas.openxmlformats.org/officeDocument/2006/relationships/image" Target="../media/image46.svg"/><Relationship Id="rId5" Type="http://schemas.openxmlformats.org/officeDocument/2006/relationships/image" Target="../media/image28.svg"/><Relationship Id="rId15" Type="http://schemas.openxmlformats.org/officeDocument/2006/relationships/image" Target="../media/image38.png"/><Relationship Id="rId23" Type="http://schemas.openxmlformats.org/officeDocument/2006/relationships/image" Target="../media/image2.png"/><Relationship Id="rId10" Type="http://schemas.openxmlformats.org/officeDocument/2006/relationships/image" Target="../media/image33.png"/><Relationship Id="rId19" Type="http://schemas.openxmlformats.org/officeDocument/2006/relationships/image" Target="../media/image42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Relationship Id="rId14" Type="http://schemas.openxmlformats.org/officeDocument/2006/relationships/image" Target="../media/image37.png"/><Relationship Id="rId22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6.sv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55.svg"/><Relationship Id="rId5" Type="http://schemas.openxmlformats.org/officeDocument/2006/relationships/image" Target="../media/image49.sv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16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5.png"/><Relationship Id="rId3" Type="http://schemas.openxmlformats.org/officeDocument/2006/relationships/image" Target="../media/image57.png"/><Relationship Id="rId7" Type="http://schemas.openxmlformats.org/officeDocument/2006/relationships/image" Target="../media/image37.png"/><Relationship Id="rId12" Type="http://schemas.openxmlformats.org/officeDocument/2006/relationships/image" Target="../media/image64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6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svg"/><Relationship Id="rId11" Type="http://schemas.openxmlformats.org/officeDocument/2006/relationships/image" Target="../media/image63.png"/><Relationship Id="rId5" Type="http://schemas.openxmlformats.org/officeDocument/2006/relationships/image" Target="../media/image59.png"/><Relationship Id="rId15" Type="http://schemas.openxmlformats.org/officeDocument/2006/relationships/image" Target="../media/image2.png"/><Relationship Id="rId10" Type="http://schemas.openxmlformats.org/officeDocument/2006/relationships/image" Target="../media/image62.png"/><Relationship Id="rId4" Type="http://schemas.openxmlformats.org/officeDocument/2006/relationships/image" Target="../media/image58.svg"/><Relationship Id="rId9" Type="http://schemas.openxmlformats.org/officeDocument/2006/relationships/image" Target="../media/image38.png"/><Relationship Id="rId14" Type="http://schemas.openxmlformats.org/officeDocument/2006/relationships/image" Target="../media/image66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svg"/><Relationship Id="rId18" Type="http://schemas.openxmlformats.org/officeDocument/2006/relationships/image" Target="../media/image81.png"/><Relationship Id="rId26" Type="http://schemas.openxmlformats.org/officeDocument/2006/relationships/image" Target="../media/image89.png"/><Relationship Id="rId3" Type="http://schemas.openxmlformats.org/officeDocument/2006/relationships/image" Target="../media/image2.png"/><Relationship Id="rId21" Type="http://schemas.openxmlformats.org/officeDocument/2006/relationships/image" Target="../media/image84.pn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17" Type="http://schemas.openxmlformats.org/officeDocument/2006/relationships/image" Target="../media/image38.png"/><Relationship Id="rId25" Type="http://schemas.openxmlformats.org/officeDocument/2006/relationships/image" Target="../media/image88.svg"/><Relationship Id="rId2" Type="http://schemas.openxmlformats.org/officeDocument/2006/relationships/image" Target="../media/image1.png"/><Relationship Id="rId16" Type="http://schemas.openxmlformats.org/officeDocument/2006/relationships/image" Target="../media/image80.png"/><Relationship Id="rId20" Type="http://schemas.openxmlformats.org/officeDocument/2006/relationships/image" Target="../media/image83.png"/><Relationship Id="rId29" Type="http://schemas.openxmlformats.org/officeDocument/2006/relationships/image" Target="../media/image1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svg"/><Relationship Id="rId11" Type="http://schemas.openxmlformats.org/officeDocument/2006/relationships/image" Target="../media/image75.svg"/><Relationship Id="rId24" Type="http://schemas.openxmlformats.org/officeDocument/2006/relationships/image" Target="../media/image87.png"/><Relationship Id="rId5" Type="http://schemas.openxmlformats.org/officeDocument/2006/relationships/image" Target="../media/image69.svg"/><Relationship Id="rId15" Type="http://schemas.openxmlformats.org/officeDocument/2006/relationships/image" Target="../media/image79.png"/><Relationship Id="rId23" Type="http://schemas.openxmlformats.org/officeDocument/2006/relationships/image" Target="../media/image86.png"/><Relationship Id="rId28" Type="http://schemas.openxmlformats.org/officeDocument/2006/relationships/image" Target="../media/image91.svg"/><Relationship Id="rId10" Type="http://schemas.openxmlformats.org/officeDocument/2006/relationships/image" Target="../media/image74.svg"/><Relationship Id="rId19" Type="http://schemas.openxmlformats.org/officeDocument/2006/relationships/image" Target="../media/image82.png"/><Relationship Id="rId4" Type="http://schemas.openxmlformats.org/officeDocument/2006/relationships/image" Target="../media/image68.png"/><Relationship Id="rId9" Type="http://schemas.openxmlformats.org/officeDocument/2006/relationships/image" Target="../media/image73.svg"/><Relationship Id="rId14" Type="http://schemas.openxmlformats.org/officeDocument/2006/relationships/image" Target="../media/image78.svg"/><Relationship Id="rId22" Type="http://schemas.openxmlformats.org/officeDocument/2006/relationships/image" Target="../media/image85.png"/><Relationship Id="rId27" Type="http://schemas.openxmlformats.org/officeDocument/2006/relationships/image" Target="../media/image9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38.png"/><Relationship Id="rId18" Type="http://schemas.openxmlformats.org/officeDocument/2006/relationships/image" Target="../media/image103.png"/><Relationship Id="rId3" Type="http://schemas.openxmlformats.org/officeDocument/2006/relationships/image" Target="../media/image2.png"/><Relationship Id="rId21" Type="http://schemas.openxmlformats.org/officeDocument/2006/relationships/image" Target="../media/image16.svg"/><Relationship Id="rId7" Type="http://schemas.openxmlformats.org/officeDocument/2006/relationships/image" Target="../media/image95.png"/><Relationship Id="rId12" Type="http://schemas.openxmlformats.org/officeDocument/2006/relationships/image" Target="../media/image37.png"/><Relationship Id="rId17" Type="http://schemas.openxmlformats.org/officeDocument/2006/relationships/image" Target="../media/image102.svg"/><Relationship Id="rId2" Type="http://schemas.openxmlformats.org/officeDocument/2006/relationships/image" Target="../media/image1.png"/><Relationship Id="rId16" Type="http://schemas.openxmlformats.org/officeDocument/2006/relationships/image" Target="../media/image101.png"/><Relationship Id="rId20" Type="http://schemas.openxmlformats.org/officeDocument/2006/relationships/image" Target="../media/image10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11" Type="http://schemas.openxmlformats.org/officeDocument/2006/relationships/image" Target="../media/image36.png"/><Relationship Id="rId5" Type="http://schemas.openxmlformats.org/officeDocument/2006/relationships/image" Target="../media/image93.svg"/><Relationship Id="rId15" Type="http://schemas.openxmlformats.org/officeDocument/2006/relationships/image" Target="../media/image100.svg"/><Relationship Id="rId10" Type="http://schemas.openxmlformats.org/officeDocument/2006/relationships/image" Target="../media/image98.png"/><Relationship Id="rId19" Type="http://schemas.openxmlformats.org/officeDocument/2006/relationships/image" Target="../media/image104.png"/><Relationship Id="rId4" Type="http://schemas.openxmlformats.org/officeDocument/2006/relationships/image" Target="../media/image92.png"/><Relationship Id="rId9" Type="http://schemas.openxmlformats.org/officeDocument/2006/relationships/image" Target="../media/image97.svg"/><Relationship Id="rId14" Type="http://schemas.openxmlformats.org/officeDocument/2006/relationships/image" Target="../media/image99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svg"/><Relationship Id="rId13" Type="http://schemas.openxmlformats.org/officeDocument/2006/relationships/image" Target="../media/image115.png"/><Relationship Id="rId18" Type="http://schemas.openxmlformats.org/officeDocument/2006/relationships/image" Target="../media/image16.svg"/><Relationship Id="rId3" Type="http://schemas.openxmlformats.org/officeDocument/2006/relationships/image" Target="../media/image2.png"/><Relationship Id="rId7" Type="http://schemas.openxmlformats.org/officeDocument/2006/relationships/image" Target="../media/image109.png"/><Relationship Id="rId12" Type="http://schemas.openxmlformats.org/officeDocument/2006/relationships/image" Target="../media/image114.svg"/><Relationship Id="rId17" Type="http://schemas.openxmlformats.org/officeDocument/2006/relationships/image" Target="../media/image119.svg"/><Relationship Id="rId2" Type="http://schemas.openxmlformats.org/officeDocument/2006/relationships/image" Target="../media/image1.png"/><Relationship Id="rId16" Type="http://schemas.openxmlformats.org/officeDocument/2006/relationships/image" Target="../media/image11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svg"/><Relationship Id="rId11" Type="http://schemas.openxmlformats.org/officeDocument/2006/relationships/image" Target="../media/image113.png"/><Relationship Id="rId5" Type="http://schemas.openxmlformats.org/officeDocument/2006/relationships/image" Target="../media/image107.png"/><Relationship Id="rId15" Type="http://schemas.openxmlformats.org/officeDocument/2006/relationships/image" Target="../media/image117.png"/><Relationship Id="rId10" Type="http://schemas.openxmlformats.org/officeDocument/2006/relationships/image" Target="../media/image112.svg"/><Relationship Id="rId4" Type="http://schemas.openxmlformats.org/officeDocument/2006/relationships/image" Target="../media/image106.png"/><Relationship Id="rId9" Type="http://schemas.openxmlformats.org/officeDocument/2006/relationships/image" Target="../media/image111.svg"/><Relationship Id="rId14" Type="http://schemas.openxmlformats.org/officeDocument/2006/relationships/image" Target="../media/image116.sv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5.png"/><Relationship Id="rId18" Type="http://schemas.openxmlformats.org/officeDocument/2006/relationships/image" Target="../media/image49.svg"/><Relationship Id="rId26" Type="http://schemas.openxmlformats.org/officeDocument/2006/relationships/image" Target="../media/image124.png"/><Relationship Id="rId39" Type="http://schemas.openxmlformats.org/officeDocument/2006/relationships/image" Target="../media/image77.svg"/><Relationship Id="rId21" Type="http://schemas.openxmlformats.org/officeDocument/2006/relationships/image" Target="../media/image52.png"/><Relationship Id="rId34" Type="http://schemas.openxmlformats.org/officeDocument/2006/relationships/image" Target="../media/image72.png"/><Relationship Id="rId42" Type="http://schemas.openxmlformats.org/officeDocument/2006/relationships/image" Target="../media/image85.png"/><Relationship Id="rId47" Type="http://schemas.openxmlformats.org/officeDocument/2006/relationships/image" Target="../media/image90.svg"/><Relationship Id="rId7" Type="http://schemas.openxmlformats.org/officeDocument/2006/relationships/image" Target="../media/image60.svg"/><Relationship Id="rId2" Type="http://schemas.openxmlformats.org/officeDocument/2006/relationships/image" Target="../media/image1.png"/><Relationship Id="rId16" Type="http://schemas.openxmlformats.org/officeDocument/2006/relationships/image" Target="../media/image47.png"/><Relationship Id="rId29" Type="http://schemas.openxmlformats.org/officeDocument/2006/relationships/image" Target="../media/image126.png"/><Relationship Id="rId11" Type="http://schemas.openxmlformats.org/officeDocument/2006/relationships/image" Target="../media/image63.png"/><Relationship Id="rId24" Type="http://schemas.openxmlformats.org/officeDocument/2006/relationships/image" Target="../media/image112.svg"/><Relationship Id="rId32" Type="http://schemas.openxmlformats.org/officeDocument/2006/relationships/image" Target="../media/image70.svg"/><Relationship Id="rId37" Type="http://schemas.openxmlformats.org/officeDocument/2006/relationships/image" Target="../media/image75.svg"/><Relationship Id="rId40" Type="http://schemas.openxmlformats.org/officeDocument/2006/relationships/image" Target="../media/image127.png"/><Relationship Id="rId45" Type="http://schemas.openxmlformats.org/officeDocument/2006/relationships/image" Target="../media/image88.svg"/><Relationship Id="rId5" Type="http://schemas.openxmlformats.org/officeDocument/2006/relationships/image" Target="../media/image58.svg"/><Relationship Id="rId15" Type="http://schemas.openxmlformats.org/officeDocument/2006/relationships/image" Target="../media/image62.png"/><Relationship Id="rId23" Type="http://schemas.openxmlformats.org/officeDocument/2006/relationships/image" Target="../media/image122.png"/><Relationship Id="rId28" Type="http://schemas.openxmlformats.org/officeDocument/2006/relationships/image" Target="../media/image114.svg"/><Relationship Id="rId36" Type="http://schemas.openxmlformats.org/officeDocument/2006/relationships/image" Target="../media/image74.svg"/><Relationship Id="rId49" Type="http://schemas.openxmlformats.org/officeDocument/2006/relationships/image" Target="../media/image16.svg"/><Relationship Id="rId10" Type="http://schemas.openxmlformats.org/officeDocument/2006/relationships/image" Target="../media/image38.png"/><Relationship Id="rId19" Type="http://schemas.openxmlformats.org/officeDocument/2006/relationships/image" Target="../media/image120.png"/><Relationship Id="rId31" Type="http://schemas.openxmlformats.org/officeDocument/2006/relationships/image" Target="../media/image69.svg"/><Relationship Id="rId44" Type="http://schemas.openxmlformats.org/officeDocument/2006/relationships/image" Target="../media/image87.png"/><Relationship Id="rId4" Type="http://schemas.openxmlformats.org/officeDocument/2006/relationships/image" Target="../media/image57.png"/><Relationship Id="rId9" Type="http://schemas.openxmlformats.org/officeDocument/2006/relationships/image" Target="../media/image61.png"/><Relationship Id="rId14" Type="http://schemas.openxmlformats.org/officeDocument/2006/relationships/image" Target="../media/image66.svg"/><Relationship Id="rId22" Type="http://schemas.openxmlformats.org/officeDocument/2006/relationships/image" Target="../media/image121.png"/><Relationship Id="rId27" Type="http://schemas.openxmlformats.org/officeDocument/2006/relationships/image" Target="../media/image125.png"/><Relationship Id="rId30" Type="http://schemas.openxmlformats.org/officeDocument/2006/relationships/image" Target="../media/image68.png"/><Relationship Id="rId35" Type="http://schemas.openxmlformats.org/officeDocument/2006/relationships/image" Target="../media/image73.svg"/><Relationship Id="rId43" Type="http://schemas.openxmlformats.org/officeDocument/2006/relationships/image" Target="../media/image86.png"/><Relationship Id="rId48" Type="http://schemas.openxmlformats.org/officeDocument/2006/relationships/image" Target="../media/image128.svg"/><Relationship Id="rId8" Type="http://schemas.openxmlformats.org/officeDocument/2006/relationships/image" Target="../media/image37.png"/><Relationship Id="rId3" Type="http://schemas.openxmlformats.org/officeDocument/2006/relationships/image" Target="../media/image2.png"/><Relationship Id="rId12" Type="http://schemas.openxmlformats.org/officeDocument/2006/relationships/image" Target="../media/image64.png"/><Relationship Id="rId17" Type="http://schemas.openxmlformats.org/officeDocument/2006/relationships/image" Target="../media/image48.png"/><Relationship Id="rId25" Type="http://schemas.openxmlformats.org/officeDocument/2006/relationships/image" Target="../media/image123.png"/><Relationship Id="rId33" Type="http://schemas.openxmlformats.org/officeDocument/2006/relationships/image" Target="../media/image71.png"/><Relationship Id="rId38" Type="http://schemas.openxmlformats.org/officeDocument/2006/relationships/image" Target="../media/image76.png"/><Relationship Id="rId46" Type="http://schemas.openxmlformats.org/officeDocument/2006/relationships/image" Target="../media/image89.png"/><Relationship Id="rId20" Type="http://schemas.openxmlformats.org/officeDocument/2006/relationships/image" Target="../media/image51.png"/><Relationship Id="rId41" Type="http://schemas.openxmlformats.org/officeDocument/2006/relationships/image" Target="../media/image9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B7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0287000" cy="12858750"/>
          </a:xfrm>
          <a:custGeom>
            <a:avLst/>
            <a:gdLst/>
            <a:ahLst/>
            <a:cxnLst/>
            <a:rect l="l" t="t" r="r" b="b"/>
            <a:pathLst>
              <a:path w="10287000" h="12858750">
                <a:moveTo>
                  <a:pt x="0" y="0"/>
                </a:moveTo>
                <a:lnTo>
                  <a:pt x="10287000" y="0"/>
                </a:lnTo>
                <a:lnTo>
                  <a:pt x="10287000" y="12858750"/>
                </a:lnTo>
                <a:lnTo>
                  <a:pt x="0" y="128587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</a:blip>
            <a:stretch>
              <a:fillRect l="-77570" t="-1360" r="-3359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9056132" y="237832"/>
            <a:ext cx="974890" cy="868469"/>
          </a:xfrm>
          <a:custGeom>
            <a:avLst/>
            <a:gdLst/>
            <a:ahLst/>
            <a:cxnLst/>
            <a:rect l="l" t="t" r="r" b="b"/>
            <a:pathLst>
              <a:path w="974890" h="868469">
                <a:moveTo>
                  <a:pt x="0" y="0"/>
                </a:moveTo>
                <a:lnTo>
                  <a:pt x="974890" y="0"/>
                </a:lnTo>
                <a:lnTo>
                  <a:pt x="974890" y="868469"/>
                </a:lnTo>
                <a:lnTo>
                  <a:pt x="0" y="8684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104156" y="6017695"/>
            <a:ext cx="8439422" cy="2976918"/>
          </a:xfrm>
          <a:custGeom>
            <a:avLst/>
            <a:gdLst/>
            <a:ahLst/>
            <a:cxnLst/>
            <a:rect l="l" t="t" r="r" b="b"/>
            <a:pathLst>
              <a:path w="8439422" h="2976918">
                <a:moveTo>
                  <a:pt x="0" y="0"/>
                </a:moveTo>
                <a:lnTo>
                  <a:pt x="8439421" y="0"/>
                </a:lnTo>
                <a:lnTo>
                  <a:pt x="8439421" y="2976918"/>
                </a:lnTo>
                <a:lnTo>
                  <a:pt x="0" y="29769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70451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grpSp>
        <p:nvGrpSpPr>
          <p:cNvPr id="5" name="Group 5"/>
          <p:cNvGrpSpPr/>
          <p:nvPr/>
        </p:nvGrpSpPr>
        <p:grpSpPr>
          <a:xfrm>
            <a:off x="707165" y="2746356"/>
            <a:ext cx="4708759" cy="6248257"/>
            <a:chOff x="0" y="0"/>
            <a:chExt cx="6278346" cy="8331009"/>
          </a:xfrm>
        </p:grpSpPr>
        <p:sp>
          <p:nvSpPr>
            <p:cNvPr id="6" name="Freeform 6"/>
            <p:cNvSpPr/>
            <p:nvPr/>
          </p:nvSpPr>
          <p:spPr>
            <a:xfrm flipH="1">
              <a:off x="1206039" y="0"/>
              <a:ext cx="3576375" cy="4032453"/>
            </a:xfrm>
            <a:custGeom>
              <a:avLst/>
              <a:gdLst/>
              <a:ahLst/>
              <a:cxnLst/>
              <a:rect l="l" t="t" r="r" b="b"/>
              <a:pathLst>
                <a:path w="3576375" h="4032453">
                  <a:moveTo>
                    <a:pt x="3576374" y="0"/>
                  </a:moveTo>
                  <a:lnTo>
                    <a:pt x="0" y="0"/>
                  </a:lnTo>
                  <a:lnTo>
                    <a:pt x="0" y="4032453"/>
                  </a:lnTo>
                  <a:lnTo>
                    <a:pt x="3576374" y="4032453"/>
                  </a:lnTo>
                  <a:lnTo>
                    <a:pt x="3576374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2770217"/>
              <a:ext cx="6278346" cy="5560792"/>
            </a:xfrm>
            <a:custGeom>
              <a:avLst/>
              <a:gdLst/>
              <a:ahLst/>
              <a:cxnLst/>
              <a:rect l="l" t="t" r="r" b="b"/>
              <a:pathLst>
                <a:path w="6278346" h="5560792">
                  <a:moveTo>
                    <a:pt x="0" y="0"/>
                  </a:moveTo>
                  <a:lnTo>
                    <a:pt x="6278346" y="0"/>
                  </a:lnTo>
                  <a:lnTo>
                    <a:pt x="6278346" y="5560792"/>
                  </a:lnTo>
                  <a:lnTo>
                    <a:pt x="0" y="55607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433" b="-50287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Freeform 8"/>
            <p:cNvSpPr/>
            <p:nvPr/>
          </p:nvSpPr>
          <p:spPr>
            <a:xfrm>
              <a:off x="2556132" y="1400955"/>
              <a:ext cx="1166081" cy="129726"/>
            </a:xfrm>
            <a:custGeom>
              <a:avLst/>
              <a:gdLst/>
              <a:ahLst/>
              <a:cxnLst/>
              <a:rect l="l" t="t" r="r" b="b"/>
              <a:pathLst>
                <a:path w="1166081" h="129726">
                  <a:moveTo>
                    <a:pt x="0" y="0"/>
                  </a:moveTo>
                  <a:lnTo>
                    <a:pt x="1166081" y="0"/>
                  </a:lnTo>
                  <a:lnTo>
                    <a:pt x="1166081" y="129727"/>
                  </a:lnTo>
                  <a:lnTo>
                    <a:pt x="0" y="1297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9" name="Group 9"/>
            <p:cNvGrpSpPr/>
            <p:nvPr/>
          </p:nvGrpSpPr>
          <p:grpSpPr>
            <a:xfrm>
              <a:off x="2673477" y="1555458"/>
              <a:ext cx="137869" cy="204470"/>
              <a:chOff x="0" y="0"/>
              <a:chExt cx="170306" cy="252577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70306" cy="252577"/>
              </a:xfrm>
              <a:custGeom>
                <a:avLst/>
                <a:gdLst/>
                <a:ahLst/>
                <a:cxnLst/>
                <a:rect l="l" t="t" r="r" b="b"/>
                <a:pathLst>
                  <a:path w="170306" h="252577">
                    <a:moveTo>
                      <a:pt x="85153" y="0"/>
                    </a:moveTo>
                    <a:cubicBezTo>
                      <a:pt x="38124" y="0"/>
                      <a:pt x="0" y="56541"/>
                      <a:pt x="0" y="126288"/>
                    </a:cubicBezTo>
                    <a:cubicBezTo>
                      <a:pt x="0" y="196036"/>
                      <a:pt x="38124" y="252577"/>
                      <a:pt x="85153" y="252577"/>
                    </a:cubicBezTo>
                    <a:cubicBezTo>
                      <a:pt x="132182" y="252577"/>
                      <a:pt x="170306" y="196036"/>
                      <a:pt x="170306" y="126288"/>
                    </a:cubicBezTo>
                    <a:cubicBezTo>
                      <a:pt x="170306" y="56541"/>
                      <a:pt x="132182" y="0"/>
                      <a:pt x="85153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15966" y="-4896"/>
                <a:ext cx="138374" cy="23379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96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3488014" y="1555458"/>
              <a:ext cx="137869" cy="204470"/>
              <a:chOff x="0" y="0"/>
              <a:chExt cx="170306" cy="252577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70306" cy="252577"/>
              </a:xfrm>
              <a:custGeom>
                <a:avLst/>
                <a:gdLst/>
                <a:ahLst/>
                <a:cxnLst/>
                <a:rect l="l" t="t" r="r" b="b"/>
                <a:pathLst>
                  <a:path w="170306" h="252577">
                    <a:moveTo>
                      <a:pt x="85153" y="0"/>
                    </a:moveTo>
                    <a:cubicBezTo>
                      <a:pt x="38124" y="0"/>
                      <a:pt x="0" y="56541"/>
                      <a:pt x="0" y="126288"/>
                    </a:cubicBezTo>
                    <a:cubicBezTo>
                      <a:pt x="0" y="196036"/>
                      <a:pt x="38124" y="252577"/>
                      <a:pt x="85153" y="252577"/>
                    </a:cubicBezTo>
                    <a:cubicBezTo>
                      <a:pt x="132182" y="252577"/>
                      <a:pt x="170306" y="196036"/>
                      <a:pt x="170306" y="126288"/>
                    </a:cubicBezTo>
                    <a:cubicBezTo>
                      <a:pt x="170306" y="56541"/>
                      <a:pt x="132182" y="0"/>
                      <a:pt x="85153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15966" y="-4896"/>
                <a:ext cx="138374" cy="23379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96"/>
                  </a:lnSpc>
                </a:pPr>
                <a:endParaRPr/>
              </a:p>
            </p:txBody>
          </p:sp>
        </p:grpSp>
        <p:sp>
          <p:nvSpPr>
            <p:cNvPr id="15" name="Freeform 15"/>
            <p:cNvSpPr/>
            <p:nvPr/>
          </p:nvSpPr>
          <p:spPr>
            <a:xfrm flipH="1">
              <a:off x="3020685" y="1703414"/>
              <a:ext cx="236975" cy="345950"/>
            </a:xfrm>
            <a:custGeom>
              <a:avLst/>
              <a:gdLst/>
              <a:ahLst/>
              <a:cxnLst/>
              <a:rect l="l" t="t" r="r" b="b"/>
              <a:pathLst>
                <a:path w="236975" h="345950">
                  <a:moveTo>
                    <a:pt x="236976" y="0"/>
                  </a:moveTo>
                  <a:lnTo>
                    <a:pt x="0" y="0"/>
                  </a:lnTo>
                  <a:lnTo>
                    <a:pt x="0" y="345950"/>
                  </a:lnTo>
                  <a:lnTo>
                    <a:pt x="236976" y="345950"/>
                  </a:lnTo>
                  <a:lnTo>
                    <a:pt x="236976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AutoShape 16"/>
            <p:cNvSpPr/>
            <p:nvPr/>
          </p:nvSpPr>
          <p:spPr>
            <a:xfrm flipV="1">
              <a:off x="2885967" y="2200171"/>
              <a:ext cx="507263" cy="105644"/>
            </a:xfrm>
            <a:custGeom>
              <a:avLst/>
              <a:gdLst>
                <a:gd name="csX0" fmla="*/ 0 w 351872"/>
                <a:gd name="csY0" fmla="*/ 0 h 21165"/>
                <a:gd name="csX1" fmla="*/ 351872 w 351872"/>
                <a:gd name="csY1" fmla="*/ 21165 h 21165"/>
                <a:gd name="csX0" fmla="*/ 0 w 351872"/>
                <a:gd name="csY0" fmla="*/ 40816 h 61981"/>
                <a:gd name="csX1" fmla="*/ 234884 w 351872"/>
                <a:gd name="csY1" fmla="*/ 671 h 61981"/>
                <a:gd name="csX2" fmla="*/ 351872 w 351872"/>
                <a:gd name="csY2" fmla="*/ 61981 h 61981"/>
                <a:gd name="csX0" fmla="*/ 0 w 351872"/>
                <a:gd name="csY0" fmla="*/ 21111 h 42276"/>
                <a:gd name="csX1" fmla="*/ 174924 w 351872"/>
                <a:gd name="csY1" fmla="*/ 953 h 42276"/>
                <a:gd name="csX2" fmla="*/ 351872 w 351872"/>
                <a:gd name="csY2" fmla="*/ 42276 h 42276"/>
                <a:gd name="csX0" fmla="*/ 0 w 351872"/>
                <a:gd name="csY0" fmla="*/ 20709 h 41874"/>
                <a:gd name="csX1" fmla="*/ 174924 w 351872"/>
                <a:gd name="csY1" fmla="*/ 551 h 41874"/>
                <a:gd name="csX2" fmla="*/ 264420 w 351872"/>
                <a:gd name="csY2" fmla="*/ 4451 h 41874"/>
                <a:gd name="csX3" fmla="*/ 351872 w 351872"/>
                <a:gd name="csY3" fmla="*/ 41874 h 41874"/>
                <a:gd name="csX0" fmla="*/ 0 w 351872"/>
                <a:gd name="csY0" fmla="*/ 30335 h 51500"/>
                <a:gd name="csX1" fmla="*/ 77198 w 351872"/>
                <a:gd name="csY1" fmla="*/ 510 h 51500"/>
                <a:gd name="csX2" fmla="*/ 174924 w 351872"/>
                <a:gd name="csY2" fmla="*/ 10177 h 51500"/>
                <a:gd name="csX3" fmla="*/ 264420 w 351872"/>
                <a:gd name="csY3" fmla="*/ 14077 h 51500"/>
                <a:gd name="csX4" fmla="*/ 351872 w 351872"/>
                <a:gd name="csY4" fmla="*/ 51500 h 51500"/>
                <a:gd name="csX0" fmla="*/ 0 w 351872"/>
                <a:gd name="csY0" fmla="*/ 55432 h 76597"/>
                <a:gd name="csX1" fmla="*/ 77198 w 351872"/>
                <a:gd name="csY1" fmla="*/ 25607 h 76597"/>
                <a:gd name="csX2" fmla="*/ 183064 w 351872"/>
                <a:gd name="csY2" fmla="*/ 0 h 76597"/>
                <a:gd name="csX3" fmla="*/ 264420 w 351872"/>
                <a:gd name="csY3" fmla="*/ 39174 h 76597"/>
                <a:gd name="csX4" fmla="*/ 351872 w 351872"/>
                <a:gd name="csY4" fmla="*/ 76597 h 76597"/>
                <a:gd name="csX0" fmla="*/ 0 w 351872"/>
                <a:gd name="csY0" fmla="*/ 55432 h 76597"/>
                <a:gd name="csX1" fmla="*/ 77198 w 351872"/>
                <a:gd name="csY1" fmla="*/ 25607 h 76597"/>
                <a:gd name="csX2" fmla="*/ 183064 w 351872"/>
                <a:gd name="csY2" fmla="*/ 0 h 76597"/>
                <a:gd name="csX3" fmla="*/ 280700 w 351872"/>
                <a:gd name="csY3" fmla="*/ 25607 h 76597"/>
                <a:gd name="csX4" fmla="*/ 351872 w 351872"/>
                <a:gd name="csY4" fmla="*/ 76597 h 76597"/>
                <a:gd name="csX0" fmla="*/ 0 w 351872"/>
                <a:gd name="csY0" fmla="*/ 55432 h 76597"/>
                <a:gd name="csX1" fmla="*/ 77198 w 351872"/>
                <a:gd name="csY1" fmla="*/ 25607 h 76597"/>
                <a:gd name="csX2" fmla="*/ 183064 w 351872"/>
                <a:gd name="csY2" fmla="*/ 0 h 76597"/>
                <a:gd name="csX3" fmla="*/ 280700 w 351872"/>
                <a:gd name="csY3" fmla="*/ 25607 h 76597"/>
                <a:gd name="csX4" fmla="*/ 351872 w 351872"/>
                <a:gd name="csY4" fmla="*/ 76597 h 76597"/>
                <a:gd name="csX0" fmla="*/ 0 w 351872"/>
                <a:gd name="csY0" fmla="*/ 55432 h 76597"/>
                <a:gd name="csX1" fmla="*/ 77198 w 351872"/>
                <a:gd name="csY1" fmla="*/ 25607 h 76597"/>
                <a:gd name="csX2" fmla="*/ 183064 w 351872"/>
                <a:gd name="csY2" fmla="*/ 0 h 76597"/>
                <a:gd name="csX3" fmla="*/ 280700 w 351872"/>
                <a:gd name="csY3" fmla="*/ 25607 h 76597"/>
                <a:gd name="csX4" fmla="*/ 351872 w 351872"/>
                <a:gd name="csY4" fmla="*/ 76597 h 76597"/>
                <a:gd name="csX0" fmla="*/ 0 w 351872"/>
                <a:gd name="csY0" fmla="*/ 55432 h 76597"/>
                <a:gd name="csX1" fmla="*/ 73388 w 351872"/>
                <a:gd name="csY1" fmla="*/ 12272 h 76597"/>
                <a:gd name="csX2" fmla="*/ 183064 w 351872"/>
                <a:gd name="csY2" fmla="*/ 0 h 76597"/>
                <a:gd name="csX3" fmla="*/ 280700 w 351872"/>
                <a:gd name="csY3" fmla="*/ 25607 h 76597"/>
                <a:gd name="csX4" fmla="*/ 351872 w 351872"/>
                <a:gd name="csY4" fmla="*/ 76597 h 76597"/>
                <a:gd name="csX0" fmla="*/ 0 w 346157"/>
                <a:gd name="csY0" fmla="*/ 55432 h 84217"/>
                <a:gd name="csX1" fmla="*/ 73388 w 346157"/>
                <a:gd name="csY1" fmla="*/ 12272 h 84217"/>
                <a:gd name="csX2" fmla="*/ 183064 w 346157"/>
                <a:gd name="csY2" fmla="*/ 0 h 84217"/>
                <a:gd name="csX3" fmla="*/ 280700 w 346157"/>
                <a:gd name="csY3" fmla="*/ 25607 h 84217"/>
                <a:gd name="csX4" fmla="*/ 346157 w 346157"/>
                <a:gd name="csY4" fmla="*/ 84217 h 84217"/>
                <a:gd name="csX0" fmla="*/ 0 w 346157"/>
                <a:gd name="csY0" fmla="*/ 55432 h 84217"/>
                <a:gd name="csX1" fmla="*/ 73388 w 346157"/>
                <a:gd name="csY1" fmla="*/ 12272 h 84217"/>
                <a:gd name="csX2" fmla="*/ 183064 w 346157"/>
                <a:gd name="csY2" fmla="*/ 0 h 84217"/>
                <a:gd name="csX3" fmla="*/ 280700 w 346157"/>
                <a:gd name="csY3" fmla="*/ 25607 h 84217"/>
                <a:gd name="csX4" fmla="*/ 346157 w 346157"/>
                <a:gd name="csY4" fmla="*/ 84217 h 84217"/>
                <a:gd name="csX0" fmla="*/ 0 w 346157"/>
                <a:gd name="csY0" fmla="*/ 55432 h 84217"/>
                <a:gd name="csX1" fmla="*/ 73388 w 346157"/>
                <a:gd name="csY1" fmla="*/ 12272 h 84217"/>
                <a:gd name="csX2" fmla="*/ 183064 w 346157"/>
                <a:gd name="csY2" fmla="*/ 0 h 84217"/>
                <a:gd name="csX3" fmla="*/ 284510 w 346157"/>
                <a:gd name="csY3" fmla="*/ 14177 h 84217"/>
                <a:gd name="csX4" fmla="*/ 346157 w 346157"/>
                <a:gd name="csY4" fmla="*/ 84217 h 84217"/>
                <a:gd name="csX0" fmla="*/ 0 w 346157"/>
                <a:gd name="csY0" fmla="*/ 63052 h 91837"/>
                <a:gd name="csX1" fmla="*/ 73388 w 346157"/>
                <a:gd name="csY1" fmla="*/ 19892 h 91837"/>
                <a:gd name="csX2" fmla="*/ 183064 w 346157"/>
                <a:gd name="csY2" fmla="*/ 0 h 91837"/>
                <a:gd name="csX3" fmla="*/ 284510 w 346157"/>
                <a:gd name="csY3" fmla="*/ 21797 h 91837"/>
                <a:gd name="csX4" fmla="*/ 346157 w 346157"/>
                <a:gd name="csY4" fmla="*/ 91837 h 91837"/>
                <a:gd name="csX0" fmla="*/ 0 w 355682"/>
                <a:gd name="csY0" fmla="*/ 63052 h 88027"/>
                <a:gd name="csX1" fmla="*/ 73388 w 355682"/>
                <a:gd name="csY1" fmla="*/ 19892 h 88027"/>
                <a:gd name="csX2" fmla="*/ 183064 w 355682"/>
                <a:gd name="csY2" fmla="*/ 0 h 88027"/>
                <a:gd name="csX3" fmla="*/ 284510 w 355682"/>
                <a:gd name="csY3" fmla="*/ 21797 h 88027"/>
                <a:gd name="csX4" fmla="*/ 355682 w 355682"/>
                <a:gd name="csY4" fmla="*/ 88027 h 88027"/>
                <a:gd name="csX0" fmla="*/ 0 w 363302"/>
                <a:gd name="csY0" fmla="*/ 66862 h 88027"/>
                <a:gd name="csX1" fmla="*/ 81008 w 363302"/>
                <a:gd name="csY1" fmla="*/ 19892 h 88027"/>
                <a:gd name="csX2" fmla="*/ 190684 w 363302"/>
                <a:gd name="csY2" fmla="*/ 0 h 88027"/>
                <a:gd name="csX3" fmla="*/ 292130 w 363302"/>
                <a:gd name="csY3" fmla="*/ 21797 h 88027"/>
                <a:gd name="csX4" fmla="*/ 363302 w 363302"/>
                <a:gd name="csY4" fmla="*/ 88027 h 88027"/>
                <a:gd name="csX0" fmla="*/ 0 w 363302"/>
                <a:gd name="csY0" fmla="*/ 66862 h 88027"/>
                <a:gd name="csX1" fmla="*/ 81008 w 363302"/>
                <a:gd name="csY1" fmla="*/ 19892 h 88027"/>
                <a:gd name="csX2" fmla="*/ 190684 w 363302"/>
                <a:gd name="csY2" fmla="*/ 0 h 88027"/>
                <a:gd name="csX3" fmla="*/ 297845 w 363302"/>
                <a:gd name="csY3" fmla="*/ 16082 h 88027"/>
                <a:gd name="csX4" fmla="*/ 363302 w 363302"/>
                <a:gd name="csY4" fmla="*/ 88027 h 88027"/>
                <a:gd name="csX0" fmla="*/ 0 w 357587"/>
                <a:gd name="csY0" fmla="*/ 74482 h 88027"/>
                <a:gd name="csX1" fmla="*/ 75293 w 357587"/>
                <a:gd name="csY1" fmla="*/ 19892 h 88027"/>
                <a:gd name="csX2" fmla="*/ 184969 w 357587"/>
                <a:gd name="csY2" fmla="*/ 0 h 88027"/>
                <a:gd name="csX3" fmla="*/ 292130 w 357587"/>
                <a:gd name="csY3" fmla="*/ 16082 h 88027"/>
                <a:gd name="csX4" fmla="*/ 357587 w 357587"/>
                <a:gd name="csY4" fmla="*/ 88027 h 88027"/>
                <a:gd name="csX0" fmla="*/ 0 w 367112"/>
                <a:gd name="csY0" fmla="*/ 63052 h 88027"/>
                <a:gd name="csX1" fmla="*/ 84818 w 367112"/>
                <a:gd name="csY1" fmla="*/ 19892 h 88027"/>
                <a:gd name="csX2" fmla="*/ 194494 w 367112"/>
                <a:gd name="csY2" fmla="*/ 0 h 88027"/>
                <a:gd name="csX3" fmla="*/ 301655 w 367112"/>
                <a:gd name="csY3" fmla="*/ 16082 h 88027"/>
                <a:gd name="csX4" fmla="*/ 367112 w 367112"/>
                <a:gd name="csY4" fmla="*/ 88027 h 88027"/>
                <a:gd name="csX0" fmla="*/ 0 w 380447"/>
                <a:gd name="csY0" fmla="*/ 63052 h 78502"/>
                <a:gd name="csX1" fmla="*/ 84818 w 380447"/>
                <a:gd name="csY1" fmla="*/ 19892 h 78502"/>
                <a:gd name="csX2" fmla="*/ 194494 w 380447"/>
                <a:gd name="csY2" fmla="*/ 0 h 78502"/>
                <a:gd name="csX3" fmla="*/ 301655 w 380447"/>
                <a:gd name="csY3" fmla="*/ 16082 h 78502"/>
                <a:gd name="csX4" fmla="*/ 380447 w 380447"/>
                <a:gd name="csY4" fmla="*/ 78502 h 78502"/>
                <a:gd name="csX0" fmla="*/ 0 w 380447"/>
                <a:gd name="csY0" fmla="*/ 63052 h 78502"/>
                <a:gd name="csX1" fmla="*/ 84818 w 380447"/>
                <a:gd name="csY1" fmla="*/ 19892 h 78502"/>
                <a:gd name="csX2" fmla="*/ 194494 w 380447"/>
                <a:gd name="csY2" fmla="*/ 0 h 78502"/>
                <a:gd name="csX3" fmla="*/ 301655 w 380447"/>
                <a:gd name="csY3" fmla="*/ 16082 h 78502"/>
                <a:gd name="csX4" fmla="*/ 380447 w 380447"/>
                <a:gd name="csY4" fmla="*/ 78502 h 78502"/>
                <a:gd name="csX0" fmla="*/ 0 w 380447"/>
                <a:gd name="csY0" fmla="*/ 63052 h 78502"/>
                <a:gd name="csX1" fmla="*/ 84818 w 380447"/>
                <a:gd name="csY1" fmla="*/ 19892 h 78502"/>
                <a:gd name="csX2" fmla="*/ 194494 w 380447"/>
                <a:gd name="csY2" fmla="*/ 0 h 78502"/>
                <a:gd name="csX3" fmla="*/ 303560 w 380447"/>
                <a:gd name="csY3" fmla="*/ 17987 h 78502"/>
                <a:gd name="csX4" fmla="*/ 380447 w 380447"/>
                <a:gd name="csY4" fmla="*/ 78502 h 78502"/>
                <a:gd name="csX0" fmla="*/ 0 w 380447"/>
                <a:gd name="csY0" fmla="*/ 64620 h 80070"/>
                <a:gd name="csX1" fmla="*/ 84818 w 380447"/>
                <a:gd name="csY1" fmla="*/ 21460 h 80070"/>
                <a:gd name="csX2" fmla="*/ 194494 w 380447"/>
                <a:gd name="csY2" fmla="*/ 1568 h 80070"/>
                <a:gd name="csX3" fmla="*/ 307370 w 380447"/>
                <a:gd name="csY3" fmla="*/ 11935 h 80070"/>
                <a:gd name="csX4" fmla="*/ 380447 w 380447"/>
                <a:gd name="csY4" fmla="*/ 80070 h 80070"/>
                <a:gd name="csX0" fmla="*/ 0 w 380447"/>
                <a:gd name="csY0" fmla="*/ 63052 h 78502"/>
                <a:gd name="csX1" fmla="*/ 84818 w 380447"/>
                <a:gd name="csY1" fmla="*/ 19892 h 78502"/>
                <a:gd name="csX2" fmla="*/ 194494 w 380447"/>
                <a:gd name="csY2" fmla="*/ 0 h 78502"/>
                <a:gd name="csX3" fmla="*/ 307370 w 380447"/>
                <a:gd name="csY3" fmla="*/ 10367 h 78502"/>
                <a:gd name="csX4" fmla="*/ 380447 w 380447"/>
                <a:gd name="csY4" fmla="*/ 78502 h 78502"/>
                <a:gd name="csX0" fmla="*/ 0 w 380447"/>
                <a:gd name="csY0" fmla="*/ 66320 h 81770"/>
                <a:gd name="csX1" fmla="*/ 84818 w 380447"/>
                <a:gd name="csY1" fmla="*/ 23160 h 81770"/>
                <a:gd name="csX2" fmla="*/ 194494 w 380447"/>
                <a:gd name="csY2" fmla="*/ 3268 h 81770"/>
                <a:gd name="csX3" fmla="*/ 307370 w 380447"/>
                <a:gd name="csY3" fmla="*/ 13635 h 81770"/>
                <a:gd name="csX4" fmla="*/ 380447 w 380447"/>
                <a:gd name="csY4" fmla="*/ 81770 h 81770"/>
                <a:gd name="csX0" fmla="*/ 0 w 380447"/>
                <a:gd name="csY0" fmla="*/ 66320 h 81770"/>
                <a:gd name="csX1" fmla="*/ 84818 w 380447"/>
                <a:gd name="csY1" fmla="*/ 23160 h 81770"/>
                <a:gd name="csX2" fmla="*/ 194494 w 380447"/>
                <a:gd name="csY2" fmla="*/ 3268 h 81770"/>
                <a:gd name="csX3" fmla="*/ 307370 w 380447"/>
                <a:gd name="csY3" fmla="*/ 13635 h 81770"/>
                <a:gd name="csX4" fmla="*/ 380447 w 380447"/>
                <a:gd name="csY4" fmla="*/ 81770 h 81770"/>
                <a:gd name="csX0" fmla="*/ 0 w 380447"/>
                <a:gd name="csY0" fmla="*/ 66320 h 81770"/>
                <a:gd name="csX1" fmla="*/ 84818 w 380447"/>
                <a:gd name="csY1" fmla="*/ 23160 h 81770"/>
                <a:gd name="csX2" fmla="*/ 194494 w 380447"/>
                <a:gd name="csY2" fmla="*/ 3268 h 81770"/>
                <a:gd name="csX3" fmla="*/ 307370 w 380447"/>
                <a:gd name="csY3" fmla="*/ 13635 h 81770"/>
                <a:gd name="csX4" fmla="*/ 380447 w 380447"/>
                <a:gd name="csY4" fmla="*/ 81770 h 81770"/>
                <a:gd name="csX0" fmla="*/ 0 w 380447"/>
                <a:gd name="csY0" fmla="*/ 66320 h 81770"/>
                <a:gd name="csX1" fmla="*/ 84818 w 380447"/>
                <a:gd name="csY1" fmla="*/ 23160 h 81770"/>
                <a:gd name="csX2" fmla="*/ 194494 w 380447"/>
                <a:gd name="csY2" fmla="*/ 3268 h 81770"/>
                <a:gd name="csX3" fmla="*/ 307370 w 380447"/>
                <a:gd name="csY3" fmla="*/ 13635 h 81770"/>
                <a:gd name="csX4" fmla="*/ 380447 w 380447"/>
                <a:gd name="csY4" fmla="*/ 81770 h 81770"/>
                <a:gd name="csX0" fmla="*/ 0 w 380447"/>
                <a:gd name="csY0" fmla="*/ 66320 h 81770"/>
                <a:gd name="csX1" fmla="*/ 84818 w 380447"/>
                <a:gd name="csY1" fmla="*/ 23160 h 81770"/>
                <a:gd name="csX2" fmla="*/ 194494 w 380447"/>
                <a:gd name="csY2" fmla="*/ 3268 h 81770"/>
                <a:gd name="csX3" fmla="*/ 307370 w 380447"/>
                <a:gd name="csY3" fmla="*/ 13635 h 81770"/>
                <a:gd name="csX4" fmla="*/ 380447 w 380447"/>
                <a:gd name="csY4" fmla="*/ 81770 h 81770"/>
                <a:gd name="csX0" fmla="*/ 0 w 380447"/>
                <a:gd name="csY0" fmla="*/ 66320 h 81770"/>
                <a:gd name="csX1" fmla="*/ 84818 w 380447"/>
                <a:gd name="csY1" fmla="*/ 23160 h 81770"/>
                <a:gd name="csX2" fmla="*/ 194494 w 380447"/>
                <a:gd name="csY2" fmla="*/ 3268 h 81770"/>
                <a:gd name="csX3" fmla="*/ 307370 w 380447"/>
                <a:gd name="csY3" fmla="*/ 13635 h 81770"/>
                <a:gd name="csX4" fmla="*/ 380447 w 380447"/>
                <a:gd name="csY4" fmla="*/ 81770 h 81770"/>
                <a:gd name="csX0" fmla="*/ 0 w 380447"/>
                <a:gd name="csY0" fmla="*/ 64517 h 79967"/>
                <a:gd name="csX1" fmla="*/ 84818 w 380447"/>
                <a:gd name="csY1" fmla="*/ 21357 h 79967"/>
                <a:gd name="csX2" fmla="*/ 194494 w 380447"/>
                <a:gd name="csY2" fmla="*/ 1465 h 79967"/>
                <a:gd name="csX3" fmla="*/ 307370 w 380447"/>
                <a:gd name="csY3" fmla="*/ 11832 h 79967"/>
                <a:gd name="csX4" fmla="*/ 380447 w 380447"/>
                <a:gd name="csY4" fmla="*/ 79967 h 79967"/>
                <a:gd name="csX0" fmla="*/ 0 w 380447"/>
                <a:gd name="csY0" fmla="*/ 63783 h 79233"/>
                <a:gd name="csX1" fmla="*/ 84818 w 380447"/>
                <a:gd name="csY1" fmla="*/ 20623 h 79233"/>
                <a:gd name="csX2" fmla="*/ 194494 w 380447"/>
                <a:gd name="csY2" fmla="*/ 731 h 79233"/>
                <a:gd name="csX3" fmla="*/ 307370 w 380447"/>
                <a:gd name="csY3" fmla="*/ 11098 h 79233"/>
                <a:gd name="csX4" fmla="*/ 380447 w 380447"/>
                <a:gd name="csY4" fmla="*/ 79233 h 7923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380447" h="79233">
                  <a:moveTo>
                    <a:pt x="0" y="63783"/>
                  </a:moveTo>
                  <a:cubicBezTo>
                    <a:pt x="11962" y="58620"/>
                    <a:pt x="55664" y="23983"/>
                    <a:pt x="84818" y="20623"/>
                  </a:cubicBezTo>
                  <a:cubicBezTo>
                    <a:pt x="113972" y="9643"/>
                    <a:pt x="162386" y="183"/>
                    <a:pt x="194494" y="731"/>
                  </a:cubicBezTo>
                  <a:cubicBezTo>
                    <a:pt x="228944" y="-258"/>
                    <a:pt x="267725" y="-2288"/>
                    <a:pt x="307370" y="11098"/>
                  </a:cubicBezTo>
                  <a:cubicBezTo>
                    <a:pt x="351236" y="22083"/>
                    <a:pt x="379851" y="64183"/>
                    <a:pt x="380447" y="79233"/>
                  </a:cubicBezTo>
                </a:path>
              </a:pathLst>
            </a:custGeom>
            <a:ln w="36174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2228481" y="2958743"/>
              <a:ext cx="338784" cy="322769"/>
            </a:xfrm>
            <a:custGeom>
              <a:avLst/>
              <a:gdLst/>
              <a:ahLst/>
              <a:cxnLst/>
              <a:rect l="l" t="t" r="r" b="b"/>
              <a:pathLst>
                <a:path w="338784" h="322769">
                  <a:moveTo>
                    <a:pt x="0" y="0"/>
                  </a:moveTo>
                  <a:lnTo>
                    <a:pt x="338785" y="0"/>
                  </a:lnTo>
                  <a:lnTo>
                    <a:pt x="338785" y="322769"/>
                  </a:lnTo>
                  <a:lnTo>
                    <a:pt x="0" y="3227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135440" y="11117171"/>
            <a:ext cx="8016121" cy="998004"/>
            <a:chOff x="0" y="0"/>
            <a:chExt cx="10688161" cy="1330672"/>
          </a:xfrm>
        </p:grpSpPr>
        <p:grpSp>
          <p:nvGrpSpPr>
            <p:cNvPr id="19" name="Group 19"/>
            <p:cNvGrpSpPr/>
            <p:nvPr/>
          </p:nvGrpSpPr>
          <p:grpSpPr>
            <a:xfrm>
              <a:off x="19341" y="0"/>
              <a:ext cx="10649478" cy="1330672"/>
              <a:chOff x="0" y="0"/>
              <a:chExt cx="2243841" cy="280372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2243841" cy="280372"/>
              </a:xfrm>
              <a:custGeom>
                <a:avLst/>
                <a:gdLst/>
                <a:ahLst/>
                <a:cxnLst/>
                <a:rect l="l" t="t" r="r" b="b"/>
                <a:pathLst>
                  <a:path w="2243841" h="280372">
                    <a:moveTo>
                      <a:pt x="0" y="0"/>
                    </a:moveTo>
                    <a:lnTo>
                      <a:pt x="2243841" y="0"/>
                    </a:lnTo>
                    <a:lnTo>
                      <a:pt x="2243841" y="280372"/>
                    </a:lnTo>
                    <a:lnTo>
                      <a:pt x="0" y="28037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28575"/>
                <a:ext cx="2243841" cy="30894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96"/>
                  </a:lnSpc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0" y="72405"/>
              <a:ext cx="10688161" cy="11779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80"/>
                </a:lnSpc>
              </a:pPr>
              <a:r>
                <a:rPr lang="en-US" sz="2900" b="1" spc="-145">
                  <a:solidFill>
                    <a:srgbClr val="468FEA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Completing the recommended vaccination schedule helps give your child the best protection.</a:t>
              </a:r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1285875" y="954881"/>
            <a:ext cx="7715250" cy="1563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87"/>
              </a:lnSpc>
            </a:pPr>
            <a:r>
              <a:rPr lang="en-US" sz="5156" b="1" spc="-257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FOR EVERY GENERATION, VACCINES WORK. 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6966685" y="2326410"/>
            <a:ext cx="2291615" cy="3245338"/>
            <a:chOff x="0" y="0"/>
            <a:chExt cx="3055487" cy="4327118"/>
          </a:xfrm>
        </p:grpSpPr>
        <p:sp>
          <p:nvSpPr>
            <p:cNvPr id="25" name="Freeform 25"/>
            <p:cNvSpPr/>
            <p:nvPr/>
          </p:nvSpPr>
          <p:spPr>
            <a:xfrm>
              <a:off x="148475" y="0"/>
              <a:ext cx="2758537" cy="4327118"/>
            </a:xfrm>
            <a:custGeom>
              <a:avLst/>
              <a:gdLst/>
              <a:ahLst/>
              <a:cxnLst/>
              <a:rect l="l" t="t" r="r" b="b"/>
              <a:pathLst>
                <a:path w="2758537" h="4327118">
                  <a:moveTo>
                    <a:pt x="0" y="0"/>
                  </a:moveTo>
                  <a:lnTo>
                    <a:pt x="2758537" y="0"/>
                  </a:lnTo>
                  <a:lnTo>
                    <a:pt x="2758537" y="4327118"/>
                  </a:lnTo>
                  <a:lnTo>
                    <a:pt x="0" y="43271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26" name="Group 26"/>
            <p:cNvGrpSpPr/>
            <p:nvPr/>
          </p:nvGrpSpPr>
          <p:grpSpPr>
            <a:xfrm>
              <a:off x="395278" y="1287122"/>
              <a:ext cx="2275709" cy="1536916"/>
              <a:chOff x="0" y="0"/>
              <a:chExt cx="507055" cy="342443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507055" cy="342443"/>
              </a:xfrm>
              <a:custGeom>
                <a:avLst/>
                <a:gdLst/>
                <a:ahLst/>
                <a:cxnLst/>
                <a:rect l="l" t="t" r="r" b="b"/>
                <a:pathLst>
                  <a:path w="507055" h="342443">
                    <a:moveTo>
                      <a:pt x="0" y="0"/>
                    </a:moveTo>
                    <a:lnTo>
                      <a:pt x="507055" y="0"/>
                    </a:lnTo>
                    <a:lnTo>
                      <a:pt x="507055" y="342443"/>
                    </a:lnTo>
                    <a:lnTo>
                      <a:pt x="0" y="342443"/>
                    </a:lnTo>
                    <a:close/>
                  </a:path>
                </a:pathLst>
              </a:custGeom>
              <a:solidFill>
                <a:srgbClr val="FBF4E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" name="TextBox 28"/>
              <p:cNvSpPr txBox="1"/>
              <p:nvPr/>
            </p:nvSpPr>
            <p:spPr>
              <a:xfrm>
                <a:off x="0" y="-28575"/>
                <a:ext cx="507055" cy="3710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23"/>
                  </a:lnSpc>
                </a:pPr>
                <a:endParaRPr/>
              </a:p>
            </p:txBody>
          </p:sp>
        </p:grpSp>
        <p:sp>
          <p:nvSpPr>
            <p:cNvPr id="29" name="TextBox 29"/>
            <p:cNvSpPr txBox="1"/>
            <p:nvPr/>
          </p:nvSpPr>
          <p:spPr>
            <a:xfrm>
              <a:off x="0" y="1605684"/>
              <a:ext cx="3055487" cy="8064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63"/>
                </a:lnSpc>
              </a:pPr>
              <a:r>
                <a:rPr lang="en-US" sz="1969">
                  <a:solidFill>
                    <a:srgbClr val="0C0950">
                      <a:alpha val="87843"/>
                    </a:srgbClr>
                  </a:solidFill>
                  <a:latin typeface="Lazydog"/>
                  <a:ea typeface="Lazydog"/>
                  <a:cs typeface="Lazydog"/>
                  <a:sym typeface="Lazydog"/>
                </a:rPr>
                <a:t>Vaccination Calendar</a:t>
              </a:r>
            </a:p>
          </p:txBody>
        </p:sp>
        <p:sp>
          <p:nvSpPr>
            <p:cNvPr id="30" name="Freeform 30"/>
            <p:cNvSpPr/>
            <p:nvPr/>
          </p:nvSpPr>
          <p:spPr>
            <a:xfrm>
              <a:off x="2287208" y="2148328"/>
              <a:ext cx="601788" cy="922281"/>
            </a:xfrm>
            <a:custGeom>
              <a:avLst/>
              <a:gdLst/>
              <a:ahLst/>
              <a:cxnLst/>
              <a:rect l="l" t="t" r="r" b="b"/>
              <a:pathLst>
                <a:path w="601788" h="922281">
                  <a:moveTo>
                    <a:pt x="0" y="0"/>
                  </a:moveTo>
                  <a:lnTo>
                    <a:pt x="601788" y="0"/>
                  </a:lnTo>
                  <a:lnTo>
                    <a:pt x="601788" y="922280"/>
                  </a:lnTo>
                  <a:lnTo>
                    <a:pt x="0" y="9222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1" name="Freeform 31"/>
            <p:cNvSpPr/>
            <p:nvPr/>
          </p:nvSpPr>
          <p:spPr>
            <a:xfrm rot="-8822648" flipH="1">
              <a:off x="1946298" y="2520989"/>
              <a:ext cx="485628" cy="454062"/>
            </a:xfrm>
            <a:custGeom>
              <a:avLst/>
              <a:gdLst/>
              <a:ahLst/>
              <a:cxnLst/>
              <a:rect l="l" t="t" r="r" b="b"/>
              <a:pathLst>
                <a:path w="485628" h="454062">
                  <a:moveTo>
                    <a:pt x="485628" y="0"/>
                  </a:moveTo>
                  <a:lnTo>
                    <a:pt x="0" y="0"/>
                  </a:lnTo>
                  <a:lnTo>
                    <a:pt x="0" y="454062"/>
                  </a:lnTo>
                  <a:lnTo>
                    <a:pt x="485628" y="454062"/>
                  </a:lnTo>
                  <a:lnTo>
                    <a:pt x="485628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2" name="Freeform 32"/>
            <p:cNvSpPr/>
            <p:nvPr/>
          </p:nvSpPr>
          <p:spPr>
            <a:xfrm>
              <a:off x="192504" y="1022673"/>
              <a:ext cx="624790" cy="624790"/>
            </a:xfrm>
            <a:custGeom>
              <a:avLst/>
              <a:gdLst/>
              <a:ahLst/>
              <a:cxnLst/>
              <a:rect l="l" t="t" r="r" b="b"/>
              <a:pathLst>
                <a:path w="624790" h="624790">
                  <a:moveTo>
                    <a:pt x="0" y="0"/>
                  </a:moveTo>
                  <a:lnTo>
                    <a:pt x="624791" y="0"/>
                  </a:lnTo>
                  <a:lnTo>
                    <a:pt x="624791" y="624791"/>
                  </a:lnTo>
                  <a:lnTo>
                    <a:pt x="0" y="6247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3" name="Group 33"/>
          <p:cNvGrpSpPr/>
          <p:nvPr/>
        </p:nvGrpSpPr>
        <p:grpSpPr>
          <a:xfrm rot="88964">
            <a:off x="4960093" y="4783752"/>
            <a:ext cx="3328392" cy="3291246"/>
            <a:chOff x="0" y="0"/>
            <a:chExt cx="4437856" cy="4388328"/>
          </a:xfrm>
        </p:grpSpPr>
        <p:grpSp>
          <p:nvGrpSpPr>
            <p:cNvPr id="34" name="Group 34"/>
            <p:cNvGrpSpPr/>
            <p:nvPr/>
          </p:nvGrpSpPr>
          <p:grpSpPr>
            <a:xfrm rot="-986999">
              <a:off x="1489509" y="637235"/>
              <a:ext cx="1516118" cy="1516118"/>
              <a:chOff x="0" y="0"/>
              <a:chExt cx="812800" cy="812800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" name="TextBox 36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6326" tIns="46326" rIns="46326" bIns="46326" rtlCol="0" anchor="ctr"/>
              <a:lstStyle/>
              <a:p>
                <a:pPr algn="ctr">
                  <a:lnSpc>
                    <a:spcPts val="1896"/>
                  </a:lnSpc>
                </a:pPr>
                <a:endParaRPr/>
              </a:p>
            </p:txBody>
          </p:sp>
        </p:grpSp>
        <p:sp>
          <p:nvSpPr>
            <p:cNvPr id="37" name="Freeform 37"/>
            <p:cNvSpPr/>
            <p:nvPr/>
          </p:nvSpPr>
          <p:spPr>
            <a:xfrm rot="-986999">
              <a:off x="424353" y="436228"/>
              <a:ext cx="3589151" cy="3515872"/>
            </a:xfrm>
            <a:custGeom>
              <a:avLst/>
              <a:gdLst/>
              <a:ahLst/>
              <a:cxnLst/>
              <a:rect l="l" t="t" r="r" b="b"/>
              <a:pathLst>
                <a:path w="3589151" h="3515872">
                  <a:moveTo>
                    <a:pt x="0" y="0"/>
                  </a:moveTo>
                  <a:lnTo>
                    <a:pt x="3589150" y="0"/>
                  </a:lnTo>
                  <a:lnTo>
                    <a:pt x="3589150" y="3515872"/>
                  </a:lnTo>
                  <a:lnTo>
                    <a:pt x="0" y="35158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8" name="Freeform 38"/>
            <p:cNvSpPr/>
            <p:nvPr/>
          </p:nvSpPr>
          <p:spPr>
            <a:xfrm rot="2243931">
              <a:off x="2474898" y="3221088"/>
              <a:ext cx="644302" cy="211009"/>
            </a:xfrm>
            <a:custGeom>
              <a:avLst/>
              <a:gdLst/>
              <a:ahLst/>
              <a:cxnLst/>
              <a:rect l="l" t="t" r="r" b="b"/>
              <a:pathLst>
                <a:path w="644302" h="211009">
                  <a:moveTo>
                    <a:pt x="0" y="0"/>
                  </a:moveTo>
                  <a:lnTo>
                    <a:pt x="644301" y="0"/>
                  </a:lnTo>
                  <a:lnTo>
                    <a:pt x="644301" y="211009"/>
                  </a:lnTo>
                  <a:lnTo>
                    <a:pt x="0" y="2110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898678" y="9279009"/>
            <a:ext cx="8489645" cy="1581854"/>
            <a:chOff x="0" y="0"/>
            <a:chExt cx="11319526" cy="2109139"/>
          </a:xfrm>
        </p:grpSpPr>
        <p:grpSp>
          <p:nvGrpSpPr>
            <p:cNvPr id="40" name="Group 40"/>
            <p:cNvGrpSpPr/>
            <p:nvPr/>
          </p:nvGrpSpPr>
          <p:grpSpPr>
            <a:xfrm>
              <a:off x="1282382" y="1421478"/>
              <a:ext cx="3288334" cy="687661"/>
              <a:chOff x="0" y="0"/>
              <a:chExt cx="692851" cy="144890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692851" cy="144890"/>
              </a:xfrm>
              <a:custGeom>
                <a:avLst/>
                <a:gdLst/>
                <a:ahLst/>
                <a:cxnLst/>
                <a:rect l="l" t="t" r="r" b="b"/>
                <a:pathLst>
                  <a:path w="692851" h="144890">
                    <a:moveTo>
                      <a:pt x="0" y="0"/>
                    </a:moveTo>
                    <a:lnTo>
                      <a:pt x="692851" y="0"/>
                    </a:lnTo>
                    <a:lnTo>
                      <a:pt x="692851" y="144890"/>
                    </a:lnTo>
                    <a:lnTo>
                      <a:pt x="0" y="144890"/>
                    </a:lnTo>
                    <a:close/>
                  </a:path>
                </a:pathLst>
              </a:custGeom>
              <a:solidFill>
                <a:srgbClr val="468FE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2" name="TextBox 42"/>
              <p:cNvSpPr txBox="1"/>
              <p:nvPr/>
            </p:nvSpPr>
            <p:spPr>
              <a:xfrm>
                <a:off x="0" y="-28575"/>
                <a:ext cx="692851" cy="173465"/>
              </a:xfrm>
              <a:prstGeom prst="rect">
                <a:avLst/>
              </a:prstGeom>
            </p:spPr>
            <p:txBody>
              <a:bodyPr lIns="47625" tIns="47625" rIns="47625" bIns="47625" rtlCol="0" anchor="ctr"/>
              <a:lstStyle/>
              <a:p>
                <a:pPr algn="ctr">
                  <a:lnSpc>
                    <a:spcPts val="1896"/>
                  </a:lnSpc>
                </a:pPr>
                <a:endParaRPr/>
              </a:p>
            </p:txBody>
          </p:sp>
        </p:grpSp>
        <p:sp>
          <p:nvSpPr>
            <p:cNvPr id="43" name="TextBox 43"/>
            <p:cNvSpPr txBox="1"/>
            <p:nvPr/>
          </p:nvSpPr>
          <p:spPr>
            <a:xfrm>
              <a:off x="0" y="-9525"/>
              <a:ext cx="11319526" cy="20812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94"/>
                </a:lnSpc>
              </a:pPr>
              <a:r>
                <a:rPr lang="en-US" sz="3412" b="1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 Did your child miss a vaccine dose?</a:t>
              </a:r>
            </a:p>
            <a:p>
              <a:pPr algn="ctr">
                <a:lnSpc>
                  <a:spcPts val="4094"/>
                </a:lnSpc>
              </a:pPr>
              <a:r>
                <a:rPr lang="en-US" sz="3412" b="1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Talk to your doctor or health provider about catching up as soon as possible.</a:t>
              </a:r>
            </a:p>
          </p:txBody>
        </p:sp>
      </p:grpSp>
      <p:sp>
        <p:nvSpPr>
          <p:cNvPr id="44" name="TextBox 44"/>
          <p:cNvSpPr txBox="1"/>
          <p:nvPr/>
        </p:nvSpPr>
        <p:spPr>
          <a:xfrm>
            <a:off x="260417" y="171157"/>
            <a:ext cx="1713787" cy="473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43"/>
              </a:lnSpc>
              <a:spcBef>
                <a:spcPct val="0"/>
              </a:spcBef>
            </a:pPr>
            <a:r>
              <a:rPr lang="en-US" sz="2673" b="1" spc="53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#EIW2026 </a:t>
            </a:r>
          </a:p>
        </p:txBody>
      </p:sp>
      <p:grpSp>
        <p:nvGrpSpPr>
          <p:cNvPr id="45" name="Group 45"/>
          <p:cNvGrpSpPr/>
          <p:nvPr/>
        </p:nvGrpSpPr>
        <p:grpSpPr>
          <a:xfrm>
            <a:off x="3538861" y="237832"/>
            <a:ext cx="3209278" cy="549975"/>
            <a:chOff x="0" y="0"/>
            <a:chExt cx="4279037" cy="733299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4279037" cy="577670"/>
            </a:xfrm>
            <a:custGeom>
              <a:avLst/>
              <a:gdLst/>
              <a:ahLst/>
              <a:cxnLst/>
              <a:rect l="l" t="t" r="r" b="b"/>
              <a:pathLst>
                <a:path w="4279037" h="577670">
                  <a:moveTo>
                    <a:pt x="0" y="0"/>
                  </a:moveTo>
                  <a:lnTo>
                    <a:pt x="4279037" y="0"/>
                  </a:lnTo>
                  <a:lnTo>
                    <a:pt x="4279037" y="577670"/>
                  </a:lnTo>
                  <a:lnTo>
                    <a:pt x="0" y="5776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7" name="Freeform 47"/>
            <p:cNvSpPr/>
            <p:nvPr/>
          </p:nvSpPr>
          <p:spPr>
            <a:xfrm flipH="1">
              <a:off x="363474" y="306196"/>
              <a:ext cx="360368" cy="427103"/>
            </a:xfrm>
            <a:custGeom>
              <a:avLst/>
              <a:gdLst/>
              <a:ahLst/>
              <a:cxnLst/>
              <a:rect l="l" t="t" r="r" b="b"/>
              <a:pathLst>
                <a:path w="360368" h="427103">
                  <a:moveTo>
                    <a:pt x="360368" y="0"/>
                  </a:moveTo>
                  <a:lnTo>
                    <a:pt x="0" y="0"/>
                  </a:lnTo>
                  <a:lnTo>
                    <a:pt x="0" y="427103"/>
                  </a:lnTo>
                  <a:lnTo>
                    <a:pt x="360368" y="427103"/>
                  </a:lnTo>
                  <a:lnTo>
                    <a:pt x="360368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363474" y="88700"/>
              <a:ext cx="3552089" cy="3968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93"/>
                </a:lnSpc>
              </a:pPr>
              <a:r>
                <a:rPr lang="en-US" sz="1780">
                  <a:solidFill>
                    <a:srgbClr val="0C0950"/>
                  </a:solidFill>
                  <a:latin typeface="Roboto"/>
                  <a:ea typeface="Roboto"/>
                  <a:cs typeface="Roboto"/>
                  <a:sym typeface="Roboto"/>
                </a:rPr>
                <a:t>vaccination-info.eu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EB7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0287000" cy="12858750"/>
          </a:xfrm>
          <a:custGeom>
            <a:avLst/>
            <a:gdLst/>
            <a:ahLst/>
            <a:cxnLst/>
            <a:rect l="l" t="t" r="r" b="b"/>
            <a:pathLst>
              <a:path w="10287000" h="12858750">
                <a:moveTo>
                  <a:pt x="0" y="0"/>
                </a:moveTo>
                <a:lnTo>
                  <a:pt x="10287000" y="0"/>
                </a:lnTo>
                <a:lnTo>
                  <a:pt x="10287000" y="12858750"/>
                </a:lnTo>
                <a:lnTo>
                  <a:pt x="0" y="128587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</a:blip>
            <a:stretch>
              <a:fillRect l="-77570" t="-1360" r="-33597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135440" y="11307630"/>
            <a:ext cx="8016121" cy="998004"/>
            <a:chOff x="0" y="0"/>
            <a:chExt cx="10688161" cy="1330672"/>
          </a:xfrm>
        </p:grpSpPr>
        <p:grpSp>
          <p:nvGrpSpPr>
            <p:cNvPr id="4" name="Group 4"/>
            <p:cNvGrpSpPr/>
            <p:nvPr/>
          </p:nvGrpSpPr>
          <p:grpSpPr>
            <a:xfrm>
              <a:off x="19341" y="0"/>
              <a:ext cx="10649478" cy="1330672"/>
              <a:chOff x="0" y="0"/>
              <a:chExt cx="2243841" cy="280372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2243841" cy="280372"/>
              </a:xfrm>
              <a:custGeom>
                <a:avLst/>
                <a:gdLst/>
                <a:ahLst/>
                <a:cxnLst/>
                <a:rect l="l" t="t" r="r" b="b"/>
                <a:pathLst>
                  <a:path w="2243841" h="280372">
                    <a:moveTo>
                      <a:pt x="0" y="0"/>
                    </a:moveTo>
                    <a:lnTo>
                      <a:pt x="2243841" y="0"/>
                    </a:lnTo>
                    <a:lnTo>
                      <a:pt x="2243841" y="280372"/>
                    </a:lnTo>
                    <a:lnTo>
                      <a:pt x="0" y="28037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28575"/>
                <a:ext cx="2243841" cy="30894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96"/>
                  </a:lnSpc>
                </a:pPr>
                <a:endParaRPr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0" y="72405"/>
              <a:ext cx="10688161" cy="11779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80"/>
                </a:lnSpc>
              </a:pPr>
              <a:r>
                <a:rPr lang="en-US" sz="2900" b="1" spc="-145">
                  <a:solidFill>
                    <a:srgbClr val="488383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On time vaccination helps protect your child, your family and those who cannot yet be vaccinated.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9056132" y="237832"/>
            <a:ext cx="974890" cy="868469"/>
          </a:xfrm>
          <a:custGeom>
            <a:avLst/>
            <a:gdLst/>
            <a:ahLst/>
            <a:cxnLst/>
            <a:rect l="l" t="t" r="r" b="b"/>
            <a:pathLst>
              <a:path w="974890" h="868469">
                <a:moveTo>
                  <a:pt x="0" y="0"/>
                </a:moveTo>
                <a:lnTo>
                  <a:pt x="974890" y="0"/>
                </a:lnTo>
                <a:lnTo>
                  <a:pt x="974890" y="868469"/>
                </a:lnTo>
                <a:lnTo>
                  <a:pt x="0" y="8684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9" name="Group 9"/>
          <p:cNvGrpSpPr/>
          <p:nvPr/>
        </p:nvGrpSpPr>
        <p:grpSpPr>
          <a:xfrm>
            <a:off x="894293" y="2453107"/>
            <a:ext cx="8493512" cy="7753027"/>
            <a:chOff x="0" y="0"/>
            <a:chExt cx="11324683" cy="10337369"/>
          </a:xfrm>
        </p:grpSpPr>
        <p:sp>
          <p:nvSpPr>
            <p:cNvPr id="10" name="Freeform 10"/>
            <p:cNvSpPr/>
            <p:nvPr/>
          </p:nvSpPr>
          <p:spPr>
            <a:xfrm rot="-321186" flipH="1">
              <a:off x="6084883" y="4726745"/>
              <a:ext cx="1153163" cy="1910001"/>
            </a:xfrm>
            <a:custGeom>
              <a:avLst/>
              <a:gdLst/>
              <a:ahLst/>
              <a:cxnLst/>
              <a:rect l="l" t="t" r="r" b="b"/>
              <a:pathLst>
                <a:path w="1153163" h="1910001">
                  <a:moveTo>
                    <a:pt x="1153163" y="0"/>
                  </a:moveTo>
                  <a:lnTo>
                    <a:pt x="0" y="0"/>
                  </a:lnTo>
                  <a:lnTo>
                    <a:pt x="0" y="1910001"/>
                  </a:lnTo>
                  <a:lnTo>
                    <a:pt x="1153163" y="1910001"/>
                  </a:lnTo>
                  <a:lnTo>
                    <a:pt x="1153163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Freeform 11"/>
            <p:cNvSpPr/>
            <p:nvPr/>
          </p:nvSpPr>
          <p:spPr>
            <a:xfrm rot="486257">
              <a:off x="3337611" y="1977604"/>
              <a:ext cx="2019335" cy="3365558"/>
            </a:xfrm>
            <a:custGeom>
              <a:avLst/>
              <a:gdLst/>
              <a:ahLst/>
              <a:cxnLst/>
              <a:rect l="l" t="t" r="r" b="b"/>
              <a:pathLst>
                <a:path w="2019335" h="3365558">
                  <a:moveTo>
                    <a:pt x="0" y="0"/>
                  </a:moveTo>
                  <a:lnTo>
                    <a:pt x="2019335" y="0"/>
                  </a:lnTo>
                  <a:lnTo>
                    <a:pt x="2019335" y="3365558"/>
                  </a:lnTo>
                  <a:lnTo>
                    <a:pt x="0" y="33655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2136351" y="3480161"/>
              <a:ext cx="7224716" cy="6857208"/>
            </a:xfrm>
            <a:custGeom>
              <a:avLst/>
              <a:gdLst/>
              <a:ahLst/>
              <a:cxnLst/>
              <a:rect l="l" t="t" r="r" b="b"/>
              <a:pathLst>
                <a:path w="7224716" h="6857208">
                  <a:moveTo>
                    <a:pt x="0" y="0"/>
                  </a:moveTo>
                  <a:lnTo>
                    <a:pt x="7224716" y="0"/>
                  </a:lnTo>
                  <a:lnTo>
                    <a:pt x="7224716" y="6857208"/>
                  </a:lnTo>
                  <a:lnTo>
                    <a:pt x="0" y="68572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40649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Freeform 13"/>
            <p:cNvSpPr/>
            <p:nvPr/>
          </p:nvSpPr>
          <p:spPr>
            <a:xfrm rot="-843617">
              <a:off x="3989998" y="4805228"/>
              <a:ext cx="397720" cy="130736"/>
            </a:xfrm>
            <a:custGeom>
              <a:avLst/>
              <a:gdLst/>
              <a:ahLst/>
              <a:cxnLst/>
              <a:rect l="l" t="t" r="r" b="b"/>
              <a:pathLst>
                <a:path w="397720" h="130736">
                  <a:moveTo>
                    <a:pt x="0" y="0"/>
                  </a:moveTo>
                  <a:lnTo>
                    <a:pt x="397719" y="0"/>
                  </a:lnTo>
                  <a:lnTo>
                    <a:pt x="397719" y="130736"/>
                  </a:lnTo>
                  <a:lnTo>
                    <a:pt x="0" y="1307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185" r="-185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3816073" y="3454777"/>
              <a:ext cx="164002" cy="160312"/>
            </a:xfrm>
            <a:custGeom>
              <a:avLst/>
              <a:gdLst/>
              <a:ahLst/>
              <a:cxnLst/>
              <a:rect l="l" t="t" r="r" b="b"/>
              <a:pathLst>
                <a:path w="164002" h="160312">
                  <a:moveTo>
                    <a:pt x="0" y="0"/>
                  </a:moveTo>
                  <a:lnTo>
                    <a:pt x="164002" y="0"/>
                  </a:lnTo>
                  <a:lnTo>
                    <a:pt x="164002" y="160312"/>
                  </a:lnTo>
                  <a:lnTo>
                    <a:pt x="0" y="1603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Freeform 15"/>
            <p:cNvSpPr/>
            <p:nvPr/>
          </p:nvSpPr>
          <p:spPr>
            <a:xfrm rot="539178" flipH="1">
              <a:off x="5162589" y="3099065"/>
              <a:ext cx="113673" cy="88239"/>
            </a:xfrm>
            <a:custGeom>
              <a:avLst/>
              <a:gdLst/>
              <a:ahLst/>
              <a:cxnLst/>
              <a:rect l="l" t="t" r="r" b="b"/>
              <a:pathLst>
                <a:path w="113673" h="88239">
                  <a:moveTo>
                    <a:pt x="113673" y="0"/>
                  </a:moveTo>
                  <a:lnTo>
                    <a:pt x="0" y="0"/>
                  </a:lnTo>
                  <a:lnTo>
                    <a:pt x="0" y="88238"/>
                  </a:lnTo>
                  <a:lnTo>
                    <a:pt x="113673" y="88238"/>
                  </a:lnTo>
                  <a:lnTo>
                    <a:pt x="113673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4656453" y="3028829"/>
              <a:ext cx="113673" cy="88239"/>
            </a:xfrm>
            <a:custGeom>
              <a:avLst/>
              <a:gdLst/>
              <a:ahLst/>
              <a:cxnLst/>
              <a:rect l="l" t="t" r="r" b="b"/>
              <a:pathLst>
                <a:path w="113673" h="88239">
                  <a:moveTo>
                    <a:pt x="0" y="0"/>
                  </a:moveTo>
                  <a:lnTo>
                    <a:pt x="113673" y="0"/>
                  </a:lnTo>
                  <a:lnTo>
                    <a:pt x="113673" y="88239"/>
                  </a:lnTo>
                  <a:lnTo>
                    <a:pt x="0" y="882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1267600" y="1366956"/>
              <a:ext cx="8858920" cy="8858920"/>
            </a:xfrm>
            <a:custGeom>
              <a:avLst/>
              <a:gdLst/>
              <a:ahLst/>
              <a:cxnLst/>
              <a:rect l="l" t="t" r="r" b="b"/>
              <a:pathLst>
                <a:path w="8858920" h="8858920">
                  <a:moveTo>
                    <a:pt x="0" y="0"/>
                  </a:moveTo>
                  <a:lnTo>
                    <a:pt x="8858919" y="0"/>
                  </a:lnTo>
                  <a:lnTo>
                    <a:pt x="8858919" y="8858920"/>
                  </a:lnTo>
                  <a:lnTo>
                    <a:pt x="0" y="88589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65000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8" name="Freeform 18"/>
            <p:cNvSpPr/>
            <p:nvPr/>
          </p:nvSpPr>
          <p:spPr>
            <a:xfrm rot="-1362196">
              <a:off x="2555251" y="451768"/>
              <a:ext cx="1680679" cy="1240647"/>
            </a:xfrm>
            <a:custGeom>
              <a:avLst/>
              <a:gdLst/>
              <a:ahLst/>
              <a:cxnLst/>
              <a:rect l="l" t="t" r="r" b="b"/>
              <a:pathLst>
                <a:path w="1680679" h="1240647">
                  <a:moveTo>
                    <a:pt x="0" y="0"/>
                  </a:moveTo>
                  <a:lnTo>
                    <a:pt x="1680679" y="0"/>
                  </a:lnTo>
                  <a:lnTo>
                    <a:pt x="1680679" y="1240646"/>
                  </a:lnTo>
                  <a:lnTo>
                    <a:pt x="0" y="12406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80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Freeform 19"/>
            <p:cNvSpPr/>
            <p:nvPr/>
          </p:nvSpPr>
          <p:spPr>
            <a:xfrm rot="-7178023">
              <a:off x="3908565" y="386367"/>
              <a:ext cx="1118281" cy="825495"/>
            </a:xfrm>
            <a:custGeom>
              <a:avLst/>
              <a:gdLst/>
              <a:ahLst/>
              <a:cxnLst/>
              <a:rect l="l" t="t" r="r" b="b"/>
              <a:pathLst>
                <a:path w="1118281" h="825495">
                  <a:moveTo>
                    <a:pt x="0" y="0"/>
                  </a:moveTo>
                  <a:lnTo>
                    <a:pt x="1118282" y="0"/>
                  </a:lnTo>
                  <a:lnTo>
                    <a:pt x="1118282" y="825495"/>
                  </a:lnTo>
                  <a:lnTo>
                    <a:pt x="0" y="8254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80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Freeform 20"/>
            <p:cNvSpPr/>
            <p:nvPr/>
          </p:nvSpPr>
          <p:spPr>
            <a:xfrm rot="-10576518">
              <a:off x="4996339" y="215463"/>
              <a:ext cx="1260721" cy="930641"/>
            </a:xfrm>
            <a:custGeom>
              <a:avLst/>
              <a:gdLst/>
              <a:ahLst/>
              <a:cxnLst/>
              <a:rect l="l" t="t" r="r" b="b"/>
              <a:pathLst>
                <a:path w="1260721" h="930641">
                  <a:moveTo>
                    <a:pt x="0" y="0"/>
                  </a:moveTo>
                  <a:lnTo>
                    <a:pt x="1260721" y="0"/>
                  </a:lnTo>
                  <a:lnTo>
                    <a:pt x="1260721" y="930641"/>
                  </a:lnTo>
                  <a:lnTo>
                    <a:pt x="0" y="9306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80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1" name="Freeform 21"/>
            <p:cNvSpPr/>
            <p:nvPr/>
          </p:nvSpPr>
          <p:spPr>
            <a:xfrm rot="1553449">
              <a:off x="6295747" y="308058"/>
              <a:ext cx="1699328" cy="1254413"/>
            </a:xfrm>
            <a:custGeom>
              <a:avLst/>
              <a:gdLst/>
              <a:ahLst/>
              <a:cxnLst/>
              <a:rect l="l" t="t" r="r" b="b"/>
              <a:pathLst>
                <a:path w="1699328" h="1254413">
                  <a:moveTo>
                    <a:pt x="0" y="0"/>
                  </a:moveTo>
                  <a:lnTo>
                    <a:pt x="1699328" y="0"/>
                  </a:lnTo>
                  <a:lnTo>
                    <a:pt x="1699328" y="1254413"/>
                  </a:lnTo>
                  <a:lnTo>
                    <a:pt x="0" y="12544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80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Freeform 22"/>
            <p:cNvSpPr/>
            <p:nvPr/>
          </p:nvSpPr>
          <p:spPr>
            <a:xfrm rot="-8587486">
              <a:off x="7853147" y="879698"/>
              <a:ext cx="1754962" cy="1295481"/>
            </a:xfrm>
            <a:custGeom>
              <a:avLst/>
              <a:gdLst/>
              <a:ahLst/>
              <a:cxnLst/>
              <a:rect l="l" t="t" r="r" b="b"/>
              <a:pathLst>
                <a:path w="1754962" h="1295481">
                  <a:moveTo>
                    <a:pt x="0" y="0"/>
                  </a:moveTo>
                  <a:lnTo>
                    <a:pt x="1754962" y="0"/>
                  </a:lnTo>
                  <a:lnTo>
                    <a:pt x="1754962" y="1295481"/>
                  </a:lnTo>
                  <a:lnTo>
                    <a:pt x="0" y="12954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80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Freeform 23"/>
            <p:cNvSpPr/>
            <p:nvPr/>
          </p:nvSpPr>
          <p:spPr>
            <a:xfrm rot="-2336132">
              <a:off x="9053665" y="1737940"/>
              <a:ext cx="1597479" cy="1179230"/>
            </a:xfrm>
            <a:custGeom>
              <a:avLst/>
              <a:gdLst/>
              <a:ahLst/>
              <a:cxnLst/>
              <a:rect l="l" t="t" r="r" b="b"/>
              <a:pathLst>
                <a:path w="1597479" h="1179230">
                  <a:moveTo>
                    <a:pt x="0" y="0"/>
                  </a:moveTo>
                  <a:lnTo>
                    <a:pt x="1597479" y="0"/>
                  </a:lnTo>
                  <a:lnTo>
                    <a:pt x="1597479" y="1179230"/>
                  </a:lnTo>
                  <a:lnTo>
                    <a:pt x="0" y="11792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80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Freeform 24"/>
            <p:cNvSpPr/>
            <p:nvPr/>
          </p:nvSpPr>
          <p:spPr>
            <a:xfrm rot="8214481">
              <a:off x="1434296" y="1345926"/>
              <a:ext cx="1421338" cy="1049206"/>
            </a:xfrm>
            <a:custGeom>
              <a:avLst/>
              <a:gdLst/>
              <a:ahLst/>
              <a:cxnLst/>
              <a:rect l="l" t="t" r="r" b="b"/>
              <a:pathLst>
                <a:path w="1421338" h="1049206">
                  <a:moveTo>
                    <a:pt x="0" y="0"/>
                  </a:moveTo>
                  <a:lnTo>
                    <a:pt x="1421339" y="0"/>
                  </a:lnTo>
                  <a:lnTo>
                    <a:pt x="1421339" y="1049206"/>
                  </a:lnTo>
                  <a:lnTo>
                    <a:pt x="0" y="10492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80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Freeform 25"/>
            <p:cNvSpPr/>
            <p:nvPr/>
          </p:nvSpPr>
          <p:spPr>
            <a:xfrm rot="-8780620">
              <a:off x="360722" y="2033446"/>
              <a:ext cx="1658917" cy="1224583"/>
            </a:xfrm>
            <a:custGeom>
              <a:avLst/>
              <a:gdLst/>
              <a:ahLst/>
              <a:cxnLst/>
              <a:rect l="l" t="t" r="r" b="b"/>
              <a:pathLst>
                <a:path w="1658917" h="1224583">
                  <a:moveTo>
                    <a:pt x="0" y="0"/>
                  </a:moveTo>
                  <a:lnTo>
                    <a:pt x="1658918" y="0"/>
                  </a:lnTo>
                  <a:lnTo>
                    <a:pt x="1658918" y="1224583"/>
                  </a:lnTo>
                  <a:lnTo>
                    <a:pt x="0" y="12245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80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Freeform 26"/>
            <p:cNvSpPr/>
            <p:nvPr/>
          </p:nvSpPr>
          <p:spPr>
            <a:xfrm rot="-4405074">
              <a:off x="-5477" y="3619230"/>
              <a:ext cx="1536682" cy="1134351"/>
            </a:xfrm>
            <a:custGeom>
              <a:avLst/>
              <a:gdLst/>
              <a:ahLst/>
              <a:cxnLst/>
              <a:rect l="l" t="t" r="r" b="b"/>
              <a:pathLst>
                <a:path w="1536682" h="1134351">
                  <a:moveTo>
                    <a:pt x="0" y="0"/>
                  </a:moveTo>
                  <a:lnTo>
                    <a:pt x="1536682" y="0"/>
                  </a:lnTo>
                  <a:lnTo>
                    <a:pt x="1536682" y="1134351"/>
                  </a:lnTo>
                  <a:lnTo>
                    <a:pt x="0" y="1134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80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Freeform 27"/>
            <p:cNvSpPr/>
            <p:nvPr/>
          </p:nvSpPr>
          <p:spPr>
            <a:xfrm rot="-7451949" flipH="1">
              <a:off x="9655374" y="3032841"/>
              <a:ext cx="1536682" cy="1134351"/>
            </a:xfrm>
            <a:custGeom>
              <a:avLst/>
              <a:gdLst/>
              <a:ahLst/>
              <a:cxnLst/>
              <a:rect l="l" t="t" r="r" b="b"/>
              <a:pathLst>
                <a:path w="1536682" h="1134351">
                  <a:moveTo>
                    <a:pt x="1536683" y="0"/>
                  </a:moveTo>
                  <a:lnTo>
                    <a:pt x="0" y="0"/>
                  </a:lnTo>
                  <a:lnTo>
                    <a:pt x="0" y="1134351"/>
                  </a:lnTo>
                  <a:lnTo>
                    <a:pt x="1536683" y="1134351"/>
                  </a:lnTo>
                  <a:lnTo>
                    <a:pt x="1536683" y="0"/>
                  </a:lnTo>
                  <a:close/>
                </a:path>
              </a:pathLst>
            </a:custGeom>
            <a:blipFill>
              <a:blip>
                <a:alphaModFix amt="80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1285875" y="954881"/>
            <a:ext cx="7715250" cy="1563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87"/>
              </a:lnSpc>
            </a:pPr>
            <a:r>
              <a:rPr lang="en-US" sz="5156" b="1" spc="-257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FOR EVERY GENERATION, VACCINES WORK. </a:t>
            </a:r>
          </a:p>
        </p:txBody>
      </p:sp>
      <p:grpSp>
        <p:nvGrpSpPr>
          <p:cNvPr id="29" name="Group 29"/>
          <p:cNvGrpSpPr/>
          <p:nvPr/>
        </p:nvGrpSpPr>
        <p:grpSpPr>
          <a:xfrm>
            <a:off x="972069" y="9419726"/>
            <a:ext cx="8342861" cy="1572816"/>
            <a:chOff x="0" y="0"/>
            <a:chExt cx="11123815" cy="2097088"/>
          </a:xfrm>
        </p:grpSpPr>
        <p:grpSp>
          <p:nvGrpSpPr>
            <p:cNvPr id="30" name="Group 30"/>
            <p:cNvGrpSpPr/>
            <p:nvPr/>
          </p:nvGrpSpPr>
          <p:grpSpPr>
            <a:xfrm>
              <a:off x="3132331" y="1416126"/>
              <a:ext cx="5801126" cy="680962"/>
              <a:chOff x="0" y="0"/>
              <a:chExt cx="1222295" cy="143478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1222295" cy="143478"/>
              </a:xfrm>
              <a:custGeom>
                <a:avLst/>
                <a:gdLst/>
                <a:ahLst/>
                <a:cxnLst/>
                <a:rect l="l" t="t" r="r" b="b"/>
                <a:pathLst>
                  <a:path w="1222295" h="143478">
                    <a:moveTo>
                      <a:pt x="0" y="0"/>
                    </a:moveTo>
                    <a:lnTo>
                      <a:pt x="1222295" y="0"/>
                    </a:lnTo>
                    <a:lnTo>
                      <a:pt x="1222295" y="143478"/>
                    </a:lnTo>
                    <a:lnTo>
                      <a:pt x="0" y="143478"/>
                    </a:lnTo>
                    <a:close/>
                  </a:path>
                </a:pathLst>
              </a:custGeom>
              <a:solidFill>
                <a:srgbClr val="48838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" name="TextBox 32"/>
              <p:cNvSpPr txBox="1"/>
              <p:nvPr/>
            </p:nvSpPr>
            <p:spPr>
              <a:xfrm>
                <a:off x="0" y="-28575"/>
                <a:ext cx="1222295" cy="172053"/>
              </a:xfrm>
              <a:prstGeom prst="rect">
                <a:avLst/>
              </a:prstGeom>
            </p:spPr>
            <p:txBody>
              <a:bodyPr lIns="47625" tIns="47625" rIns="47625" bIns="47625" rtlCol="0" anchor="ctr"/>
              <a:lstStyle/>
              <a:p>
                <a:pPr algn="ctr">
                  <a:lnSpc>
                    <a:spcPts val="1896"/>
                  </a:lnSpc>
                </a:pPr>
                <a:endParaRPr/>
              </a:p>
            </p:txBody>
          </p:sp>
        </p:grpSp>
        <p:sp>
          <p:nvSpPr>
            <p:cNvPr id="33" name="TextBox 33"/>
            <p:cNvSpPr txBox="1"/>
            <p:nvPr/>
          </p:nvSpPr>
          <p:spPr>
            <a:xfrm>
              <a:off x="0" y="-9525"/>
              <a:ext cx="11123815" cy="20812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94"/>
                </a:lnSpc>
              </a:pPr>
              <a:r>
                <a:rPr lang="en-US" sz="3412" b="1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Measles can affect people of any age, but babies who are too young to be vaccinated are especially vulnerable.</a:t>
              </a:r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260417" y="171157"/>
            <a:ext cx="1713787" cy="473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43"/>
              </a:lnSpc>
              <a:spcBef>
                <a:spcPct val="0"/>
              </a:spcBef>
            </a:pPr>
            <a:r>
              <a:rPr lang="en-US" sz="2673" b="1" spc="53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#EIW2026 </a:t>
            </a:r>
          </a:p>
        </p:txBody>
      </p:sp>
      <p:grpSp>
        <p:nvGrpSpPr>
          <p:cNvPr id="35" name="Group 35"/>
          <p:cNvGrpSpPr/>
          <p:nvPr/>
        </p:nvGrpSpPr>
        <p:grpSpPr>
          <a:xfrm>
            <a:off x="3538861" y="237832"/>
            <a:ext cx="3209278" cy="549975"/>
            <a:chOff x="0" y="0"/>
            <a:chExt cx="4279037" cy="733299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4279037" cy="577670"/>
            </a:xfrm>
            <a:custGeom>
              <a:avLst/>
              <a:gdLst/>
              <a:ahLst/>
              <a:cxnLst/>
              <a:rect l="l" t="t" r="r" b="b"/>
              <a:pathLst>
                <a:path w="4279037" h="577670">
                  <a:moveTo>
                    <a:pt x="0" y="0"/>
                  </a:moveTo>
                  <a:lnTo>
                    <a:pt x="4279037" y="0"/>
                  </a:lnTo>
                  <a:lnTo>
                    <a:pt x="4279037" y="577670"/>
                  </a:lnTo>
                  <a:lnTo>
                    <a:pt x="0" y="5776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7" name="Freeform 37"/>
            <p:cNvSpPr/>
            <p:nvPr/>
          </p:nvSpPr>
          <p:spPr>
            <a:xfrm flipH="1">
              <a:off x="363474" y="306196"/>
              <a:ext cx="360368" cy="427103"/>
            </a:xfrm>
            <a:custGeom>
              <a:avLst/>
              <a:gdLst/>
              <a:ahLst/>
              <a:cxnLst/>
              <a:rect l="l" t="t" r="r" b="b"/>
              <a:pathLst>
                <a:path w="360368" h="427103">
                  <a:moveTo>
                    <a:pt x="360368" y="0"/>
                  </a:moveTo>
                  <a:lnTo>
                    <a:pt x="0" y="0"/>
                  </a:lnTo>
                  <a:lnTo>
                    <a:pt x="0" y="427103"/>
                  </a:lnTo>
                  <a:lnTo>
                    <a:pt x="360368" y="427103"/>
                  </a:lnTo>
                  <a:lnTo>
                    <a:pt x="360368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363474" y="88700"/>
              <a:ext cx="3552089" cy="3968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93"/>
                </a:lnSpc>
              </a:pPr>
              <a:r>
                <a:rPr lang="en-US" sz="1780">
                  <a:solidFill>
                    <a:srgbClr val="0C0950"/>
                  </a:solidFill>
                  <a:latin typeface="Roboto"/>
                  <a:ea typeface="Roboto"/>
                  <a:cs typeface="Roboto"/>
                  <a:sym typeface="Roboto"/>
                </a:rPr>
                <a:t>vaccination-info.eu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C9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0287000" cy="12858750"/>
          </a:xfrm>
          <a:custGeom>
            <a:avLst/>
            <a:gdLst/>
            <a:ahLst/>
            <a:cxnLst/>
            <a:rect l="l" t="t" r="r" b="b"/>
            <a:pathLst>
              <a:path w="10287000" h="12858750">
                <a:moveTo>
                  <a:pt x="0" y="0"/>
                </a:moveTo>
                <a:lnTo>
                  <a:pt x="10287000" y="0"/>
                </a:lnTo>
                <a:lnTo>
                  <a:pt x="10287000" y="12858750"/>
                </a:lnTo>
                <a:lnTo>
                  <a:pt x="0" y="128587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</a:blip>
            <a:stretch>
              <a:fillRect l="-77570" t="-1360" r="-33597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4509826" y="2854491"/>
            <a:ext cx="2495637" cy="2050960"/>
            <a:chOff x="0" y="0"/>
            <a:chExt cx="3327516" cy="273461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27516" cy="2734613"/>
            </a:xfrm>
            <a:custGeom>
              <a:avLst/>
              <a:gdLst/>
              <a:ahLst/>
              <a:cxnLst/>
              <a:rect l="l" t="t" r="r" b="b"/>
              <a:pathLst>
                <a:path w="3327516" h="2734613">
                  <a:moveTo>
                    <a:pt x="0" y="0"/>
                  </a:moveTo>
                  <a:lnTo>
                    <a:pt x="3327516" y="0"/>
                  </a:lnTo>
                  <a:lnTo>
                    <a:pt x="3327516" y="2734613"/>
                  </a:lnTo>
                  <a:lnTo>
                    <a:pt x="0" y="27346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Freeform 5"/>
            <p:cNvSpPr/>
            <p:nvPr/>
          </p:nvSpPr>
          <p:spPr>
            <a:xfrm>
              <a:off x="724322" y="1036026"/>
              <a:ext cx="149364" cy="189669"/>
            </a:xfrm>
            <a:custGeom>
              <a:avLst/>
              <a:gdLst/>
              <a:ahLst/>
              <a:cxnLst/>
              <a:rect l="l" t="t" r="r" b="b"/>
              <a:pathLst>
                <a:path w="149364" h="189669">
                  <a:moveTo>
                    <a:pt x="0" y="0"/>
                  </a:moveTo>
                  <a:lnTo>
                    <a:pt x="149364" y="0"/>
                  </a:lnTo>
                  <a:lnTo>
                    <a:pt x="149364" y="189669"/>
                  </a:lnTo>
                  <a:lnTo>
                    <a:pt x="0" y="1896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Freeform 6"/>
            <p:cNvSpPr/>
            <p:nvPr/>
          </p:nvSpPr>
          <p:spPr>
            <a:xfrm>
              <a:off x="752923" y="1858860"/>
              <a:ext cx="193354" cy="193354"/>
            </a:xfrm>
            <a:custGeom>
              <a:avLst/>
              <a:gdLst/>
              <a:ahLst/>
              <a:cxnLst/>
              <a:rect l="l" t="t" r="r" b="b"/>
              <a:pathLst>
                <a:path w="193354" h="193354">
                  <a:moveTo>
                    <a:pt x="0" y="0"/>
                  </a:moveTo>
                  <a:lnTo>
                    <a:pt x="193354" y="0"/>
                  </a:lnTo>
                  <a:lnTo>
                    <a:pt x="193354" y="193354"/>
                  </a:lnTo>
                  <a:lnTo>
                    <a:pt x="0" y="1933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Freeform 7"/>
            <p:cNvSpPr/>
            <p:nvPr/>
          </p:nvSpPr>
          <p:spPr>
            <a:xfrm rot="621553">
              <a:off x="1419686" y="1068265"/>
              <a:ext cx="256260" cy="223075"/>
            </a:xfrm>
            <a:custGeom>
              <a:avLst/>
              <a:gdLst/>
              <a:ahLst/>
              <a:cxnLst/>
              <a:rect l="l" t="t" r="r" b="b"/>
              <a:pathLst>
                <a:path w="256260" h="223075">
                  <a:moveTo>
                    <a:pt x="0" y="0"/>
                  </a:moveTo>
                  <a:lnTo>
                    <a:pt x="256260" y="0"/>
                  </a:lnTo>
                  <a:lnTo>
                    <a:pt x="256260" y="223075"/>
                  </a:lnTo>
                  <a:lnTo>
                    <a:pt x="0" y="2230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Freeform 8"/>
            <p:cNvSpPr/>
            <p:nvPr/>
          </p:nvSpPr>
          <p:spPr>
            <a:xfrm>
              <a:off x="2783624" y="910034"/>
              <a:ext cx="137009" cy="137009"/>
            </a:xfrm>
            <a:custGeom>
              <a:avLst/>
              <a:gdLst/>
              <a:ahLst/>
              <a:cxnLst/>
              <a:rect l="l" t="t" r="r" b="b"/>
              <a:pathLst>
                <a:path w="137009" h="137009">
                  <a:moveTo>
                    <a:pt x="0" y="0"/>
                  </a:moveTo>
                  <a:lnTo>
                    <a:pt x="137009" y="0"/>
                  </a:lnTo>
                  <a:lnTo>
                    <a:pt x="137009" y="137009"/>
                  </a:lnTo>
                  <a:lnTo>
                    <a:pt x="0" y="1370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Freeform 9"/>
            <p:cNvSpPr/>
            <p:nvPr/>
          </p:nvSpPr>
          <p:spPr>
            <a:xfrm rot="285547">
              <a:off x="2403318" y="2122608"/>
              <a:ext cx="180296" cy="222931"/>
            </a:xfrm>
            <a:custGeom>
              <a:avLst/>
              <a:gdLst/>
              <a:ahLst/>
              <a:cxnLst/>
              <a:rect l="l" t="t" r="r" b="b"/>
              <a:pathLst>
                <a:path w="180296" h="222931">
                  <a:moveTo>
                    <a:pt x="0" y="0"/>
                  </a:moveTo>
                  <a:lnTo>
                    <a:pt x="180295" y="0"/>
                  </a:lnTo>
                  <a:lnTo>
                    <a:pt x="180295" y="222932"/>
                  </a:lnTo>
                  <a:lnTo>
                    <a:pt x="0" y="2229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054120" y="8987891"/>
            <a:ext cx="690133" cy="346792"/>
          </a:xfrm>
          <a:custGeom>
            <a:avLst/>
            <a:gdLst/>
            <a:ahLst/>
            <a:cxnLst/>
            <a:rect l="l" t="t" r="r" b="b"/>
            <a:pathLst>
              <a:path w="690133" h="346792">
                <a:moveTo>
                  <a:pt x="0" y="0"/>
                </a:moveTo>
                <a:lnTo>
                  <a:pt x="690133" y="0"/>
                </a:lnTo>
                <a:lnTo>
                  <a:pt x="690133" y="346792"/>
                </a:lnTo>
                <a:lnTo>
                  <a:pt x="0" y="34679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1" name="Group 11"/>
          <p:cNvGrpSpPr/>
          <p:nvPr/>
        </p:nvGrpSpPr>
        <p:grpSpPr>
          <a:xfrm>
            <a:off x="3567610" y="4828700"/>
            <a:ext cx="1192700" cy="994099"/>
            <a:chOff x="0" y="0"/>
            <a:chExt cx="500361" cy="41704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00361" cy="417044"/>
            </a:xfrm>
            <a:custGeom>
              <a:avLst/>
              <a:gdLst/>
              <a:ahLst/>
              <a:cxnLst/>
              <a:rect l="l" t="t" r="r" b="b"/>
              <a:pathLst>
                <a:path w="500361" h="417044">
                  <a:moveTo>
                    <a:pt x="250181" y="0"/>
                  </a:moveTo>
                  <a:cubicBezTo>
                    <a:pt x="112010" y="0"/>
                    <a:pt x="0" y="93359"/>
                    <a:pt x="0" y="208522"/>
                  </a:cubicBezTo>
                  <a:cubicBezTo>
                    <a:pt x="0" y="323686"/>
                    <a:pt x="112010" y="417044"/>
                    <a:pt x="250181" y="417044"/>
                  </a:cubicBezTo>
                  <a:cubicBezTo>
                    <a:pt x="388352" y="417044"/>
                    <a:pt x="500361" y="323686"/>
                    <a:pt x="500361" y="208522"/>
                  </a:cubicBezTo>
                  <a:cubicBezTo>
                    <a:pt x="500361" y="93359"/>
                    <a:pt x="388352" y="0"/>
                    <a:pt x="250181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46909" y="10523"/>
              <a:ext cx="406544" cy="367424"/>
            </a:xfrm>
            <a:prstGeom prst="rect">
              <a:avLst/>
            </a:prstGeom>
          </p:spPr>
          <p:txBody>
            <a:bodyPr lIns="47625" tIns="47625" rIns="47625" bIns="47625" rtlCol="0" anchor="ctr"/>
            <a:lstStyle/>
            <a:p>
              <a:pPr algn="ctr">
                <a:lnSpc>
                  <a:spcPts val="1896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384570" y="4266653"/>
            <a:ext cx="1078317" cy="1078317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47625" tIns="47625" rIns="47625" bIns="47625" rtlCol="0" anchor="ctr"/>
            <a:lstStyle/>
            <a:p>
              <a:pPr algn="ctr">
                <a:lnSpc>
                  <a:spcPts val="1896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956901" y="5959337"/>
            <a:ext cx="8599821" cy="3289977"/>
          </a:xfrm>
          <a:custGeom>
            <a:avLst/>
            <a:gdLst/>
            <a:ahLst/>
            <a:cxnLst/>
            <a:rect l="l" t="t" r="r" b="b"/>
            <a:pathLst>
              <a:path w="8599821" h="3289977">
                <a:moveTo>
                  <a:pt x="0" y="0"/>
                </a:moveTo>
                <a:lnTo>
                  <a:pt x="8599821" y="0"/>
                </a:lnTo>
                <a:lnTo>
                  <a:pt x="8599821" y="3289977"/>
                </a:lnTo>
                <a:lnTo>
                  <a:pt x="0" y="32899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b="-14686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8" name="Freeform 18"/>
          <p:cNvSpPr/>
          <p:nvPr/>
        </p:nvSpPr>
        <p:spPr>
          <a:xfrm rot="123483">
            <a:off x="846551" y="3162903"/>
            <a:ext cx="2547259" cy="2454968"/>
          </a:xfrm>
          <a:custGeom>
            <a:avLst/>
            <a:gdLst/>
            <a:ahLst/>
            <a:cxnLst/>
            <a:rect l="l" t="t" r="r" b="b"/>
            <a:pathLst>
              <a:path w="2547259" h="2454968">
                <a:moveTo>
                  <a:pt x="0" y="0"/>
                </a:moveTo>
                <a:lnTo>
                  <a:pt x="2547259" y="0"/>
                </a:lnTo>
                <a:lnTo>
                  <a:pt x="2547259" y="2454968"/>
                </a:lnTo>
                <a:lnTo>
                  <a:pt x="0" y="245496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1" r="-1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9" name="Freeform 19"/>
          <p:cNvSpPr/>
          <p:nvPr/>
        </p:nvSpPr>
        <p:spPr>
          <a:xfrm>
            <a:off x="730278" y="5452128"/>
            <a:ext cx="2565908" cy="4090579"/>
          </a:xfrm>
          <a:custGeom>
            <a:avLst/>
            <a:gdLst/>
            <a:ahLst/>
            <a:cxnLst/>
            <a:rect l="l" t="t" r="r" b="b"/>
            <a:pathLst>
              <a:path w="2565908" h="4090579">
                <a:moveTo>
                  <a:pt x="0" y="0"/>
                </a:moveTo>
                <a:lnTo>
                  <a:pt x="2565909" y="0"/>
                </a:lnTo>
                <a:lnTo>
                  <a:pt x="2565909" y="4090579"/>
                </a:lnTo>
                <a:lnTo>
                  <a:pt x="0" y="409057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0" name="Freeform 20"/>
          <p:cNvSpPr/>
          <p:nvPr/>
        </p:nvSpPr>
        <p:spPr>
          <a:xfrm>
            <a:off x="5838197" y="4404810"/>
            <a:ext cx="3718525" cy="5318355"/>
          </a:xfrm>
          <a:custGeom>
            <a:avLst/>
            <a:gdLst/>
            <a:ahLst/>
            <a:cxnLst/>
            <a:rect l="l" t="t" r="r" b="b"/>
            <a:pathLst>
              <a:path w="3718525" h="5318355">
                <a:moveTo>
                  <a:pt x="0" y="0"/>
                </a:moveTo>
                <a:lnTo>
                  <a:pt x="3718525" y="0"/>
                </a:lnTo>
                <a:lnTo>
                  <a:pt x="3718525" y="5318355"/>
                </a:lnTo>
                <a:lnTo>
                  <a:pt x="0" y="531835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1" name="Group 21"/>
          <p:cNvGrpSpPr/>
          <p:nvPr/>
        </p:nvGrpSpPr>
        <p:grpSpPr>
          <a:xfrm>
            <a:off x="7331668" y="3180564"/>
            <a:ext cx="1658321" cy="1497484"/>
            <a:chOff x="0" y="0"/>
            <a:chExt cx="977366" cy="882573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977366" cy="882573"/>
            </a:xfrm>
            <a:custGeom>
              <a:avLst/>
              <a:gdLst/>
              <a:ahLst/>
              <a:cxnLst/>
              <a:rect l="l" t="t" r="r" b="b"/>
              <a:pathLst>
                <a:path w="977366" h="882573">
                  <a:moveTo>
                    <a:pt x="488683" y="0"/>
                  </a:moveTo>
                  <a:cubicBezTo>
                    <a:pt x="218791" y="0"/>
                    <a:pt x="0" y="197571"/>
                    <a:pt x="0" y="441286"/>
                  </a:cubicBezTo>
                  <a:cubicBezTo>
                    <a:pt x="0" y="685002"/>
                    <a:pt x="218791" y="882573"/>
                    <a:pt x="488683" y="882573"/>
                  </a:cubicBezTo>
                  <a:cubicBezTo>
                    <a:pt x="758575" y="882573"/>
                    <a:pt x="977366" y="685002"/>
                    <a:pt x="977366" y="441286"/>
                  </a:cubicBezTo>
                  <a:cubicBezTo>
                    <a:pt x="977366" y="197571"/>
                    <a:pt x="758575" y="0"/>
                    <a:pt x="488683" y="0"/>
                  </a:cubicBezTo>
                  <a:close/>
                </a:path>
              </a:pathLst>
            </a:custGeom>
            <a:solidFill>
              <a:srgbClr val="F6F6F6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91628" y="54166"/>
              <a:ext cx="794110" cy="745665"/>
            </a:xfrm>
            <a:prstGeom prst="rect">
              <a:avLst/>
            </a:prstGeom>
          </p:spPr>
          <p:txBody>
            <a:bodyPr lIns="46721" tIns="46721" rIns="46721" bIns="46721" rtlCol="0" anchor="ctr"/>
            <a:lstStyle/>
            <a:p>
              <a:pPr algn="ctr">
                <a:lnSpc>
                  <a:spcPts val="1896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7429789" y="4081078"/>
            <a:ext cx="1236292" cy="845845"/>
            <a:chOff x="0" y="0"/>
            <a:chExt cx="812800" cy="556101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556101"/>
            </a:xfrm>
            <a:custGeom>
              <a:avLst/>
              <a:gdLst/>
              <a:ahLst/>
              <a:cxnLst/>
              <a:rect l="l" t="t" r="r" b="b"/>
              <a:pathLst>
                <a:path w="812800" h="556101">
                  <a:moveTo>
                    <a:pt x="406400" y="0"/>
                  </a:moveTo>
                  <a:cubicBezTo>
                    <a:pt x="181951" y="0"/>
                    <a:pt x="0" y="124487"/>
                    <a:pt x="0" y="278050"/>
                  </a:cubicBezTo>
                  <a:cubicBezTo>
                    <a:pt x="0" y="431613"/>
                    <a:pt x="181951" y="556101"/>
                    <a:pt x="406400" y="556101"/>
                  </a:cubicBezTo>
                  <a:cubicBezTo>
                    <a:pt x="630849" y="556101"/>
                    <a:pt x="812800" y="431613"/>
                    <a:pt x="812800" y="278050"/>
                  </a:cubicBezTo>
                  <a:cubicBezTo>
                    <a:pt x="812800" y="124487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76200" y="33084"/>
              <a:ext cx="660400" cy="470882"/>
            </a:xfrm>
            <a:prstGeom prst="rect">
              <a:avLst/>
            </a:prstGeom>
          </p:spPr>
          <p:txBody>
            <a:bodyPr lIns="29169" tIns="29169" rIns="29169" bIns="29169" rtlCol="0" anchor="ctr"/>
            <a:lstStyle/>
            <a:p>
              <a:pPr algn="ctr">
                <a:lnSpc>
                  <a:spcPts val="2493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7" name="Freeform 27"/>
          <p:cNvSpPr/>
          <p:nvPr/>
        </p:nvSpPr>
        <p:spPr>
          <a:xfrm>
            <a:off x="7308181" y="3135585"/>
            <a:ext cx="1853918" cy="2075890"/>
          </a:xfrm>
          <a:custGeom>
            <a:avLst/>
            <a:gdLst/>
            <a:ahLst/>
            <a:cxnLst/>
            <a:rect l="l" t="t" r="r" b="b"/>
            <a:pathLst>
              <a:path w="1853918" h="2075890">
                <a:moveTo>
                  <a:pt x="0" y="0"/>
                </a:moveTo>
                <a:lnTo>
                  <a:pt x="1853918" y="0"/>
                </a:lnTo>
                <a:lnTo>
                  <a:pt x="1853918" y="2075890"/>
                </a:lnTo>
                <a:lnTo>
                  <a:pt x="0" y="207589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607" b="-60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/>
          <p:cNvSpPr/>
          <p:nvPr/>
        </p:nvSpPr>
        <p:spPr>
          <a:xfrm rot="-1168248">
            <a:off x="8726687" y="6057757"/>
            <a:ext cx="513647" cy="168219"/>
          </a:xfrm>
          <a:custGeom>
            <a:avLst/>
            <a:gdLst/>
            <a:ahLst/>
            <a:cxnLst/>
            <a:rect l="l" t="t" r="r" b="b"/>
            <a:pathLst>
              <a:path w="513647" h="168219">
                <a:moveTo>
                  <a:pt x="0" y="0"/>
                </a:moveTo>
                <a:lnTo>
                  <a:pt x="513646" y="0"/>
                </a:lnTo>
                <a:lnTo>
                  <a:pt x="513646" y="168219"/>
                </a:lnTo>
                <a:lnTo>
                  <a:pt x="0" y="16821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/>
          <p:cNvSpPr/>
          <p:nvPr/>
        </p:nvSpPr>
        <p:spPr>
          <a:xfrm>
            <a:off x="1726317" y="5482021"/>
            <a:ext cx="640166" cy="213897"/>
          </a:xfrm>
          <a:custGeom>
            <a:avLst/>
            <a:gdLst/>
            <a:ahLst/>
            <a:cxnLst/>
            <a:rect l="l" t="t" r="r" b="b"/>
            <a:pathLst>
              <a:path w="640166" h="213897">
                <a:moveTo>
                  <a:pt x="0" y="0"/>
                </a:moveTo>
                <a:lnTo>
                  <a:pt x="640165" y="0"/>
                </a:lnTo>
                <a:lnTo>
                  <a:pt x="640165" y="213897"/>
                </a:lnTo>
                <a:lnTo>
                  <a:pt x="0" y="21389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185888" r="-286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/>
          <p:cNvSpPr/>
          <p:nvPr/>
        </p:nvSpPr>
        <p:spPr>
          <a:xfrm rot="-1682062">
            <a:off x="2774741" y="6189165"/>
            <a:ext cx="337599" cy="160177"/>
          </a:xfrm>
          <a:custGeom>
            <a:avLst/>
            <a:gdLst/>
            <a:ahLst/>
            <a:cxnLst/>
            <a:rect l="l" t="t" r="r" b="b"/>
            <a:pathLst>
              <a:path w="337599" h="160177">
                <a:moveTo>
                  <a:pt x="0" y="0"/>
                </a:moveTo>
                <a:lnTo>
                  <a:pt x="337598" y="0"/>
                </a:lnTo>
                <a:lnTo>
                  <a:pt x="337598" y="160177"/>
                </a:lnTo>
                <a:lnTo>
                  <a:pt x="0" y="16017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r="-4487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/>
          <p:cNvSpPr/>
          <p:nvPr/>
        </p:nvSpPr>
        <p:spPr>
          <a:xfrm>
            <a:off x="4911745" y="8987891"/>
            <a:ext cx="690133" cy="346792"/>
          </a:xfrm>
          <a:custGeom>
            <a:avLst/>
            <a:gdLst/>
            <a:ahLst/>
            <a:cxnLst/>
            <a:rect l="l" t="t" r="r" b="b"/>
            <a:pathLst>
              <a:path w="690133" h="346792">
                <a:moveTo>
                  <a:pt x="0" y="0"/>
                </a:moveTo>
                <a:lnTo>
                  <a:pt x="690133" y="0"/>
                </a:lnTo>
                <a:lnTo>
                  <a:pt x="690133" y="346792"/>
                </a:lnTo>
                <a:lnTo>
                  <a:pt x="0" y="34679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2" name="Freeform 32"/>
          <p:cNvSpPr/>
          <p:nvPr/>
        </p:nvSpPr>
        <p:spPr>
          <a:xfrm>
            <a:off x="8771917" y="8987891"/>
            <a:ext cx="690133" cy="346792"/>
          </a:xfrm>
          <a:custGeom>
            <a:avLst/>
            <a:gdLst/>
            <a:ahLst/>
            <a:cxnLst/>
            <a:rect l="l" t="t" r="r" b="b"/>
            <a:pathLst>
              <a:path w="690133" h="346792">
                <a:moveTo>
                  <a:pt x="0" y="0"/>
                </a:moveTo>
                <a:lnTo>
                  <a:pt x="690133" y="0"/>
                </a:lnTo>
                <a:lnTo>
                  <a:pt x="690133" y="346792"/>
                </a:lnTo>
                <a:lnTo>
                  <a:pt x="0" y="34679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3" name="Freeform 33"/>
          <p:cNvSpPr/>
          <p:nvPr/>
        </p:nvSpPr>
        <p:spPr>
          <a:xfrm>
            <a:off x="2991581" y="5888370"/>
            <a:ext cx="2662261" cy="2877339"/>
          </a:xfrm>
          <a:custGeom>
            <a:avLst/>
            <a:gdLst/>
            <a:ahLst/>
            <a:cxnLst/>
            <a:rect l="l" t="t" r="r" b="b"/>
            <a:pathLst>
              <a:path w="2662261" h="2877339">
                <a:moveTo>
                  <a:pt x="0" y="0"/>
                </a:moveTo>
                <a:lnTo>
                  <a:pt x="2662262" y="0"/>
                </a:lnTo>
                <a:lnTo>
                  <a:pt x="2662262" y="2877340"/>
                </a:lnTo>
                <a:lnTo>
                  <a:pt x="0" y="287734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t="-372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4" name="Freeform 34"/>
          <p:cNvSpPr/>
          <p:nvPr/>
        </p:nvSpPr>
        <p:spPr>
          <a:xfrm>
            <a:off x="3169000" y="4093040"/>
            <a:ext cx="2164862" cy="1836402"/>
          </a:xfrm>
          <a:custGeom>
            <a:avLst/>
            <a:gdLst/>
            <a:ahLst/>
            <a:cxnLst/>
            <a:rect l="l" t="t" r="r" b="b"/>
            <a:pathLst>
              <a:path w="2164862" h="1836402">
                <a:moveTo>
                  <a:pt x="0" y="0"/>
                </a:moveTo>
                <a:lnTo>
                  <a:pt x="2164862" y="0"/>
                </a:lnTo>
                <a:lnTo>
                  <a:pt x="2164862" y="1836402"/>
                </a:lnTo>
                <a:lnTo>
                  <a:pt x="0" y="1836402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b="-8240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35" name="Freeform 35"/>
          <p:cNvSpPr/>
          <p:nvPr/>
        </p:nvSpPr>
        <p:spPr>
          <a:xfrm>
            <a:off x="3744633" y="5045542"/>
            <a:ext cx="1010188" cy="112383"/>
          </a:xfrm>
          <a:custGeom>
            <a:avLst/>
            <a:gdLst/>
            <a:ahLst/>
            <a:cxnLst/>
            <a:rect l="l" t="t" r="r" b="b"/>
            <a:pathLst>
              <a:path w="1010188" h="112383">
                <a:moveTo>
                  <a:pt x="0" y="0"/>
                </a:moveTo>
                <a:lnTo>
                  <a:pt x="1010188" y="0"/>
                </a:lnTo>
                <a:lnTo>
                  <a:pt x="1010188" y="112383"/>
                </a:lnTo>
                <a:lnTo>
                  <a:pt x="0" y="11238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6" name="Freeform 36"/>
          <p:cNvSpPr/>
          <p:nvPr/>
        </p:nvSpPr>
        <p:spPr>
          <a:xfrm>
            <a:off x="1503941" y="4390387"/>
            <a:ext cx="863558" cy="96071"/>
          </a:xfrm>
          <a:custGeom>
            <a:avLst/>
            <a:gdLst/>
            <a:ahLst/>
            <a:cxnLst/>
            <a:rect l="l" t="t" r="r" b="b"/>
            <a:pathLst>
              <a:path w="863558" h="96071">
                <a:moveTo>
                  <a:pt x="0" y="0"/>
                </a:moveTo>
                <a:lnTo>
                  <a:pt x="863558" y="0"/>
                </a:lnTo>
                <a:lnTo>
                  <a:pt x="863558" y="96071"/>
                </a:lnTo>
                <a:lnTo>
                  <a:pt x="0" y="9607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7" name="Freeform 37"/>
          <p:cNvSpPr/>
          <p:nvPr/>
        </p:nvSpPr>
        <p:spPr>
          <a:xfrm rot="-1576170">
            <a:off x="4853369" y="6599295"/>
            <a:ext cx="342358" cy="157649"/>
          </a:xfrm>
          <a:custGeom>
            <a:avLst/>
            <a:gdLst/>
            <a:ahLst/>
            <a:cxnLst/>
            <a:rect l="l" t="t" r="r" b="b"/>
            <a:pathLst>
              <a:path w="342358" h="157649">
                <a:moveTo>
                  <a:pt x="0" y="0"/>
                </a:moveTo>
                <a:lnTo>
                  <a:pt x="342358" y="0"/>
                </a:lnTo>
                <a:lnTo>
                  <a:pt x="342358" y="157649"/>
                </a:lnTo>
                <a:lnTo>
                  <a:pt x="0" y="157649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 r="-40604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8" name="Group 38"/>
          <p:cNvGrpSpPr/>
          <p:nvPr/>
        </p:nvGrpSpPr>
        <p:grpSpPr>
          <a:xfrm>
            <a:off x="1135440" y="11267445"/>
            <a:ext cx="8085590" cy="998004"/>
            <a:chOff x="0" y="0"/>
            <a:chExt cx="10780786" cy="1330672"/>
          </a:xfrm>
        </p:grpSpPr>
        <p:grpSp>
          <p:nvGrpSpPr>
            <p:cNvPr id="39" name="Group 39"/>
            <p:cNvGrpSpPr/>
            <p:nvPr/>
          </p:nvGrpSpPr>
          <p:grpSpPr>
            <a:xfrm>
              <a:off x="19509" y="0"/>
              <a:ext cx="10741768" cy="1330672"/>
              <a:chOff x="0" y="0"/>
              <a:chExt cx="2263286" cy="280372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2263286" cy="280372"/>
              </a:xfrm>
              <a:custGeom>
                <a:avLst/>
                <a:gdLst/>
                <a:ahLst/>
                <a:cxnLst/>
                <a:rect l="l" t="t" r="r" b="b"/>
                <a:pathLst>
                  <a:path w="2263286" h="280372">
                    <a:moveTo>
                      <a:pt x="0" y="0"/>
                    </a:moveTo>
                    <a:lnTo>
                      <a:pt x="2263286" y="0"/>
                    </a:lnTo>
                    <a:lnTo>
                      <a:pt x="2263286" y="280372"/>
                    </a:lnTo>
                    <a:lnTo>
                      <a:pt x="0" y="28037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1" name="TextBox 41"/>
              <p:cNvSpPr txBox="1"/>
              <p:nvPr/>
            </p:nvSpPr>
            <p:spPr>
              <a:xfrm>
                <a:off x="0" y="-28575"/>
                <a:ext cx="2263286" cy="30894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36"/>
                  </a:lnSpc>
                </a:pPr>
                <a:endParaRPr/>
              </a:p>
            </p:txBody>
          </p:sp>
        </p:grpSp>
        <p:sp>
          <p:nvSpPr>
            <p:cNvPr id="42" name="TextBox 42"/>
            <p:cNvSpPr txBox="1"/>
            <p:nvPr/>
          </p:nvSpPr>
          <p:spPr>
            <a:xfrm>
              <a:off x="0" y="72405"/>
              <a:ext cx="10780786" cy="11779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80"/>
                </a:lnSpc>
              </a:pPr>
              <a:r>
                <a:rPr lang="en-US" sz="2900" b="1" spc="-145">
                  <a:solidFill>
                    <a:srgbClr val="046755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Staying up to date with vaccination protects you, your family and your community. </a:t>
              </a:r>
            </a:p>
          </p:txBody>
        </p:sp>
      </p:grpSp>
      <p:sp>
        <p:nvSpPr>
          <p:cNvPr id="43" name="Freeform 43"/>
          <p:cNvSpPr/>
          <p:nvPr/>
        </p:nvSpPr>
        <p:spPr>
          <a:xfrm>
            <a:off x="9056132" y="237832"/>
            <a:ext cx="974890" cy="868469"/>
          </a:xfrm>
          <a:custGeom>
            <a:avLst/>
            <a:gdLst/>
            <a:ahLst/>
            <a:cxnLst/>
            <a:rect l="l" t="t" r="r" b="b"/>
            <a:pathLst>
              <a:path w="974890" h="868469">
                <a:moveTo>
                  <a:pt x="0" y="0"/>
                </a:moveTo>
                <a:lnTo>
                  <a:pt x="974890" y="0"/>
                </a:lnTo>
                <a:lnTo>
                  <a:pt x="974890" y="868469"/>
                </a:lnTo>
                <a:lnTo>
                  <a:pt x="0" y="868469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4" name="TextBox 44"/>
          <p:cNvSpPr txBox="1"/>
          <p:nvPr/>
        </p:nvSpPr>
        <p:spPr>
          <a:xfrm>
            <a:off x="1285875" y="954881"/>
            <a:ext cx="7715250" cy="1563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87"/>
              </a:lnSpc>
            </a:pPr>
            <a:r>
              <a:rPr lang="en-US" sz="5156" b="1" spc="-257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FOR EVERY GENERATION, VACCINES WORK. </a:t>
            </a:r>
          </a:p>
        </p:txBody>
      </p:sp>
      <p:grpSp>
        <p:nvGrpSpPr>
          <p:cNvPr id="45" name="Group 45"/>
          <p:cNvGrpSpPr/>
          <p:nvPr/>
        </p:nvGrpSpPr>
        <p:grpSpPr>
          <a:xfrm>
            <a:off x="1135440" y="9904140"/>
            <a:ext cx="8155059" cy="1039455"/>
            <a:chOff x="0" y="0"/>
            <a:chExt cx="10873412" cy="1385940"/>
          </a:xfrm>
        </p:grpSpPr>
        <p:grpSp>
          <p:nvGrpSpPr>
            <p:cNvPr id="46" name="Group 46"/>
            <p:cNvGrpSpPr/>
            <p:nvPr/>
          </p:nvGrpSpPr>
          <p:grpSpPr>
            <a:xfrm>
              <a:off x="4499182" y="41171"/>
              <a:ext cx="4054996" cy="651799"/>
              <a:chOff x="0" y="0"/>
              <a:chExt cx="778019" cy="125059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0" y="0"/>
                <a:ext cx="778019" cy="125059"/>
              </a:xfrm>
              <a:custGeom>
                <a:avLst/>
                <a:gdLst/>
                <a:ahLst/>
                <a:cxnLst/>
                <a:rect l="l" t="t" r="r" b="b"/>
                <a:pathLst>
                  <a:path w="778019" h="125059">
                    <a:moveTo>
                      <a:pt x="0" y="0"/>
                    </a:moveTo>
                    <a:lnTo>
                      <a:pt x="778019" y="0"/>
                    </a:lnTo>
                    <a:lnTo>
                      <a:pt x="778019" y="125059"/>
                    </a:lnTo>
                    <a:lnTo>
                      <a:pt x="0" y="125059"/>
                    </a:lnTo>
                    <a:close/>
                  </a:path>
                </a:pathLst>
              </a:custGeom>
              <a:solidFill>
                <a:srgbClr val="046755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" name="TextBox 48"/>
              <p:cNvSpPr txBox="1"/>
              <p:nvPr/>
            </p:nvSpPr>
            <p:spPr>
              <a:xfrm>
                <a:off x="0" y="-28575"/>
                <a:ext cx="778019" cy="153634"/>
              </a:xfrm>
              <a:prstGeom prst="rect">
                <a:avLst/>
              </a:prstGeom>
            </p:spPr>
            <p:txBody>
              <a:bodyPr lIns="52300" tIns="52300" rIns="52300" bIns="52300" rtlCol="0" anchor="ctr"/>
              <a:lstStyle/>
              <a:p>
                <a:pPr algn="ctr">
                  <a:lnSpc>
                    <a:spcPts val="2003"/>
                  </a:lnSpc>
                </a:pPr>
                <a:endParaRPr/>
              </a:p>
            </p:txBody>
          </p:sp>
        </p:grpSp>
        <p:sp>
          <p:nvSpPr>
            <p:cNvPr id="49" name="TextBox 49"/>
            <p:cNvSpPr txBox="1"/>
            <p:nvPr/>
          </p:nvSpPr>
          <p:spPr>
            <a:xfrm>
              <a:off x="0" y="-9525"/>
              <a:ext cx="10873412" cy="13954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96"/>
                </a:lnSpc>
              </a:pPr>
              <a:r>
                <a:rPr lang="en-US" sz="3413" b="1" spc="-17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Vaccines protect everyone: </a:t>
              </a:r>
            </a:p>
            <a:p>
              <a:pPr algn="ctr">
                <a:lnSpc>
                  <a:spcPts val="4096"/>
                </a:lnSpc>
              </a:pPr>
              <a:r>
                <a:rPr lang="en-US" sz="3413" b="1" spc="-17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children, adolescents, adults and older people. </a:t>
              </a:r>
            </a:p>
          </p:txBody>
        </p:sp>
      </p:grpSp>
      <p:sp>
        <p:nvSpPr>
          <p:cNvPr id="50" name="TextBox 50"/>
          <p:cNvSpPr txBox="1"/>
          <p:nvPr/>
        </p:nvSpPr>
        <p:spPr>
          <a:xfrm>
            <a:off x="260417" y="171157"/>
            <a:ext cx="1713787" cy="473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43"/>
              </a:lnSpc>
              <a:spcBef>
                <a:spcPct val="0"/>
              </a:spcBef>
            </a:pPr>
            <a:r>
              <a:rPr lang="en-US" sz="2673" b="1" spc="53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#EIW2026 </a:t>
            </a:r>
          </a:p>
        </p:txBody>
      </p:sp>
      <p:grpSp>
        <p:nvGrpSpPr>
          <p:cNvPr id="51" name="Group 51"/>
          <p:cNvGrpSpPr/>
          <p:nvPr/>
        </p:nvGrpSpPr>
        <p:grpSpPr>
          <a:xfrm>
            <a:off x="3538861" y="237832"/>
            <a:ext cx="3209278" cy="549975"/>
            <a:chOff x="0" y="0"/>
            <a:chExt cx="4279037" cy="733299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4279037" cy="577670"/>
            </a:xfrm>
            <a:custGeom>
              <a:avLst/>
              <a:gdLst/>
              <a:ahLst/>
              <a:cxnLst/>
              <a:rect l="l" t="t" r="r" b="b"/>
              <a:pathLst>
                <a:path w="4279037" h="577670">
                  <a:moveTo>
                    <a:pt x="0" y="0"/>
                  </a:moveTo>
                  <a:lnTo>
                    <a:pt x="4279037" y="0"/>
                  </a:lnTo>
                  <a:lnTo>
                    <a:pt x="4279037" y="577670"/>
                  </a:lnTo>
                  <a:lnTo>
                    <a:pt x="0" y="5776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53" name="Freeform 53"/>
            <p:cNvSpPr/>
            <p:nvPr/>
          </p:nvSpPr>
          <p:spPr>
            <a:xfrm flipH="1">
              <a:off x="363474" y="306196"/>
              <a:ext cx="360368" cy="427103"/>
            </a:xfrm>
            <a:custGeom>
              <a:avLst/>
              <a:gdLst/>
              <a:ahLst/>
              <a:cxnLst/>
              <a:rect l="l" t="t" r="r" b="b"/>
              <a:pathLst>
                <a:path w="360368" h="427103">
                  <a:moveTo>
                    <a:pt x="360368" y="0"/>
                  </a:moveTo>
                  <a:lnTo>
                    <a:pt x="0" y="0"/>
                  </a:lnTo>
                  <a:lnTo>
                    <a:pt x="0" y="427103"/>
                  </a:lnTo>
                  <a:lnTo>
                    <a:pt x="360368" y="427103"/>
                  </a:lnTo>
                  <a:lnTo>
                    <a:pt x="360368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54" name="TextBox 54"/>
            <p:cNvSpPr txBox="1"/>
            <p:nvPr/>
          </p:nvSpPr>
          <p:spPr>
            <a:xfrm>
              <a:off x="363474" y="88700"/>
              <a:ext cx="3552089" cy="3968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93"/>
                </a:lnSpc>
              </a:pPr>
              <a:r>
                <a:rPr lang="en-US" sz="1780">
                  <a:solidFill>
                    <a:srgbClr val="0C0950"/>
                  </a:solidFill>
                  <a:latin typeface="Roboto"/>
                  <a:ea typeface="Roboto"/>
                  <a:cs typeface="Roboto"/>
                  <a:sym typeface="Roboto"/>
                </a:rPr>
                <a:t>vaccination-info.eu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96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0287000" cy="12858750"/>
          </a:xfrm>
          <a:custGeom>
            <a:avLst/>
            <a:gdLst/>
            <a:ahLst/>
            <a:cxnLst/>
            <a:rect l="l" t="t" r="r" b="b"/>
            <a:pathLst>
              <a:path w="10287000" h="12858750">
                <a:moveTo>
                  <a:pt x="0" y="0"/>
                </a:moveTo>
                <a:lnTo>
                  <a:pt x="10287000" y="0"/>
                </a:lnTo>
                <a:lnTo>
                  <a:pt x="10287000" y="12858750"/>
                </a:lnTo>
                <a:lnTo>
                  <a:pt x="0" y="128587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</a:blip>
            <a:stretch>
              <a:fillRect l="-69658" t="-1360" r="-4150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1285875" y="954881"/>
            <a:ext cx="7715250" cy="1563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87"/>
              </a:lnSpc>
            </a:pPr>
            <a:r>
              <a:rPr lang="en-US" sz="5156" b="1" spc="-257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FOR EVERY GENERATION, VACCINES WORK. 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285875" y="11243230"/>
            <a:ext cx="8016121" cy="998004"/>
            <a:chOff x="0" y="0"/>
            <a:chExt cx="10688161" cy="1330672"/>
          </a:xfrm>
        </p:grpSpPr>
        <p:grpSp>
          <p:nvGrpSpPr>
            <p:cNvPr id="5" name="Group 5"/>
            <p:cNvGrpSpPr/>
            <p:nvPr/>
          </p:nvGrpSpPr>
          <p:grpSpPr>
            <a:xfrm>
              <a:off x="19341" y="0"/>
              <a:ext cx="10649478" cy="1330672"/>
              <a:chOff x="0" y="0"/>
              <a:chExt cx="2243841" cy="280372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2243841" cy="280372"/>
              </a:xfrm>
              <a:custGeom>
                <a:avLst/>
                <a:gdLst/>
                <a:ahLst/>
                <a:cxnLst/>
                <a:rect l="l" t="t" r="r" b="b"/>
                <a:pathLst>
                  <a:path w="2243841" h="280372">
                    <a:moveTo>
                      <a:pt x="0" y="0"/>
                    </a:moveTo>
                    <a:lnTo>
                      <a:pt x="2243841" y="0"/>
                    </a:lnTo>
                    <a:lnTo>
                      <a:pt x="2243841" y="280372"/>
                    </a:lnTo>
                    <a:lnTo>
                      <a:pt x="0" y="28037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28575"/>
                <a:ext cx="2243841" cy="30894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36"/>
                  </a:lnSpc>
                </a:pPr>
                <a:endParaRPr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0" y="72405"/>
              <a:ext cx="10688161" cy="11779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80"/>
                </a:lnSpc>
              </a:pPr>
              <a:r>
                <a:rPr lang="en-US" sz="2900" b="1" spc="-145">
                  <a:solidFill>
                    <a:srgbClr val="D75F3A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Speak to your healthcare provider to make sure you are up to date on recommended vaccines.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25965" y="2749100"/>
            <a:ext cx="6192637" cy="6296926"/>
            <a:chOff x="0" y="0"/>
            <a:chExt cx="8256849" cy="8395901"/>
          </a:xfrm>
        </p:grpSpPr>
        <p:sp>
          <p:nvSpPr>
            <p:cNvPr id="10" name="Freeform 10"/>
            <p:cNvSpPr/>
            <p:nvPr/>
          </p:nvSpPr>
          <p:spPr>
            <a:xfrm>
              <a:off x="2318384" y="3208171"/>
              <a:ext cx="5938465" cy="5187730"/>
            </a:xfrm>
            <a:custGeom>
              <a:avLst/>
              <a:gdLst/>
              <a:ahLst/>
              <a:cxnLst/>
              <a:rect l="l" t="t" r="r" b="b"/>
              <a:pathLst>
                <a:path w="5938465" h="5187730">
                  <a:moveTo>
                    <a:pt x="0" y="0"/>
                  </a:moveTo>
                  <a:lnTo>
                    <a:pt x="5938465" y="0"/>
                  </a:lnTo>
                  <a:lnTo>
                    <a:pt x="5938465" y="5187730"/>
                  </a:lnTo>
                  <a:lnTo>
                    <a:pt x="0" y="51877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-50260"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11" name="Group 11"/>
            <p:cNvGrpSpPr/>
            <p:nvPr/>
          </p:nvGrpSpPr>
          <p:grpSpPr>
            <a:xfrm>
              <a:off x="4844036" y="1121369"/>
              <a:ext cx="1780619" cy="1780619"/>
              <a:chOff x="0" y="0"/>
              <a:chExt cx="812800" cy="8128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7691" tIns="47691" rIns="47691" bIns="47691" rtlCol="0" anchor="ctr"/>
              <a:lstStyle/>
              <a:p>
                <a:pPr algn="ctr">
                  <a:lnSpc>
                    <a:spcPts val="1896"/>
                  </a:lnSpc>
                </a:pPr>
                <a:endParaRPr/>
              </a:p>
            </p:txBody>
          </p:sp>
        </p:grpSp>
        <p:sp>
          <p:nvSpPr>
            <p:cNvPr id="14" name="Freeform 14"/>
            <p:cNvSpPr/>
            <p:nvPr/>
          </p:nvSpPr>
          <p:spPr>
            <a:xfrm>
              <a:off x="3675180" y="0"/>
              <a:ext cx="3526255" cy="3342052"/>
            </a:xfrm>
            <a:custGeom>
              <a:avLst/>
              <a:gdLst/>
              <a:ahLst/>
              <a:cxnLst/>
              <a:rect l="l" t="t" r="r" b="b"/>
              <a:pathLst>
                <a:path w="3526255" h="3342052">
                  <a:moveTo>
                    <a:pt x="0" y="0"/>
                  </a:moveTo>
                  <a:lnTo>
                    <a:pt x="3526255" y="0"/>
                  </a:lnTo>
                  <a:lnTo>
                    <a:pt x="3526255" y="3342052"/>
                  </a:lnTo>
                  <a:lnTo>
                    <a:pt x="0" y="33420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-7865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5232447" y="1873436"/>
              <a:ext cx="1242633" cy="138243"/>
            </a:xfrm>
            <a:custGeom>
              <a:avLst/>
              <a:gdLst/>
              <a:ahLst/>
              <a:cxnLst/>
              <a:rect l="l" t="t" r="r" b="b"/>
              <a:pathLst>
                <a:path w="1242633" h="138243">
                  <a:moveTo>
                    <a:pt x="0" y="0"/>
                  </a:moveTo>
                  <a:lnTo>
                    <a:pt x="1242633" y="0"/>
                  </a:lnTo>
                  <a:lnTo>
                    <a:pt x="1242633" y="138243"/>
                  </a:lnTo>
                  <a:lnTo>
                    <a:pt x="0" y="1382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0" y="4453954"/>
              <a:ext cx="3508137" cy="3883534"/>
            </a:xfrm>
            <a:custGeom>
              <a:avLst/>
              <a:gdLst/>
              <a:ahLst/>
              <a:cxnLst/>
              <a:rect l="l" t="t" r="r" b="b"/>
              <a:pathLst>
                <a:path w="3508137" h="3883534">
                  <a:moveTo>
                    <a:pt x="0" y="0"/>
                  </a:moveTo>
                  <a:lnTo>
                    <a:pt x="3508137" y="0"/>
                  </a:lnTo>
                  <a:lnTo>
                    <a:pt x="3508137" y="3883535"/>
                  </a:lnTo>
                  <a:lnTo>
                    <a:pt x="0" y="38835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b="-25463"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1299009" y="2967820"/>
              <a:ext cx="1400092" cy="1400092"/>
              <a:chOff x="0" y="0"/>
              <a:chExt cx="812800" cy="8128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37499" tIns="37499" rIns="37499" bIns="37499" rtlCol="0" anchor="ctr"/>
              <a:lstStyle/>
              <a:p>
                <a:pPr algn="ctr">
                  <a:lnSpc>
                    <a:spcPts val="1896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486348" y="1885197"/>
              <a:ext cx="2796836" cy="2584868"/>
            </a:xfrm>
            <a:custGeom>
              <a:avLst/>
              <a:gdLst/>
              <a:ahLst/>
              <a:cxnLst/>
              <a:rect l="l" t="t" r="r" b="b"/>
              <a:pathLst>
                <a:path w="2796836" h="2584868">
                  <a:moveTo>
                    <a:pt x="0" y="0"/>
                  </a:moveTo>
                  <a:lnTo>
                    <a:pt x="2796836" y="0"/>
                  </a:lnTo>
                  <a:lnTo>
                    <a:pt x="2796836" y="2584868"/>
                  </a:lnTo>
                  <a:lnTo>
                    <a:pt x="0" y="2584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433" b="-10180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1690872" y="3327816"/>
              <a:ext cx="977076" cy="108700"/>
            </a:xfrm>
            <a:custGeom>
              <a:avLst/>
              <a:gdLst/>
              <a:ahLst/>
              <a:cxnLst/>
              <a:rect l="l" t="t" r="r" b="b"/>
              <a:pathLst>
                <a:path w="977076" h="108700">
                  <a:moveTo>
                    <a:pt x="0" y="0"/>
                  </a:moveTo>
                  <a:lnTo>
                    <a:pt x="977076" y="0"/>
                  </a:lnTo>
                  <a:lnTo>
                    <a:pt x="977076" y="108700"/>
                  </a:lnTo>
                  <a:lnTo>
                    <a:pt x="0" y="1087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Freeform 22"/>
            <p:cNvSpPr/>
            <p:nvPr/>
          </p:nvSpPr>
          <p:spPr>
            <a:xfrm rot="1161314">
              <a:off x="468428" y="5721393"/>
              <a:ext cx="458750" cy="205628"/>
            </a:xfrm>
            <a:custGeom>
              <a:avLst/>
              <a:gdLst/>
              <a:ahLst/>
              <a:cxnLst/>
              <a:rect l="l" t="t" r="r" b="b"/>
              <a:pathLst>
                <a:path w="458750" h="205628">
                  <a:moveTo>
                    <a:pt x="0" y="0"/>
                  </a:moveTo>
                  <a:lnTo>
                    <a:pt x="458750" y="0"/>
                  </a:lnTo>
                  <a:lnTo>
                    <a:pt x="458750" y="205628"/>
                  </a:lnTo>
                  <a:lnTo>
                    <a:pt x="0" y="2056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36865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6401107" y="4035683"/>
            <a:ext cx="3236966" cy="3236966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DB58">
                <a:alpha val="75686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47625" tIns="47625" rIns="47625" bIns="47625" rtlCol="0" anchor="ctr"/>
            <a:lstStyle/>
            <a:p>
              <a:pPr algn="ctr">
                <a:lnSpc>
                  <a:spcPts val="1896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 rot="-6785285">
            <a:off x="5138262" y="5354057"/>
            <a:ext cx="1096268" cy="2646490"/>
            <a:chOff x="0" y="0"/>
            <a:chExt cx="238184" cy="574997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238184" cy="574997"/>
            </a:xfrm>
            <a:custGeom>
              <a:avLst/>
              <a:gdLst/>
              <a:ahLst/>
              <a:cxnLst/>
              <a:rect l="l" t="t" r="r" b="b"/>
              <a:pathLst>
                <a:path w="238184" h="574997">
                  <a:moveTo>
                    <a:pt x="119092" y="0"/>
                  </a:moveTo>
                  <a:lnTo>
                    <a:pt x="238184" y="574997"/>
                  </a:lnTo>
                  <a:lnTo>
                    <a:pt x="0" y="574997"/>
                  </a:lnTo>
                  <a:lnTo>
                    <a:pt x="119092" y="0"/>
                  </a:lnTo>
                  <a:close/>
                </a:path>
              </a:pathLst>
            </a:custGeom>
            <a:solidFill>
              <a:srgbClr val="FCCA5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37216" y="238388"/>
              <a:ext cx="163751" cy="295538"/>
            </a:xfrm>
            <a:prstGeom prst="rect">
              <a:avLst/>
            </a:prstGeom>
          </p:spPr>
          <p:txBody>
            <a:bodyPr lIns="47625" tIns="47625" rIns="47625" bIns="47625" rtlCol="0" anchor="ctr"/>
            <a:lstStyle/>
            <a:p>
              <a:pPr algn="ctr">
                <a:lnSpc>
                  <a:spcPts val="1896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6843609" y="4890217"/>
            <a:ext cx="2454457" cy="1527899"/>
            <a:chOff x="0" y="0"/>
            <a:chExt cx="3272609" cy="2037199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3272609" cy="2037199"/>
            </a:xfrm>
            <a:custGeom>
              <a:avLst/>
              <a:gdLst/>
              <a:ahLst/>
              <a:cxnLst/>
              <a:rect l="l" t="t" r="r" b="b"/>
              <a:pathLst>
                <a:path w="3272609" h="2037199">
                  <a:moveTo>
                    <a:pt x="0" y="0"/>
                  </a:moveTo>
                  <a:lnTo>
                    <a:pt x="3272609" y="0"/>
                  </a:lnTo>
                  <a:lnTo>
                    <a:pt x="3272609" y="2037199"/>
                  </a:lnTo>
                  <a:lnTo>
                    <a:pt x="0" y="20371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1" name="Freeform 31"/>
            <p:cNvSpPr/>
            <p:nvPr/>
          </p:nvSpPr>
          <p:spPr>
            <a:xfrm>
              <a:off x="588275" y="637916"/>
              <a:ext cx="784914" cy="380683"/>
            </a:xfrm>
            <a:custGeom>
              <a:avLst/>
              <a:gdLst/>
              <a:ahLst/>
              <a:cxnLst/>
              <a:rect l="l" t="t" r="r" b="b"/>
              <a:pathLst>
                <a:path w="784914" h="380683">
                  <a:moveTo>
                    <a:pt x="0" y="0"/>
                  </a:moveTo>
                  <a:lnTo>
                    <a:pt x="784914" y="0"/>
                  </a:lnTo>
                  <a:lnTo>
                    <a:pt x="784914" y="380684"/>
                  </a:lnTo>
                  <a:lnTo>
                    <a:pt x="0" y="3806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2" name="Freeform 32"/>
          <p:cNvSpPr/>
          <p:nvPr/>
        </p:nvSpPr>
        <p:spPr>
          <a:xfrm>
            <a:off x="8685777" y="5654166"/>
            <a:ext cx="591296" cy="604484"/>
          </a:xfrm>
          <a:custGeom>
            <a:avLst/>
            <a:gdLst/>
            <a:ahLst/>
            <a:cxnLst/>
            <a:rect l="l" t="t" r="r" b="b"/>
            <a:pathLst>
              <a:path w="591296" h="604484">
                <a:moveTo>
                  <a:pt x="0" y="0"/>
                </a:moveTo>
                <a:lnTo>
                  <a:pt x="591296" y="0"/>
                </a:lnTo>
                <a:lnTo>
                  <a:pt x="591296" y="604485"/>
                </a:lnTo>
                <a:lnTo>
                  <a:pt x="0" y="60448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3" name="Freeform 33"/>
          <p:cNvSpPr/>
          <p:nvPr/>
        </p:nvSpPr>
        <p:spPr>
          <a:xfrm>
            <a:off x="8070837" y="6006488"/>
            <a:ext cx="591296" cy="604484"/>
          </a:xfrm>
          <a:custGeom>
            <a:avLst/>
            <a:gdLst/>
            <a:ahLst/>
            <a:cxnLst/>
            <a:rect l="l" t="t" r="r" b="b"/>
            <a:pathLst>
              <a:path w="591296" h="604484">
                <a:moveTo>
                  <a:pt x="0" y="0"/>
                </a:moveTo>
                <a:lnTo>
                  <a:pt x="591296" y="0"/>
                </a:lnTo>
                <a:lnTo>
                  <a:pt x="591296" y="604484"/>
                </a:lnTo>
                <a:lnTo>
                  <a:pt x="0" y="60448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4" name="Freeform 34"/>
          <p:cNvSpPr/>
          <p:nvPr/>
        </p:nvSpPr>
        <p:spPr>
          <a:xfrm>
            <a:off x="8735413" y="6258651"/>
            <a:ext cx="492023" cy="502997"/>
          </a:xfrm>
          <a:custGeom>
            <a:avLst/>
            <a:gdLst/>
            <a:ahLst/>
            <a:cxnLst/>
            <a:rect l="l" t="t" r="r" b="b"/>
            <a:pathLst>
              <a:path w="492023" h="502997">
                <a:moveTo>
                  <a:pt x="0" y="0"/>
                </a:moveTo>
                <a:lnTo>
                  <a:pt x="492023" y="0"/>
                </a:lnTo>
                <a:lnTo>
                  <a:pt x="492023" y="502997"/>
                </a:lnTo>
                <a:lnTo>
                  <a:pt x="0" y="50299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5" name="Group 35"/>
          <p:cNvGrpSpPr/>
          <p:nvPr/>
        </p:nvGrpSpPr>
        <p:grpSpPr>
          <a:xfrm>
            <a:off x="633157" y="10370990"/>
            <a:ext cx="2462662" cy="550772"/>
            <a:chOff x="0" y="0"/>
            <a:chExt cx="691842" cy="15473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691842" cy="154730"/>
            </a:xfrm>
            <a:custGeom>
              <a:avLst/>
              <a:gdLst/>
              <a:ahLst/>
              <a:cxnLst/>
              <a:rect l="l" t="t" r="r" b="b"/>
              <a:pathLst>
                <a:path w="691842" h="154730">
                  <a:moveTo>
                    <a:pt x="0" y="0"/>
                  </a:moveTo>
                  <a:lnTo>
                    <a:pt x="691842" y="0"/>
                  </a:lnTo>
                  <a:lnTo>
                    <a:pt x="691842" y="154730"/>
                  </a:lnTo>
                  <a:lnTo>
                    <a:pt x="0" y="154730"/>
                  </a:lnTo>
                  <a:close/>
                </a:path>
              </a:pathLst>
            </a:custGeom>
            <a:solidFill>
              <a:srgbClr val="D75F3A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28575"/>
              <a:ext cx="691842" cy="183305"/>
            </a:xfrm>
            <a:prstGeom prst="rect">
              <a:avLst/>
            </a:prstGeom>
          </p:spPr>
          <p:txBody>
            <a:bodyPr lIns="47625" tIns="47625" rIns="47625" bIns="47625" rtlCol="0" anchor="ctr"/>
            <a:lstStyle/>
            <a:p>
              <a:pPr algn="ctr">
                <a:lnSpc>
                  <a:spcPts val="1896"/>
                </a:lnSpc>
              </a:pPr>
              <a:endParaRPr/>
            </a:p>
          </p:txBody>
        </p:sp>
      </p:grpSp>
      <p:sp>
        <p:nvSpPr>
          <p:cNvPr id="38" name="TextBox 38"/>
          <p:cNvSpPr txBox="1"/>
          <p:nvPr/>
        </p:nvSpPr>
        <p:spPr>
          <a:xfrm>
            <a:off x="633157" y="9358471"/>
            <a:ext cx="9156373" cy="1563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94"/>
              </a:lnSpc>
            </a:pPr>
            <a:r>
              <a:rPr lang="en-US" sz="3412" b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Hepatitis B can cause serious liver disease, including liver cancer. </a:t>
            </a:r>
          </a:p>
          <a:p>
            <a:pPr algn="ctr">
              <a:lnSpc>
                <a:spcPts val="4094"/>
              </a:lnSpc>
            </a:pPr>
            <a:r>
              <a:rPr lang="en-US" sz="3412" b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Vaccination helps protect you and your family.</a:t>
            </a:r>
          </a:p>
        </p:txBody>
      </p:sp>
      <p:sp>
        <p:nvSpPr>
          <p:cNvPr id="39" name="Freeform 39"/>
          <p:cNvSpPr/>
          <p:nvPr/>
        </p:nvSpPr>
        <p:spPr>
          <a:xfrm>
            <a:off x="9056132" y="237832"/>
            <a:ext cx="974890" cy="868469"/>
          </a:xfrm>
          <a:custGeom>
            <a:avLst/>
            <a:gdLst/>
            <a:ahLst/>
            <a:cxnLst/>
            <a:rect l="l" t="t" r="r" b="b"/>
            <a:pathLst>
              <a:path w="974890" h="868469">
                <a:moveTo>
                  <a:pt x="0" y="0"/>
                </a:moveTo>
                <a:lnTo>
                  <a:pt x="974890" y="0"/>
                </a:lnTo>
                <a:lnTo>
                  <a:pt x="974890" y="868469"/>
                </a:lnTo>
                <a:lnTo>
                  <a:pt x="0" y="86846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0" name="TextBox 40"/>
          <p:cNvSpPr txBox="1"/>
          <p:nvPr/>
        </p:nvSpPr>
        <p:spPr>
          <a:xfrm>
            <a:off x="260417" y="171157"/>
            <a:ext cx="1713787" cy="473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43"/>
              </a:lnSpc>
              <a:spcBef>
                <a:spcPct val="0"/>
              </a:spcBef>
            </a:pPr>
            <a:r>
              <a:rPr lang="en-US" sz="2673" b="1" spc="53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#EIW2026 </a:t>
            </a:r>
          </a:p>
        </p:txBody>
      </p:sp>
      <p:grpSp>
        <p:nvGrpSpPr>
          <p:cNvPr id="41" name="Group 41"/>
          <p:cNvGrpSpPr/>
          <p:nvPr/>
        </p:nvGrpSpPr>
        <p:grpSpPr>
          <a:xfrm>
            <a:off x="3538861" y="237832"/>
            <a:ext cx="3209278" cy="549975"/>
            <a:chOff x="0" y="0"/>
            <a:chExt cx="4279037" cy="733299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4279037" cy="577670"/>
            </a:xfrm>
            <a:custGeom>
              <a:avLst/>
              <a:gdLst/>
              <a:ahLst/>
              <a:cxnLst/>
              <a:rect l="l" t="t" r="r" b="b"/>
              <a:pathLst>
                <a:path w="4279037" h="577670">
                  <a:moveTo>
                    <a:pt x="0" y="0"/>
                  </a:moveTo>
                  <a:lnTo>
                    <a:pt x="4279037" y="0"/>
                  </a:lnTo>
                  <a:lnTo>
                    <a:pt x="4279037" y="577670"/>
                  </a:lnTo>
                  <a:lnTo>
                    <a:pt x="0" y="5776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3" name="Freeform 43"/>
            <p:cNvSpPr/>
            <p:nvPr/>
          </p:nvSpPr>
          <p:spPr>
            <a:xfrm flipH="1">
              <a:off x="363474" y="306196"/>
              <a:ext cx="360368" cy="427103"/>
            </a:xfrm>
            <a:custGeom>
              <a:avLst/>
              <a:gdLst/>
              <a:ahLst/>
              <a:cxnLst/>
              <a:rect l="l" t="t" r="r" b="b"/>
              <a:pathLst>
                <a:path w="360368" h="427103">
                  <a:moveTo>
                    <a:pt x="360368" y="0"/>
                  </a:moveTo>
                  <a:lnTo>
                    <a:pt x="0" y="0"/>
                  </a:lnTo>
                  <a:lnTo>
                    <a:pt x="0" y="427103"/>
                  </a:lnTo>
                  <a:lnTo>
                    <a:pt x="360368" y="427103"/>
                  </a:lnTo>
                  <a:lnTo>
                    <a:pt x="360368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363474" y="88700"/>
              <a:ext cx="3552089" cy="3968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93"/>
                </a:lnSpc>
              </a:pPr>
              <a:r>
                <a:rPr lang="en-US" sz="1780">
                  <a:solidFill>
                    <a:srgbClr val="0C0950"/>
                  </a:solidFill>
                  <a:latin typeface="Roboto"/>
                  <a:ea typeface="Roboto"/>
                  <a:cs typeface="Roboto"/>
                  <a:sym typeface="Roboto"/>
                </a:rPr>
                <a:t>vaccination-info.eu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8B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0287000" cy="12858750"/>
          </a:xfrm>
          <a:custGeom>
            <a:avLst/>
            <a:gdLst/>
            <a:ahLst/>
            <a:cxnLst/>
            <a:rect l="l" t="t" r="r" b="b"/>
            <a:pathLst>
              <a:path w="10287000" h="12858750">
                <a:moveTo>
                  <a:pt x="0" y="0"/>
                </a:moveTo>
                <a:lnTo>
                  <a:pt x="10287000" y="0"/>
                </a:lnTo>
                <a:lnTo>
                  <a:pt x="10287000" y="12858750"/>
                </a:lnTo>
                <a:lnTo>
                  <a:pt x="0" y="128587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</a:blip>
            <a:stretch>
              <a:fillRect l="-72170" t="-1360" r="-38997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6789922" y="3441930"/>
            <a:ext cx="2766728" cy="5787744"/>
            <a:chOff x="0" y="0"/>
            <a:chExt cx="3688971" cy="7716993"/>
          </a:xfrm>
        </p:grpSpPr>
        <p:grpSp>
          <p:nvGrpSpPr>
            <p:cNvPr id="4" name="Group 4"/>
            <p:cNvGrpSpPr/>
            <p:nvPr/>
          </p:nvGrpSpPr>
          <p:grpSpPr>
            <a:xfrm>
              <a:off x="774657" y="493626"/>
              <a:ext cx="1684579" cy="1684579"/>
              <a:chOff x="0" y="0"/>
              <a:chExt cx="812800" cy="8128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32974" tIns="32974" rIns="32974" bIns="32974" rtlCol="0" anchor="ctr"/>
              <a:lstStyle/>
              <a:p>
                <a:pPr marL="0" lvl="0" indent="0" algn="ctr">
                  <a:lnSpc>
                    <a:spcPts val="2493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7" name="Freeform 7"/>
            <p:cNvSpPr/>
            <p:nvPr/>
          </p:nvSpPr>
          <p:spPr>
            <a:xfrm>
              <a:off x="615770" y="0"/>
              <a:ext cx="2350942" cy="2664400"/>
            </a:xfrm>
            <a:custGeom>
              <a:avLst/>
              <a:gdLst/>
              <a:ahLst/>
              <a:cxnLst/>
              <a:rect l="l" t="t" r="r" b="b"/>
              <a:pathLst>
                <a:path w="2350942" h="2664400">
                  <a:moveTo>
                    <a:pt x="0" y="0"/>
                  </a:moveTo>
                  <a:lnTo>
                    <a:pt x="2350941" y="0"/>
                  </a:lnTo>
                  <a:lnTo>
                    <a:pt x="2350941" y="2664400"/>
                  </a:lnTo>
                  <a:lnTo>
                    <a:pt x="0" y="2664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2432327"/>
              <a:ext cx="3688971" cy="5284666"/>
            </a:xfrm>
            <a:custGeom>
              <a:avLst/>
              <a:gdLst/>
              <a:ahLst/>
              <a:cxnLst/>
              <a:rect l="l" t="t" r="r" b="b"/>
              <a:pathLst>
                <a:path w="3688971" h="5284666">
                  <a:moveTo>
                    <a:pt x="0" y="0"/>
                  </a:moveTo>
                  <a:lnTo>
                    <a:pt x="3688971" y="0"/>
                  </a:lnTo>
                  <a:lnTo>
                    <a:pt x="3688971" y="5284666"/>
                  </a:lnTo>
                  <a:lnTo>
                    <a:pt x="0" y="52846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Freeform 9"/>
            <p:cNvSpPr/>
            <p:nvPr/>
          </p:nvSpPr>
          <p:spPr>
            <a:xfrm rot="-1621413">
              <a:off x="2173114" y="3373965"/>
              <a:ext cx="617232" cy="202144"/>
            </a:xfrm>
            <a:custGeom>
              <a:avLst/>
              <a:gdLst/>
              <a:ahLst/>
              <a:cxnLst/>
              <a:rect l="l" t="t" r="r" b="b"/>
              <a:pathLst>
                <a:path w="617232" h="202144">
                  <a:moveTo>
                    <a:pt x="0" y="0"/>
                  </a:moveTo>
                  <a:lnTo>
                    <a:pt x="617233" y="0"/>
                  </a:lnTo>
                  <a:lnTo>
                    <a:pt x="617233" y="202144"/>
                  </a:lnTo>
                  <a:lnTo>
                    <a:pt x="0" y="2021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928998" y="1063692"/>
              <a:ext cx="1151411" cy="128094"/>
            </a:xfrm>
            <a:custGeom>
              <a:avLst/>
              <a:gdLst/>
              <a:ahLst/>
              <a:cxnLst/>
              <a:rect l="l" t="t" r="r" b="b"/>
              <a:pathLst>
                <a:path w="1151411" h="128094">
                  <a:moveTo>
                    <a:pt x="0" y="0"/>
                  </a:moveTo>
                  <a:lnTo>
                    <a:pt x="1151411" y="0"/>
                  </a:lnTo>
                  <a:lnTo>
                    <a:pt x="1151411" y="128095"/>
                  </a:lnTo>
                  <a:lnTo>
                    <a:pt x="0" y="1280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80524" y="2715213"/>
            <a:ext cx="3298539" cy="6533863"/>
            <a:chOff x="0" y="0"/>
            <a:chExt cx="4398051" cy="8711818"/>
          </a:xfrm>
        </p:grpSpPr>
        <p:grpSp>
          <p:nvGrpSpPr>
            <p:cNvPr id="12" name="Group 12"/>
            <p:cNvGrpSpPr/>
            <p:nvPr/>
          </p:nvGrpSpPr>
          <p:grpSpPr>
            <a:xfrm>
              <a:off x="989598" y="58579"/>
              <a:ext cx="2133809" cy="1950262"/>
              <a:chOff x="0" y="0"/>
              <a:chExt cx="977366" cy="893294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977366" cy="893294"/>
              </a:xfrm>
              <a:custGeom>
                <a:avLst/>
                <a:gdLst/>
                <a:ahLst/>
                <a:cxnLst/>
                <a:rect l="l" t="t" r="r" b="b"/>
                <a:pathLst>
                  <a:path w="977366" h="893294">
                    <a:moveTo>
                      <a:pt x="488683" y="0"/>
                    </a:moveTo>
                    <a:cubicBezTo>
                      <a:pt x="218791" y="0"/>
                      <a:pt x="0" y="199971"/>
                      <a:pt x="0" y="446647"/>
                    </a:cubicBezTo>
                    <a:cubicBezTo>
                      <a:pt x="0" y="693323"/>
                      <a:pt x="218791" y="893294"/>
                      <a:pt x="488683" y="893294"/>
                    </a:cubicBezTo>
                    <a:cubicBezTo>
                      <a:pt x="758575" y="893294"/>
                      <a:pt x="977366" y="693323"/>
                      <a:pt x="977366" y="446647"/>
                    </a:cubicBezTo>
                    <a:cubicBezTo>
                      <a:pt x="977366" y="199971"/>
                      <a:pt x="758575" y="0"/>
                      <a:pt x="488683" y="0"/>
                    </a:cubicBezTo>
                    <a:close/>
                  </a:path>
                </a:pathLst>
              </a:custGeom>
              <a:solidFill>
                <a:srgbClr val="F6F6F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91628" y="55171"/>
                <a:ext cx="794110" cy="754376"/>
              </a:xfrm>
              <a:prstGeom prst="rect">
                <a:avLst/>
              </a:prstGeom>
            </p:spPr>
            <p:txBody>
              <a:bodyPr lIns="48094" tIns="48094" rIns="48094" bIns="48094" rtlCol="0" anchor="ctr"/>
              <a:lstStyle/>
              <a:p>
                <a:pPr algn="ctr">
                  <a:lnSpc>
                    <a:spcPts val="1896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1115852" y="1231371"/>
              <a:ext cx="1590771" cy="1101594"/>
              <a:chOff x="0" y="0"/>
              <a:chExt cx="812800" cy="562856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56285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562856">
                    <a:moveTo>
                      <a:pt x="406400" y="0"/>
                    </a:moveTo>
                    <a:cubicBezTo>
                      <a:pt x="181951" y="0"/>
                      <a:pt x="0" y="126000"/>
                      <a:pt x="0" y="281428"/>
                    </a:cubicBezTo>
                    <a:cubicBezTo>
                      <a:pt x="0" y="436857"/>
                      <a:pt x="181951" y="562856"/>
                      <a:pt x="406400" y="562856"/>
                    </a:cubicBezTo>
                    <a:cubicBezTo>
                      <a:pt x="630849" y="562856"/>
                      <a:pt x="812800" y="436857"/>
                      <a:pt x="812800" y="281428"/>
                    </a:cubicBezTo>
                    <a:cubicBezTo>
                      <a:pt x="812800" y="126000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76200" y="33718"/>
                <a:ext cx="660400" cy="476371"/>
              </a:xfrm>
              <a:prstGeom prst="rect">
                <a:avLst/>
              </a:prstGeom>
            </p:spPr>
            <p:txBody>
              <a:bodyPr lIns="30026" tIns="30026" rIns="30026" bIns="30026" rtlCol="0" anchor="ctr"/>
              <a:lstStyle/>
              <a:p>
                <a:pPr algn="ctr">
                  <a:lnSpc>
                    <a:spcPts val="2493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8" name="Freeform 18"/>
            <p:cNvSpPr/>
            <p:nvPr/>
          </p:nvSpPr>
          <p:spPr>
            <a:xfrm>
              <a:off x="959376" y="0"/>
              <a:ext cx="2385489" cy="2703554"/>
            </a:xfrm>
            <a:custGeom>
              <a:avLst/>
              <a:gdLst/>
              <a:ahLst/>
              <a:cxnLst/>
              <a:rect l="l" t="t" r="r" b="b"/>
              <a:pathLst>
                <a:path w="2385489" h="2703554">
                  <a:moveTo>
                    <a:pt x="0" y="0"/>
                  </a:moveTo>
                  <a:lnTo>
                    <a:pt x="2385489" y="0"/>
                  </a:lnTo>
                  <a:lnTo>
                    <a:pt x="2385489" y="2703554"/>
                  </a:lnTo>
                  <a:lnTo>
                    <a:pt x="0" y="27035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0" y="2421582"/>
              <a:ext cx="4398051" cy="6290236"/>
            </a:xfrm>
            <a:custGeom>
              <a:avLst/>
              <a:gdLst/>
              <a:ahLst/>
              <a:cxnLst/>
              <a:rect l="l" t="t" r="r" b="b"/>
              <a:pathLst>
                <a:path w="4398051" h="6290236">
                  <a:moveTo>
                    <a:pt x="0" y="0"/>
                  </a:moveTo>
                  <a:lnTo>
                    <a:pt x="4398051" y="0"/>
                  </a:lnTo>
                  <a:lnTo>
                    <a:pt x="4398051" y="6290236"/>
                  </a:lnTo>
                  <a:lnTo>
                    <a:pt x="0" y="62902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Freeform 20"/>
            <p:cNvSpPr/>
            <p:nvPr/>
          </p:nvSpPr>
          <p:spPr>
            <a:xfrm rot="-1586954">
              <a:off x="2629558" y="3489429"/>
              <a:ext cx="671452" cy="219901"/>
            </a:xfrm>
            <a:custGeom>
              <a:avLst/>
              <a:gdLst/>
              <a:ahLst/>
              <a:cxnLst/>
              <a:rect l="l" t="t" r="r" b="b"/>
              <a:pathLst>
                <a:path w="671452" h="219901">
                  <a:moveTo>
                    <a:pt x="0" y="0"/>
                  </a:moveTo>
                  <a:lnTo>
                    <a:pt x="671452" y="0"/>
                  </a:lnTo>
                  <a:lnTo>
                    <a:pt x="671452" y="219901"/>
                  </a:lnTo>
                  <a:lnTo>
                    <a:pt x="0" y="219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4523021" y="3604632"/>
            <a:ext cx="977683" cy="977683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66383" tIns="66383" rIns="66383" bIns="66383" rtlCol="0" anchor="ctr"/>
            <a:lstStyle/>
            <a:p>
              <a:pPr algn="ctr">
                <a:lnSpc>
                  <a:spcPts val="2493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3925127" y="2923030"/>
            <a:ext cx="2315741" cy="2055685"/>
          </a:xfrm>
          <a:custGeom>
            <a:avLst/>
            <a:gdLst/>
            <a:ahLst/>
            <a:cxnLst/>
            <a:rect l="l" t="t" r="r" b="b"/>
            <a:pathLst>
              <a:path w="2315741" h="2055685">
                <a:moveTo>
                  <a:pt x="0" y="0"/>
                </a:moveTo>
                <a:lnTo>
                  <a:pt x="2315741" y="0"/>
                </a:lnTo>
                <a:lnTo>
                  <a:pt x="2315741" y="2055685"/>
                </a:lnTo>
                <a:lnTo>
                  <a:pt x="0" y="205568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Freeform 25"/>
          <p:cNvSpPr/>
          <p:nvPr/>
        </p:nvSpPr>
        <p:spPr>
          <a:xfrm>
            <a:off x="3523330" y="4781279"/>
            <a:ext cx="3119335" cy="4467797"/>
          </a:xfrm>
          <a:custGeom>
            <a:avLst/>
            <a:gdLst/>
            <a:ahLst/>
            <a:cxnLst/>
            <a:rect l="l" t="t" r="r" b="b"/>
            <a:pathLst>
              <a:path w="3119335" h="4467797">
                <a:moveTo>
                  <a:pt x="0" y="0"/>
                </a:moveTo>
                <a:lnTo>
                  <a:pt x="3119335" y="0"/>
                </a:lnTo>
                <a:lnTo>
                  <a:pt x="3119335" y="4467797"/>
                </a:lnTo>
                <a:lnTo>
                  <a:pt x="0" y="446779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26" name="Freeform 26"/>
          <p:cNvSpPr/>
          <p:nvPr/>
        </p:nvSpPr>
        <p:spPr>
          <a:xfrm rot="-1682062">
            <a:off x="5295007" y="5408573"/>
            <a:ext cx="508006" cy="166372"/>
          </a:xfrm>
          <a:custGeom>
            <a:avLst/>
            <a:gdLst/>
            <a:ahLst/>
            <a:cxnLst/>
            <a:rect l="l" t="t" r="r" b="b"/>
            <a:pathLst>
              <a:path w="508006" h="166372">
                <a:moveTo>
                  <a:pt x="0" y="0"/>
                </a:moveTo>
                <a:lnTo>
                  <a:pt x="508006" y="0"/>
                </a:lnTo>
                <a:lnTo>
                  <a:pt x="508006" y="166372"/>
                </a:lnTo>
                <a:lnTo>
                  <a:pt x="0" y="16637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/>
          <p:cNvSpPr/>
          <p:nvPr/>
        </p:nvSpPr>
        <p:spPr>
          <a:xfrm>
            <a:off x="5435856" y="3851791"/>
            <a:ext cx="408697" cy="435943"/>
          </a:xfrm>
          <a:custGeom>
            <a:avLst/>
            <a:gdLst/>
            <a:ahLst/>
            <a:cxnLst/>
            <a:rect l="l" t="t" r="r" b="b"/>
            <a:pathLst>
              <a:path w="408697" h="435943">
                <a:moveTo>
                  <a:pt x="0" y="0"/>
                </a:moveTo>
                <a:lnTo>
                  <a:pt x="408697" y="0"/>
                </a:lnTo>
                <a:lnTo>
                  <a:pt x="408697" y="435944"/>
                </a:lnTo>
                <a:lnTo>
                  <a:pt x="0" y="43594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8" name="Group 28"/>
          <p:cNvGrpSpPr/>
          <p:nvPr/>
        </p:nvGrpSpPr>
        <p:grpSpPr>
          <a:xfrm>
            <a:off x="1135440" y="11256295"/>
            <a:ext cx="8016121" cy="998004"/>
            <a:chOff x="0" y="0"/>
            <a:chExt cx="10688161" cy="1330672"/>
          </a:xfrm>
        </p:grpSpPr>
        <p:grpSp>
          <p:nvGrpSpPr>
            <p:cNvPr id="29" name="Group 29"/>
            <p:cNvGrpSpPr/>
            <p:nvPr/>
          </p:nvGrpSpPr>
          <p:grpSpPr>
            <a:xfrm>
              <a:off x="19341" y="0"/>
              <a:ext cx="10649478" cy="1330672"/>
              <a:chOff x="0" y="0"/>
              <a:chExt cx="2243841" cy="280372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2243841" cy="280372"/>
              </a:xfrm>
              <a:custGeom>
                <a:avLst/>
                <a:gdLst/>
                <a:ahLst/>
                <a:cxnLst/>
                <a:rect l="l" t="t" r="r" b="b"/>
                <a:pathLst>
                  <a:path w="2243841" h="280372">
                    <a:moveTo>
                      <a:pt x="0" y="0"/>
                    </a:moveTo>
                    <a:lnTo>
                      <a:pt x="2243841" y="0"/>
                    </a:lnTo>
                    <a:lnTo>
                      <a:pt x="2243841" y="280372"/>
                    </a:lnTo>
                    <a:lnTo>
                      <a:pt x="0" y="28037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" name="TextBox 31"/>
              <p:cNvSpPr txBox="1"/>
              <p:nvPr/>
            </p:nvSpPr>
            <p:spPr>
              <a:xfrm>
                <a:off x="0" y="-28575"/>
                <a:ext cx="2243841" cy="30894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36"/>
                  </a:lnSpc>
                </a:pPr>
                <a:endParaRPr/>
              </a:p>
            </p:txBody>
          </p:sp>
        </p:grpSp>
        <p:sp>
          <p:nvSpPr>
            <p:cNvPr id="32" name="TextBox 32"/>
            <p:cNvSpPr txBox="1"/>
            <p:nvPr/>
          </p:nvSpPr>
          <p:spPr>
            <a:xfrm>
              <a:off x="0" y="72405"/>
              <a:ext cx="10688161" cy="11779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80"/>
                </a:lnSpc>
              </a:pPr>
              <a:r>
                <a:rPr lang="en-US" sz="2900" b="1" spc="-145">
                  <a:solidFill>
                    <a:srgbClr val="304795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They have worked for generations before us, and they continue to work today. </a:t>
              </a:r>
            </a:p>
          </p:txBody>
        </p:sp>
      </p:grpSp>
      <p:sp>
        <p:nvSpPr>
          <p:cNvPr id="33" name="Freeform 33"/>
          <p:cNvSpPr/>
          <p:nvPr/>
        </p:nvSpPr>
        <p:spPr>
          <a:xfrm>
            <a:off x="4546939" y="3803756"/>
            <a:ext cx="863558" cy="96071"/>
          </a:xfrm>
          <a:custGeom>
            <a:avLst/>
            <a:gdLst/>
            <a:ahLst/>
            <a:cxnLst/>
            <a:rect l="l" t="t" r="r" b="b"/>
            <a:pathLst>
              <a:path w="863558" h="96071">
                <a:moveTo>
                  <a:pt x="0" y="0"/>
                </a:moveTo>
                <a:lnTo>
                  <a:pt x="863558" y="0"/>
                </a:lnTo>
                <a:lnTo>
                  <a:pt x="863558" y="96071"/>
                </a:lnTo>
                <a:lnTo>
                  <a:pt x="0" y="9607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4" name="Group 34"/>
          <p:cNvGrpSpPr/>
          <p:nvPr/>
        </p:nvGrpSpPr>
        <p:grpSpPr>
          <a:xfrm>
            <a:off x="914969" y="9744376"/>
            <a:ext cx="8343331" cy="1216907"/>
            <a:chOff x="0" y="0"/>
            <a:chExt cx="11124441" cy="1622543"/>
          </a:xfrm>
        </p:grpSpPr>
        <p:grpSp>
          <p:nvGrpSpPr>
            <p:cNvPr id="35" name="Group 35"/>
            <p:cNvGrpSpPr/>
            <p:nvPr/>
          </p:nvGrpSpPr>
          <p:grpSpPr>
            <a:xfrm>
              <a:off x="4733824" y="774700"/>
              <a:ext cx="5335988" cy="847843"/>
              <a:chOff x="0" y="0"/>
              <a:chExt cx="1023799" cy="162673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1023799" cy="162673"/>
              </a:xfrm>
              <a:custGeom>
                <a:avLst/>
                <a:gdLst/>
                <a:ahLst/>
                <a:cxnLst/>
                <a:rect l="l" t="t" r="r" b="b"/>
                <a:pathLst>
                  <a:path w="1023799" h="162673">
                    <a:moveTo>
                      <a:pt x="0" y="0"/>
                    </a:moveTo>
                    <a:lnTo>
                      <a:pt x="1023799" y="0"/>
                    </a:lnTo>
                    <a:lnTo>
                      <a:pt x="1023799" y="162673"/>
                    </a:lnTo>
                    <a:lnTo>
                      <a:pt x="0" y="162673"/>
                    </a:lnTo>
                    <a:close/>
                  </a:path>
                </a:pathLst>
              </a:custGeom>
              <a:solidFill>
                <a:srgbClr val="00339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" name="TextBox 37"/>
              <p:cNvSpPr txBox="1"/>
              <p:nvPr/>
            </p:nvSpPr>
            <p:spPr>
              <a:xfrm>
                <a:off x="0" y="-28575"/>
                <a:ext cx="1023799" cy="191248"/>
              </a:xfrm>
              <a:prstGeom prst="rect">
                <a:avLst/>
              </a:prstGeom>
            </p:spPr>
            <p:txBody>
              <a:bodyPr lIns="52300" tIns="52300" rIns="52300" bIns="52300" rtlCol="0" anchor="ctr"/>
              <a:lstStyle/>
              <a:p>
                <a:pPr algn="ctr">
                  <a:lnSpc>
                    <a:spcPts val="2003"/>
                  </a:lnSpc>
                </a:pPr>
                <a:endParaRPr/>
              </a:p>
            </p:txBody>
          </p:sp>
        </p:grpSp>
        <p:sp>
          <p:nvSpPr>
            <p:cNvPr id="38" name="TextBox 38"/>
            <p:cNvSpPr txBox="1"/>
            <p:nvPr/>
          </p:nvSpPr>
          <p:spPr>
            <a:xfrm>
              <a:off x="0" y="0"/>
              <a:ext cx="11124441" cy="1549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76"/>
                </a:lnSpc>
              </a:pPr>
              <a:r>
                <a:rPr lang="en-US" sz="3813" b="1" spc="-19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 From infancy to our senior years, vaccines help protect us throughout our lives. </a:t>
              </a:r>
            </a:p>
          </p:txBody>
        </p:sp>
      </p:grpSp>
      <p:sp>
        <p:nvSpPr>
          <p:cNvPr id="39" name="TextBox 39"/>
          <p:cNvSpPr txBox="1"/>
          <p:nvPr/>
        </p:nvSpPr>
        <p:spPr>
          <a:xfrm>
            <a:off x="1285875" y="954881"/>
            <a:ext cx="7715250" cy="1563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87"/>
              </a:lnSpc>
            </a:pPr>
            <a:r>
              <a:rPr lang="en-US" sz="5156" b="1" spc="-257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FOR EVERY GENERATION, VACCINES WORK. </a:t>
            </a:r>
          </a:p>
        </p:txBody>
      </p:sp>
      <p:sp>
        <p:nvSpPr>
          <p:cNvPr id="40" name="Freeform 40"/>
          <p:cNvSpPr/>
          <p:nvPr/>
        </p:nvSpPr>
        <p:spPr>
          <a:xfrm>
            <a:off x="9056132" y="237832"/>
            <a:ext cx="974890" cy="868469"/>
          </a:xfrm>
          <a:custGeom>
            <a:avLst/>
            <a:gdLst/>
            <a:ahLst/>
            <a:cxnLst/>
            <a:rect l="l" t="t" r="r" b="b"/>
            <a:pathLst>
              <a:path w="974890" h="868469">
                <a:moveTo>
                  <a:pt x="0" y="0"/>
                </a:moveTo>
                <a:lnTo>
                  <a:pt x="974890" y="0"/>
                </a:lnTo>
                <a:lnTo>
                  <a:pt x="974890" y="868469"/>
                </a:lnTo>
                <a:lnTo>
                  <a:pt x="0" y="86846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1" name="TextBox 41"/>
          <p:cNvSpPr txBox="1"/>
          <p:nvPr/>
        </p:nvSpPr>
        <p:spPr>
          <a:xfrm>
            <a:off x="260417" y="171157"/>
            <a:ext cx="1713787" cy="473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43"/>
              </a:lnSpc>
              <a:spcBef>
                <a:spcPct val="0"/>
              </a:spcBef>
            </a:pPr>
            <a:r>
              <a:rPr lang="en-US" sz="2673" b="1" spc="53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#EIW2026 </a:t>
            </a:r>
          </a:p>
        </p:txBody>
      </p:sp>
      <p:grpSp>
        <p:nvGrpSpPr>
          <p:cNvPr id="42" name="Group 42"/>
          <p:cNvGrpSpPr/>
          <p:nvPr/>
        </p:nvGrpSpPr>
        <p:grpSpPr>
          <a:xfrm>
            <a:off x="3538861" y="237832"/>
            <a:ext cx="3209278" cy="549975"/>
            <a:chOff x="0" y="0"/>
            <a:chExt cx="4279037" cy="733299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4279037" cy="577670"/>
            </a:xfrm>
            <a:custGeom>
              <a:avLst/>
              <a:gdLst/>
              <a:ahLst/>
              <a:cxnLst/>
              <a:rect l="l" t="t" r="r" b="b"/>
              <a:pathLst>
                <a:path w="4279037" h="577670">
                  <a:moveTo>
                    <a:pt x="0" y="0"/>
                  </a:moveTo>
                  <a:lnTo>
                    <a:pt x="4279037" y="0"/>
                  </a:lnTo>
                  <a:lnTo>
                    <a:pt x="4279037" y="577670"/>
                  </a:lnTo>
                  <a:lnTo>
                    <a:pt x="0" y="5776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4" name="Freeform 44"/>
            <p:cNvSpPr/>
            <p:nvPr/>
          </p:nvSpPr>
          <p:spPr>
            <a:xfrm flipH="1">
              <a:off x="363474" y="306196"/>
              <a:ext cx="360368" cy="427103"/>
            </a:xfrm>
            <a:custGeom>
              <a:avLst/>
              <a:gdLst/>
              <a:ahLst/>
              <a:cxnLst/>
              <a:rect l="l" t="t" r="r" b="b"/>
              <a:pathLst>
                <a:path w="360368" h="427103">
                  <a:moveTo>
                    <a:pt x="360368" y="0"/>
                  </a:moveTo>
                  <a:lnTo>
                    <a:pt x="0" y="0"/>
                  </a:lnTo>
                  <a:lnTo>
                    <a:pt x="0" y="427103"/>
                  </a:lnTo>
                  <a:lnTo>
                    <a:pt x="360368" y="427103"/>
                  </a:lnTo>
                  <a:lnTo>
                    <a:pt x="360368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363474" y="88700"/>
              <a:ext cx="3552089" cy="3968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93"/>
                </a:lnSpc>
              </a:pPr>
              <a:r>
                <a:rPr lang="en-US" sz="1780">
                  <a:solidFill>
                    <a:srgbClr val="0C0950"/>
                  </a:solidFill>
                  <a:latin typeface="Roboto"/>
                  <a:ea typeface="Roboto"/>
                  <a:cs typeface="Roboto"/>
                  <a:sym typeface="Roboto"/>
                </a:rPr>
                <a:t>vaccination-info.eu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2D2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0287000" cy="12858750"/>
          </a:xfrm>
          <a:custGeom>
            <a:avLst/>
            <a:gdLst/>
            <a:ahLst/>
            <a:cxnLst/>
            <a:rect l="l" t="t" r="r" b="b"/>
            <a:pathLst>
              <a:path w="10287000" h="12858750">
                <a:moveTo>
                  <a:pt x="0" y="0"/>
                </a:moveTo>
                <a:lnTo>
                  <a:pt x="10287000" y="0"/>
                </a:lnTo>
                <a:lnTo>
                  <a:pt x="10287000" y="12858750"/>
                </a:lnTo>
                <a:lnTo>
                  <a:pt x="0" y="128587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</a:blip>
            <a:stretch>
              <a:fillRect l="-72170" t="-1360" r="-3899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9056132" y="237832"/>
            <a:ext cx="974890" cy="868469"/>
          </a:xfrm>
          <a:custGeom>
            <a:avLst/>
            <a:gdLst/>
            <a:ahLst/>
            <a:cxnLst/>
            <a:rect l="l" t="t" r="r" b="b"/>
            <a:pathLst>
              <a:path w="974890" h="868469">
                <a:moveTo>
                  <a:pt x="0" y="0"/>
                </a:moveTo>
                <a:lnTo>
                  <a:pt x="974890" y="0"/>
                </a:lnTo>
                <a:lnTo>
                  <a:pt x="974890" y="868469"/>
                </a:lnTo>
                <a:lnTo>
                  <a:pt x="0" y="8684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 rot="-220787">
            <a:off x="1932334" y="3534193"/>
            <a:ext cx="2495843" cy="3635592"/>
            <a:chOff x="0" y="0"/>
            <a:chExt cx="3327790" cy="4847456"/>
          </a:xfrm>
        </p:grpSpPr>
        <p:grpSp>
          <p:nvGrpSpPr>
            <p:cNvPr id="5" name="Group 5"/>
            <p:cNvGrpSpPr/>
            <p:nvPr/>
          </p:nvGrpSpPr>
          <p:grpSpPr>
            <a:xfrm>
              <a:off x="929912" y="418087"/>
              <a:ext cx="970820" cy="1099070"/>
              <a:chOff x="0" y="0"/>
              <a:chExt cx="649532" cy="735338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49532" cy="735338"/>
              </a:xfrm>
              <a:custGeom>
                <a:avLst/>
                <a:gdLst/>
                <a:ahLst/>
                <a:cxnLst/>
                <a:rect l="l" t="t" r="r" b="b"/>
                <a:pathLst>
                  <a:path w="649532" h="735338">
                    <a:moveTo>
                      <a:pt x="324766" y="0"/>
                    </a:moveTo>
                    <a:cubicBezTo>
                      <a:pt x="145403" y="0"/>
                      <a:pt x="0" y="164611"/>
                      <a:pt x="0" y="367669"/>
                    </a:cubicBezTo>
                    <a:cubicBezTo>
                      <a:pt x="0" y="570727"/>
                      <a:pt x="145403" y="735338"/>
                      <a:pt x="324766" y="735338"/>
                    </a:cubicBezTo>
                    <a:cubicBezTo>
                      <a:pt x="504129" y="735338"/>
                      <a:pt x="649532" y="570727"/>
                      <a:pt x="649532" y="367669"/>
                    </a:cubicBezTo>
                    <a:cubicBezTo>
                      <a:pt x="649532" y="164611"/>
                      <a:pt x="504129" y="0"/>
                      <a:pt x="324766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60894" y="40363"/>
                <a:ext cx="527745" cy="62603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23"/>
                  </a:lnSpc>
                </a:pPr>
                <a:endParaRPr/>
              </a:p>
            </p:txBody>
          </p:sp>
        </p:grpSp>
        <p:sp>
          <p:nvSpPr>
            <p:cNvPr id="8" name="Freeform 8"/>
            <p:cNvSpPr/>
            <p:nvPr/>
          </p:nvSpPr>
          <p:spPr>
            <a:xfrm flipH="1">
              <a:off x="547496" y="0"/>
              <a:ext cx="1840367" cy="1840367"/>
            </a:xfrm>
            <a:custGeom>
              <a:avLst/>
              <a:gdLst/>
              <a:ahLst/>
              <a:cxnLst/>
              <a:rect l="l" t="t" r="r" b="b"/>
              <a:pathLst>
                <a:path w="1840367" h="1840367">
                  <a:moveTo>
                    <a:pt x="1840367" y="0"/>
                  </a:moveTo>
                  <a:lnTo>
                    <a:pt x="0" y="0"/>
                  </a:lnTo>
                  <a:lnTo>
                    <a:pt x="0" y="1840367"/>
                  </a:lnTo>
                  <a:lnTo>
                    <a:pt x="1840367" y="1840367"/>
                  </a:lnTo>
                  <a:lnTo>
                    <a:pt x="1840367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Freeform 9"/>
            <p:cNvSpPr/>
            <p:nvPr/>
          </p:nvSpPr>
          <p:spPr>
            <a:xfrm rot="105610">
              <a:off x="931152" y="773107"/>
              <a:ext cx="656724" cy="90847"/>
            </a:xfrm>
            <a:custGeom>
              <a:avLst/>
              <a:gdLst/>
              <a:ahLst/>
              <a:cxnLst/>
              <a:rect l="l" t="t" r="r" b="b"/>
              <a:pathLst>
                <a:path w="656724" h="90847">
                  <a:moveTo>
                    <a:pt x="0" y="0"/>
                  </a:moveTo>
                  <a:lnTo>
                    <a:pt x="656724" y="0"/>
                  </a:lnTo>
                  <a:lnTo>
                    <a:pt x="656724" y="90846"/>
                  </a:lnTo>
                  <a:lnTo>
                    <a:pt x="0" y="908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Freeform 10"/>
            <p:cNvSpPr/>
            <p:nvPr/>
          </p:nvSpPr>
          <p:spPr>
            <a:xfrm flipH="1">
              <a:off x="0" y="1670929"/>
              <a:ext cx="3327790" cy="3176527"/>
            </a:xfrm>
            <a:custGeom>
              <a:avLst/>
              <a:gdLst/>
              <a:ahLst/>
              <a:cxnLst/>
              <a:rect l="l" t="t" r="r" b="b"/>
              <a:pathLst>
                <a:path w="3327790" h="3176527">
                  <a:moveTo>
                    <a:pt x="3327790" y="0"/>
                  </a:moveTo>
                  <a:lnTo>
                    <a:pt x="0" y="0"/>
                  </a:lnTo>
                  <a:lnTo>
                    <a:pt x="0" y="3176527"/>
                  </a:lnTo>
                  <a:lnTo>
                    <a:pt x="3327790" y="3176527"/>
                  </a:lnTo>
                  <a:lnTo>
                    <a:pt x="332779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Freeform 11"/>
            <p:cNvSpPr/>
            <p:nvPr/>
          </p:nvSpPr>
          <p:spPr>
            <a:xfrm rot="-2594905">
              <a:off x="2559252" y="2411516"/>
              <a:ext cx="314366" cy="140623"/>
            </a:xfrm>
            <a:custGeom>
              <a:avLst/>
              <a:gdLst/>
              <a:ahLst/>
              <a:cxnLst/>
              <a:rect l="l" t="t" r="r" b="b"/>
              <a:pathLst>
                <a:path w="314366" h="140623">
                  <a:moveTo>
                    <a:pt x="0" y="0"/>
                  </a:moveTo>
                  <a:lnTo>
                    <a:pt x="314366" y="0"/>
                  </a:lnTo>
                  <a:lnTo>
                    <a:pt x="314366" y="140623"/>
                  </a:lnTo>
                  <a:lnTo>
                    <a:pt x="0" y="1406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r="-36587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2" name="Group 12"/>
          <p:cNvGrpSpPr/>
          <p:nvPr/>
        </p:nvGrpSpPr>
        <p:grpSpPr>
          <a:xfrm rot="-222426">
            <a:off x="51717" y="3840473"/>
            <a:ext cx="2468315" cy="3616858"/>
            <a:chOff x="0" y="0"/>
            <a:chExt cx="3291087" cy="4822477"/>
          </a:xfrm>
        </p:grpSpPr>
        <p:grpSp>
          <p:nvGrpSpPr>
            <p:cNvPr id="13" name="Group 13"/>
            <p:cNvGrpSpPr/>
            <p:nvPr/>
          </p:nvGrpSpPr>
          <p:grpSpPr>
            <a:xfrm>
              <a:off x="807005" y="760309"/>
              <a:ext cx="815832" cy="578683"/>
              <a:chOff x="0" y="0"/>
              <a:chExt cx="685918" cy="486532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85918" cy="486532"/>
              </a:xfrm>
              <a:custGeom>
                <a:avLst/>
                <a:gdLst/>
                <a:ahLst/>
                <a:cxnLst/>
                <a:rect l="l" t="t" r="r" b="b"/>
                <a:pathLst>
                  <a:path w="685918" h="486532">
                    <a:moveTo>
                      <a:pt x="342959" y="0"/>
                    </a:moveTo>
                    <a:cubicBezTo>
                      <a:pt x="153548" y="0"/>
                      <a:pt x="0" y="108914"/>
                      <a:pt x="0" y="243266"/>
                    </a:cubicBezTo>
                    <a:cubicBezTo>
                      <a:pt x="0" y="377618"/>
                      <a:pt x="153548" y="486532"/>
                      <a:pt x="342959" y="486532"/>
                    </a:cubicBezTo>
                    <a:cubicBezTo>
                      <a:pt x="532370" y="486532"/>
                      <a:pt x="685918" y="377618"/>
                      <a:pt x="685918" y="243266"/>
                    </a:cubicBezTo>
                    <a:cubicBezTo>
                      <a:pt x="685918" y="108914"/>
                      <a:pt x="532370" y="0"/>
                      <a:pt x="342959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64305" y="17037"/>
                <a:ext cx="557308" cy="42388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23"/>
                  </a:lnSpc>
                </a:pPr>
                <a:endParaRPr/>
              </a:p>
            </p:txBody>
          </p:sp>
        </p:grpSp>
        <p:sp>
          <p:nvSpPr>
            <p:cNvPr id="16" name="Freeform 16"/>
            <p:cNvSpPr/>
            <p:nvPr/>
          </p:nvSpPr>
          <p:spPr>
            <a:xfrm flipH="1">
              <a:off x="662259" y="0"/>
              <a:ext cx="1782539" cy="1711238"/>
            </a:xfrm>
            <a:custGeom>
              <a:avLst/>
              <a:gdLst/>
              <a:ahLst/>
              <a:cxnLst/>
              <a:rect l="l" t="t" r="r" b="b"/>
              <a:pathLst>
                <a:path w="1782539" h="1711238">
                  <a:moveTo>
                    <a:pt x="1782539" y="0"/>
                  </a:moveTo>
                  <a:lnTo>
                    <a:pt x="0" y="0"/>
                  </a:lnTo>
                  <a:lnTo>
                    <a:pt x="0" y="1711238"/>
                  </a:lnTo>
                  <a:lnTo>
                    <a:pt x="1782539" y="1711238"/>
                  </a:lnTo>
                  <a:lnTo>
                    <a:pt x="1782539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Freeform 17"/>
            <p:cNvSpPr/>
            <p:nvPr/>
          </p:nvSpPr>
          <p:spPr>
            <a:xfrm rot="105610">
              <a:off x="841696" y="769698"/>
              <a:ext cx="612610" cy="84744"/>
            </a:xfrm>
            <a:custGeom>
              <a:avLst/>
              <a:gdLst/>
              <a:ahLst/>
              <a:cxnLst/>
              <a:rect l="l" t="t" r="r" b="b"/>
              <a:pathLst>
                <a:path w="612610" h="84744">
                  <a:moveTo>
                    <a:pt x="0" y="0"/>
                  </a:moveTo>
                  <a:lnTo>
                    <a:pt x="612610" y="0"/>
                  </a:lnTo>
                  <a:lnTo>
                    <a:pt x="612610" y="84744"/>
                  </a:lnTo>
                  <a:lnTo>
                    <a:pt x="0" y="84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8" name="Freeform 18"/>
            <p:cNvSpPr/>
            <p:nvPr/>
          </p:nvSpPr>
          <p:spPr>
            <a:xfrm rot="-10800000">
              <a:off x="965798" y="1162656"/>
              <a:ext cx="315392" cy="117878"/>
            </a:xfrm>
            <a:custGeom>
              <a:avLst/>
              <a:gdLst/>
              <a:ahLst/>
              <a:cxnLst/>
              <a:rect l="l" t="t" r="r" b="b"/>
              <a:pathLst>
                <a:path w="315392" h="117878">
                  <a:moveTo>
                    <a:pt x="0" y="0"/>
                  </a:moveTo>
                  <a:lnTo>
                    <a:pt x="315392" y="0"/>
                  </a:lnTo>
                  <a:lnTo>
                    <a:pt x="315392" y="117878"/>
                  </a:lnTo>
                  <a:lnTo>
                    <a:pt x="0" y="1178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0" y="1543123"/>
              <a:ext cx="3291087" cy="3279354"/>
            </a:xfrm>
            <a:custGeom>
              <a:avLst/>
              <a:gdLst/>
              <a:ahLst/>
              <a:cxnLst/>
              <a:rect l="l" t="t" r="r" b="b"/>
              <a:pathLst>
                <a:path w="3291087" h="3279354">
                  <a:moveTo>
                    <a:pt x="0" y="0"/>
                  </a:moveTo>
                  <a:lnTo>
                    <a:pt x="3291087" y="0"/>
                  </a:lnTo>
                  <a:lnTo>
                    <a:pt x="3291087" y="3279354"/>
                  </a:lnTo>
                  <a:lnTo>
                    <a:pt x="0" y="32793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Freeform 20"/>
            <p:cNvSpPr/>
            <p:nvPr/>
          </p:nvSpPr>
          <p:spPr>
            <a:xfrm rot="2125618">
              <a:off x="1396304" y="1957840"/>
              <a:ext cx="385920" cy="138999"/>
            </a:xfrm>
            <a:custGeom>
              <a:avLst/>
              <a:gdLst/>
              <a:ahLst/>
              <a:cxnLst/>
              <a:rect l="l" t="t" r="r" b="b"/>
              <a:pathLst>
                <a:path w="385920" h="138999">
                  <a:moveTo>
                    <a:pt x="0" y="0"/>
                  </a:moveTo>
                  <a:lnTo>
                    <a:pt x="385920" y="0"/>
                  </a:lnTo>
                  <a:lnTo>
                    <a:pt x="385920" y="138999"/>
                  </a:lnTo>
                  <a:lnTo>
                    <a:pt x="0" y="1389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r="-9977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1" name="Freeform 21"/>
            <p:cNvSpPr/>
            <p:nvPr/>
          </p:nvSpPr>
          <p:spPr>
            <a:xfrm rot="222426">
              <a:off x="1863671" y="2758935"/>
              <a:ext cx="838234" cy="850606"/>
            </a:xfrm>
            <a:custGeom>
              <a:avLst/>
              <a:gdLst/>
              <a:ahLst/>
              <a:cxnLst/>
              <a:rect l="l" t="t" r="r" b="b"/>
              <a:pathLst>
                <a:path w="838234" h="850606">
                  <a:moveTo>
                    <a:pt x="0" y="0"/>
                  </a:moveTo>
                  <a:lnTo>
                    <a:pt x="838233" y="0"/>
                  </a:lnTo>
                  <a:lnTo>
                    <a:pt x="838233" y="850606"/>
                  </a:lnTo>
                  <a:lnTo>
                    <a:pt x="0" y="8506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Freeform 22"/>
            <p:cNvSpPr/>
            <p:nvPr/>
          </p:nvSpPr>
          <p:spPr>
            <a:xfrm rot="222426">
              <a:off x="1680292" y="2919773"/>
              <a:ext cx="374638" cy="380168"/>
            </a:xfrm>
            <a:custGeom>
              <a:avLst/>
              <a:gdLst/>
              <a:ahLst/>
              <a:cxnLst/>
              <a:rect l="l" t="t" r="r" b="b"/>
              <a:pathLst>
                <a:path w="374638" h="380168">
                  <a:moveTo>
                    <a:pt x="0" y="0"/>
                  </a:moveTo>
                  <a:lnTo>
                    <a:pt x="374639" y="0"/>
                  </a:lnTo>
                  <a:lnTo>
                    <a:pt x="374639" y="380168"/>
                  </a:lnTo>
                  <a:lnTo>
                    <a:pt x="0" y="3801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135440" y="11307630"/>
            <a:ext cx="8016121" cy="998004"/>
            <a:chOff x="0" y="0"/>
            <a:chExt cx="10688161" cy="1330672"/>
          </a:xfrm>
        </p:grpSpPr>
        <p:grpSp>
          <p:nvGrpSpPr>
            <p:cNvPr id="24" name="Group 24"/>
            <p:cNvGrpSpPr/>
            <p:nvPr/>
          </p:nvGrpSpPr>
          <p:grpSpPr>
            <a:xfrm>
              <a:off x="19341" y="0"/>
              <a:ext cx="10649478" cy="1330672"/>
              <a:chOff x="0" y="0"/>
              <a:chExt cx="2243841" cy="280372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2243841" cy="280372"/>
              </a:xfrm>
              <a:custGeom>
                <a:avLst/>
                <a:gdLst/>
                <a:ahLst/>
                <a:cxnLst/>
                <a:rect l="l" t="t" r="r" b="b"/>
                <a:pathLst>
                  <a:path w="2243841" h="280372">
                    <a:moveTo>
                      <a:pt x="0" y="0"/>
                    </a:moveTo>
                    <a:lnTo>
                      <a:pt x="2243841" y="0"/>
                    </a:lnTo>
                    <a:lnTo>
                      <a:pt x="2243841" y="280372"/>
                    </a:lnTo>
                    <a:lnTo>
                      <a:pt x="0" y="28037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" name="TextBox 26"/>
              <p:cNvSpPr txBox="1"/>
              <p:nvPr/>
            </p:nvSpPr>
            <p:spPr>
              <a:xfrm>
                <a:off x="0" y="-28575"/>
                <a:ext cx="2243841" cy="30894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96"/>
                  </a:lnSpc>
                </a:pPr>
                <a:endParaRPr/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0" y="72405"/>
              <a:ext cx="10688161" cy="11779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80"/>
                </a:lnSpc>
              </a:pPr>
              <a:r>
                <a:rPr lang="en-US" sz="2900" b="1" spc="-145">
                  <a:solidFill>
                    <a:srgbClr val="71A059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Vaccines have protected generations, saved millions of lives, and continue to safeguard our future.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5709117" y="2518172"/>
            <a:ext cx="4203620" cy="4513951"/>
            <a:chOff x="0" y="0"/>
            <a:chExt cx="5604827" cy="6018601"/>
          </a:xfrm>
        </p:grpSpPr>
        <p:sp>
          <p:nvSpPr>
            <p:cNvPr id="29" name="Freeform 29"/>
            <p:cNvSpPr/>
            <p:nvPr/>
          </p:nvSpPr>
          <p:spPr>
            <a:xfrm>
              <a:off x="0" y="2538297"/>
              <a:ext cx="5604827" cy="3089661"/>
            </a:xfrm>
            <a:custGeom>
              <a:avLst/>
              <a:gdLst/>
              <a:ahLst/>
              <a:cxnLst/>
              <a:rect l="l" t="t" r="r" b="b"/>
              <a:pathLst>
                <a:path w="5604827" h="3089661">
                  <a:moveTo>
                    <a:pt x="0" y="0"/>
                  </a:moveTo>
                  <a:lnTo>
                    <a:pt x="5604827" y="0"/>
                  </a:lnTo>
                  <a:lnTo>
                    <a:pt x="5604827" y="3089660"/>
                  </a:lnTo>
                  <a:lnTo>
                    <a:pt x="0" y="30896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2453339" y="1644767"/>
              <a:ext cx="3058128" cy="4373834"/>
            </a:xfrm>
            <a:custGeom>
              <a:avLst/>
              <a:gdLst/>
              <a:ahLst/>
              <a:cxnLst/>
              <a:rect l="l" t="t" r="r" b="b"/>
              <a:pathLst>
                <a:path w="3058128" h="4373834">
                  <a:moveTo>
                    <a:pt x="0" y="0"/>
                  </a:moveTo>
                  <a:lnTo>
                    <a:pt x="3058128" y="0"/>
                  </a:lnTo>
                  <a:lnTo>
                    <a:pt x="3058128" y="4373834"/>
                  </a:lnTo>
                  <a:lnTo>
                    <a:pt x="0" y="43738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31" name="Group 31"/>
            <p:cNvGrpSpPr/>
            <p:nvPr/>
          </p:nvGrpSpPr>
          <p:grpSpPr>
            <a:xfrm>
              <a:off x="3163673" y="39103"/>
              <a:ext cx="1424380" cy="1301857"/>
              <a:chOff x="0" y="0"/>
              <a:chExt cx="977366" cy="893294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977366" cy="893294"/>
              </a:xfrm>
              <a:custGeom>
                <a:avLst/>
                <a:gdLst/>
                <a:ahLst/>
                <a:cxnLst/>
                <a:rect l="l" t="t" r="r" b="b"/>
                <a:pathLst>
                  <a:path w="977366" h="893294">
                    <a:moveTo>
                      <a:pt x="488683" y="0"/>
                    </a:moveTo>
                    <a:cubicBezTo>
                      <a:pt x="218791" y="0"/>
                      <a:pt x="0" y="199971"/>
                      <a:pt x="0" y="446647"/>
                    </a:cubicBezTo>
                    <a:cubicBezTo>
                      <a:pt x="0" y="693323"/>
                      <a:pt x="218791" y="893294"/>
                      <a:pt x="488683" y="893294"/>
                    </a:cubicBezTo>
                    <a:cubicBezTo>
                      <a:pt x="758575" y="893294"/>
                      <a:pt x="977366" y="693323"/>
                      <a:pt x="977366" y="446647"/>
                    </a:cubicBezTo>
                    <a:cubicBezTo>
                      <a:pt x="977366" y="199971"/>
                      <a:pt x="758575" y="0"/>
                      <a:pt x="488683" y="0"/>
                    </a:cubicBezTo>
                    <a:close/>
                  </a:path>
                </a:pathLst>
              </a:custGeom>
              <a:solidFill>
                <a:srgbClr val="F6F6F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" name="TextBox 33"/>
              <p:cNvSpPr txBox="1"/>
              <p:nvPr/>
            </p:nvSpPr>
            <p:spPr>
              <a:xfrm>
                <a:off x="91628" y="55171"/>
                <a:ext cx="794110" cy="754376"/>
              </a:xfrm>
              <a:prstGeom prst="rect">
                <a:avLst/>
              </a:prstGeom>
            </p:spPr>
            <p:txBody>
              <a:bodyPr lIns="45088" tIns="45088" rIns="45088" bIns="45088" rtlCol="0" anchor="ctr"/>
              <a:lstStyle/>
              <a:p>
                <a:pPr algn="ctr">
                  <a:lnSpc>
                    <a:spcPts val="1896"/>
                  </a:lnSpc>
                </a:pPr>
                <a:endParaRPr/>
              </a:p>
            </p:txBody>
          </p:sp>
        </p:grpSp>
        <p:grpSp>
          <p:nvGrpSpPr>
            <p:cNvPr id="34" name="Group 34"/>
            <p:cNvGrpSpPr/>
            <p:nvPr/>
          </p:nvGrpSpPr>
          <p:grpSpPr>
            <a:xfrm>
              <a:off x="3247951" y="821976"/>
              <a:ext cx="1061887" cy="735347"/>
              <a:chOff x="0" y="0"/>
              <a:chExt cx="812800" cy="562856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812800" cy="56285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562856">
                    <a:moveTo>
                      <a:pt x="406400" y="0"/>
                    </a:moveTo>
                    <a:cubicBezTo>
                      <a:pt x="181951" y="0"/>
                      <a:pt x="0" y="126000"/>
                      <a:pt x="0" y="281428"/>
                    </a:cubicBezTo>
                    <a:cubicBezTo>
                      <a:pt x="0" y="436857"/>
                      <a:pt x="181951" y="562856"/>
                      <a:pt x="406400" y="562856"/>
                    </a:cubicBezTo>
                    <a:cubicBezTo>
                      <a:pt x="630849" y="562856"/>
                      <a:pt x="812800" y="436857"/>
                      <a:pt x="812800" y="281428"/>
                    </a:cubicBezTo>
                    <a:cubicBezTo>
                      <a:pt x="812800" y="126000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" name="TextBox 36"/>
              <p:cNvSpPr txBox="1"/>
              <p:nvPr/>
            </p:nvSpPr>
            <p:spPr>
              <a:xfrm>
                <a:off x="76200" y="33718"/>
                <a:ext cx="660400" cy="476371"/>
              </a:xfrm>
              <a:prstGeom prst="rect">
                <a:avLst/>
              </a:prstGeom>
            </p:spPr>
            <p:txBody>
              <a:bodyPr lIns="28149" tIns="28149" rIns="28149" bIns="28149" rtlCol="0" anchor="ctr"/>
              <a:lstStyle/>
              <a:p>
                <a:pPr algn="ctr">
                  <a:lnSpc>
                    <a:spcPts val="2493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37" name="Freeform 37"/>
            <p:cNvSpPr/>
            <p:nvPr/>
          </p:nvSpPr>
          <p:spPr>
            <a:xfrm>
              <a:off x="3143499" y="0"/>
              <a:ext cx="1592384" cy="1804702"/>
            </a:xfrm>
            <a:custGeom>
              <a:avLst/>
              <a:gdLst/>
              <a:ahLst/>
              <a:cxnLst/>
              <a:rect l="l" t="t" r="r" b="b"/>
              <a:pathLst>
                <a:path w="1592384" h="1804702">
                  <a:moveTo>
                    <a:pt x="0" y="0"/>
                  </a:moveTo>
                  <a:lnTo>
                    <a:pt x="1592384" y="0"/>
                  </a:lnTo>
                  <a:lnTo>
                    <a:pt x="1592384" y="1804702"/>
                  </a:lnTo>
                  <a:lnTo>
                    <a:pt x="0" y="18047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8" name="Freeform 38"/>
            <p:cNvSpPr/>
            <p:nvPr/>
          </p:nvSpPr>
          <p:spPr>
            <a:xfrm rot="-817197">
              <a:off x="4446729" y="2651918"/>
              <a:ext cx="404966" cy="141717"/>
            </a:xfrm>
            <a:custGeom>
              <a:avLst/>
              <a:gdLst/>
              <a:ahLst/>
              <a:cxnLst/>
              <a:rect l="l" t="t" r="r" b="b"/>
              <a:pathLst>
                <a:path w="404966" h="141717">
                  <a:moveTo>
                    <a:pt x="0" y="0"/>
                  </a:moveTo>
                  <a:lnTo>
                    <a:pt x="404966" y="0"/>
                  </a:lnTo>
                  <a:lnTo>
                    <a:pt x="404966" y="141717"/>
                  </a:lnTo>
                  <a:lnTo>
                    <a:pt x="0" y="1417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 r="-6854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9" name="Freeform 39"/>
            <p:cNvSpPr/>
            <p:nvPr/>
          </p:nvSpPr>
          <p:spPr>
            <a:xfrm>
              <a:off x="691261" y="275227"/>
              <a:ext cx="2030600" cy="1802565"/>
            </a:xfrm>
            <a:custGeom>
              <a:avLst/>
              <a:gdLst/>
              <a:ahLst/>
              <a:cxnLst/>
              <a:rect l="l" t="t" r="r" b="b"/>
              <a:pathLst>
                <a:path w="2030600" h="1802565">
                  <a:moveTo>
                    <a:pt x="0" y="0"/>
                  </a:moveTo>
                  <a:lnTo>
                    <a:pt x="2030599" y="0"/>
                  </a:lnTo>
                  <a:lnTo>
                    <a:pt x="2030599" y="1802564"/>
                  </a:lnTo>
                  <a:lnTo>
                    <a:pt x="0" y="18025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0" name="Freeform 40"/>
            <p:cNvSpPr/>
            <p:nvPr/>
          </p:nvSpPr>
          <p:spPr>
            <a:xfrm>
              <a:off x="540492" y="1959871"/>
              <a:ext cx="2373289" cy="3783504"/>
            </a:xfrm>
            <a:custGeom>
              <a:avLst/>
              <a:gdLst/>
              <a:ahLst/>
              <a:cxnLst/>
              <a:rect l="l" t="t" r="r" b="b"/>
              <a:pathLst>
                <a:path w="2373289" h="3783504">
                  <a:moveTo>
                    <a:pt x="0" y="0"/>
                  </a:moveTo>
                  <a:lnTo>
                    <a:pt x="2373289" y="0"/>
                  </a:lnTo>
                  <a:lnTo>
                    <a:pt x="2373289" y="3783503"/>
                  </a:lnTo>
                  <a:lnTo>
                    <a:pt x="0" y="37835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1" name="Freeform 41"/>
            <p:cNvSpPr/>
            <p:nvPr/>
          </p:nvSpPr>
          <p:spPr>
            <a:xfrm rot="-459860">
              <a:off x="1537502" y="1924523"/>
              <a:ext cx="429856" cy="186448"/>
            </a:xfrm>
            <a:custGeom>
              <a:avLst/>
              <a:gdLst/>
              <a:ahLst/>
              <a:cxnLst/>
              <a:rect l="l" t="t" r="r" b="b"/>
              <a:pathLst>
                <a:path w="429856" h="186448">
                  <a:moveTo>
                    <a:pt x="0" y="0"/>
                  </a:moveTo>
                  <a:lnTo>
                    <a:pt x="429856" y="0"/>
                  </a:lnTo>
                  <a:lnTo>
                    <a:pt x="429856" y="186448"/>
                  </a:lnTo>
                  <a:lnTo>
                    <a:pt x="0" y="1864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 t="-119599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2" name="Freeform 42"/>
            <p:cNvSpPr/>
            <p:nvPr/>
          </p:nvSpPr>
          <p:spPr>
            <a:xfrm rot="-9538887">
              <a:off x="690906" y="2698823"/>
              <a:ext cx="337099" cy="133021"/>
            </a:xfrm>
            <a:custGeom>
              <a:avLst/>
              <a:gdLst/>
              <a:ahLst/>
              <a:cxnLst/>
              <a:rect l="l" t="t" r="r" b="b"/>
              <a:pathLst>
                <a:path w="337099" h="133021">
                  <a:moveTo>
                    <a:pt x="0" y="0"/>
                  </a:moveTo>
                  <a:lnTo>
                    <a:pt x="337100" y="0"/>
                  </a:lnTo>
                  <a:lnTo>
                    <a:pt x="337100" y="133021"/>
                  </a:lnTo>
                  <a:lnTo>
                    <a:pt x="0" y="1330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 r="-20489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3344965" y="5272306"/>
            <a:ext cx="5913335" cy="4567554"/>
            <a:chOff x="0" y="0"/>
            <a:chExt cx="7884447" cy="6090072"/>
          </a:xfrm>
        </p:grpSpPr>
        <p:sp>
          <p:nvSpPr>
            <p:cNvPr id="44" name="Freeform 44"/>
            <p:cNvSpPr/>
            <p:nvPr/>
          </p:nvSpPr>
          <p:spPr>
            <a:xfrm>
              <a:off x="0" y="2985571"/>
              <a:ext cx="7884447" cy="3104501"/>
            </a:xfrm>
            <a:custGeom>
              <a:avLst/>
              <a:gdLst/>
              <a:ahLst/>
              <a:cxnLst/>
              <a:rect l="l" t="t" r="r" b="b"/>
              <a:pathLst>
                <a:path w="7884447" h="3104501">
                  <a:moveTo>
                    <a:pt x="0" y="0"/>
                  </a:moveTo>
                  <a:lnTo>
                    <a:pt x="7884447" y="0"/>
                  </a:lnTo>
                  <a:lnTo>
                    <a:pt x="7884447" y="3104501"/>
                  </a:lnTo>
                  <a:lnTo>
                    <a:pt x="0" y="31045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5" name="Freeform 45"/>
            <p:cNvSpPr/>
            <p:nvPr/>
          </p:nvSpPr>
          <p:spPr>
            <a:xfrm flipH="1">
              <a:off x="1050676" y="1966729"/>
              <a:ext cx="3255117" cy="3638851"/>
            </a:xfrm>
            <a:custGeom>
              <a:avLst/>
              <a:gdLst/>
              <a:ahLst/>
              <a:cxnLst/>
              <a:rect l="l" t="t" r="r" b="b"/>
              <a:pathLst>
                <a:path w="3255117" h="3638851">
                  <a:moveTo>
                    <a:pt x="3255117" y="0"/>
                  </a:moveTo>
                  <a:lnTo>
                    <a:pt x="0" y="0"/>
                  </a:lnTo>
                  <a:lnTo>
                    <a:pt x="0" y="3638851"/>
                  </a:lnTo>
                  <a:lnTo>
                    <a:pt x="3255117" y="3638851"/>
                  </a:lnTo>
                  <a:lnTo>
                    <a:pt x="3255117" y="0"/>
                  </a:lnTo>
                  <a:close/>
                </a:path>
              </a:pathLst>
            </a:custGeom>
            <a:blipFill>
              <a:blip r:embed="rId2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46" name="Group 46"/>
            <p:cNvGrpSpPr/>
            <p:nvPr/>
          </p:nvGrpSpPr>
          <p:grpSpPr>
            <a:xfrm rot="239310">
              <a:off x="2236449" y="684200"/>
              <a:ext cx="1050634" cy="1203162"/>
              <a:chOff x="0" y="0"/>
              <a:chExt cx="713192" cy="816731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0" y="0"/>
                <a:ext cx="713192" cy="816731"/>
              </a:xfrm>
              <a:custGeom>
                <a:avLst/>
                <a:gdLst/>
                <a:ahLst/>
                <a:cxnLst/>
                <a:rect l="l" t="t" r="r" b="b"/>
                <a:pathLst>
                  <a:path w="713192" h="816731">
                    <a:moveTo>
                      <a:pt x="356596" y="0"/>
                    </a:moveTo>
                    <a:cubicBezTo>
                      <a:pt x="159653" y="0"/>
                      <a:pt x="0" y="182831"/>
                      <a:pt x="0" y="408365"/>
                    </a:cubicBezTo>
                    <a:cubicBezTo>
                      <a:pt x="0" y="633899"/>
                      <a:pt x="159653" y="816731"/>
                      <a:pt x="356596" y="816731"/>
                    </a:cubicBezTo>
                    <a:cubicBezTo>
                      <a:pt x="553538" y="816731"/>
                      <a:pt x="713192" y="633899"/>
                      <a:pt x="713192" y="408365"/>
                    </a:cubicBezTo>
                    <a:cubicBezTo>
                      <a:pt x="713192" y="182831"/>
                      <a:pt x="553538" y="0"/>
                      <a:pt x="356596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" name="TextBox 48"/>
              <p:cNvSpPr txBox="1"/>
              <p:nvPr/>
            </p:nvSpPr>
            <p:spPr>
              <a:xfrm>
                <a:off x="66862" y="47994"/>
                <a:ext cx="579468" cy="692169"/>
              </a:xfrm>
              <a:prstGeom prst="rect">
                <a:avLst/>
              </a:prstGeom>
            </p:spPr>
            <p:txBody>
              <a:bodyPr lIns="46520" tIns="46520" rIns="46520" bIns="46520" rtlCol="0" anchor="ctr"/>
              <a:lstStyle/>
              <a:p>
                <a:pPr algn="ctr">
                  <a:lnSpc>
                    <a:spcPts val="2023"/>
                  </a:lnSpc>
                </a:pPr>
                <a:endParaRPr/>
              </a:p>
            </p:txBody>
          </p:sp>
        </p:grpSp>
        <p:sp>
          <p:nvSpPr>
            <p:cNvPr id="49" name="Freeform 49"/>
            <p:cNvSpPr/>
            <p:nvPr/>
          </p:nvSpPr>
          <p:spPr>
            <a:xfrm rot="239310">
              <a:off x="1395195" y="76267"/>
              <a:ext cx="2267891" cy="2152434"/>
            </a:xfrm>
            <a:custGeom>
              <a:avLst/>
              <a:gdLst/>
              <a:ahLst/>
              <a:cxnLst/>
              <a:rect l="l" t="t" r="r" b="b"/>
              <a:pathLst>
                <a:path w="2267891" h="2152434">
                  <a:moveTo>
                    <a:pt x="0" y="0"/>
                  </a:moveTo>
                  <a:lnTo>
                    <a:pt x="2267891" y="0"/>
                  </a:lnTo>
                  <a:lnTo>
                    <a:pt x="2267891" y="2152434"/>
                  </a:lnTo>
                  <a:lnTo>
                    <a:pt x="0" y="21524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50" name="Freeform 50"/>
            <p:cNvSpPr/>
            <p:nvPr/>
          </p:nvSpPr>
          <p:spPr>
            <a:xfrm rot="-194646">
              <a:off x="2114855" y="2013019"/>
              <a:ext cx="563379" cy="258130"/>
            </a:xfrm>
            <a:custGeom>
              <a:avLst/>
              <a:gdLst/>
              <a:ahLst/>
              <a:cxnLst/>
              <a:rect l="l" t="t" r="r" b="b"/>
              <a:pathLst>
                <a:path w="563379" h="258130">
                  <a:moveTo>
                    <a:pt x="0" y="0"/>
                  </a:moveTo>
                  <a:lnTo>
                    <a:pt x="563379" y="0"/>
                  </a:lnTo>
                  <a:lnTo>
                    <a:pt x="563379" y="258130"/>
                  </a:lnTo>
                  <a:lnTo>
                    <a:pt x="0" y="2581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51" name="Freeform 51"/>
            <p:cNvSpPr/>
            <p:nvPr/>
          </p:nvSpPr>
          <p:spPr>
            <a:xfrm rot="105610">
              <a:off x="2530556" y="1233943"/>
              <a:ext cx="749472" cy="103677"/>
            </a:xfrm>
            <a:custGeom>
              <a:avLst/>
              <a:gdLst/>
              <a:ahLst/>
              <a:cxnLst/>
              <a:rect l="l" t="t" r="r" b="b"/>
              <a:pathLst>
                <a:path w="749472" h="103677">
                  <a:moveTo>
                    <a:pt x="0" y="0"/>
                  </a:moveTo>
                  <a:lnTo>
                    <a:pt x="749472" y="0"/>
                  </a:lnTo>
                  <a:lnTo>
                    <a:pt x="749472" y="103676"/>
                  </a:lnTo>
                  <a:lnTo>
                    <a:pt x="0" y="1036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52" name="Freeform 52"/>
            <p:cNvSpPr/>
            <p:nvPr/>
          </p:nvSpPr>
          <p:spPr>
            <a:xfrm flipH="1">
              <a:off x="4305793" y="3418230"/>
              <a:ext cx="2616252" cy="2135516"/>
            </a:xfrm>
            <a:custGeom>
              <a:avLst/>
              <a:gdLst/>
              <a:ahLst/>
              <a:cxnLst/>
              <a:rect l="l" t="t" r="r" b="b"/>
              <a:pathLst>
                <a:path w="2616252" h="2135516">
                  <a:moveTo>
                    <a:pt x="2616252" y="0"/>
                  </a:moveTo>
                  <a:lnTo>
                    <a:pt x="0" y="0"/>
                  </a:lnTo>
                  <a:lnTo>
                    <a:pt x="0" y="2135516"/>
                  </a:lnTo>
                  <a:lnTo>
                    <a:pt x="2616252" y="2135516"/>
                  </a:lnTo>
                  <a:lnTo>
                    <a:pt x="2616252" y="0"/>
                  </a:lnTo>
                  <a:close/>
                </a:path>
              </a:pathLst>
            </a:custGeom>
            <a:blipFill>
              <a:blip r:embed="rId26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53" name="Freeform 53"/>
            <p:cNvSpPr/>
            <p:nvPr/>
          </p:nvSpPr>
          <p:spPr>
            <a:xfrm rot="-1744035">
              <a:off x="1600079" y="3279519"/>
              <a:ext cx="428547" cy="189954"/>
            </a:xfrm>
            <a:custGeom>
              <a:avLst/>
              <a:gdLst/>
              <a:ahLst/>
              <a:cxnLst/>
              <a:rect l="l" t="t" r="r" b="b"/>
              <a:pathLst>
                <a:path w="428547" h="189954">
                  <a:moveTo>
                    <a:pt x="0" y="0"/>
                  </a:moveTo>
                  <a:lnTo>
                    <a:pt x="428547" y="0"/>
                  </a:lnTo>
                  <a:lnTo>
                    <a:pt x="428547" y="189954"/>
                  </a:lnTo>
                  <a:lnTo>
                    <a:pt x="0" y="189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 r="-35343"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54" name="Group 54"/>
            <p:cNvGrpSpPr/>
            <p:nvPr/>
          </p:nvGrpSpPr>
          <p:grpSpPr>
            <a:xfrm rot="-1720272">
              <a:off x="1831595" y="3286188"/>
              <a:ext cx="109982" cy="99983"/>
              <a:chOff x="0" y="0"/>
              <a:chExt cx="698500" cy="635000"/>
            </a:xfrm>
          </p:grpSpPr>
          <p:sp>
            <p:nvSpPr>
              <p:cNvPr id="55" name="Freeform 55"/>
              <p:cNvSpPr/>
              <p:nvPr/>
            </p:nvSpPr>
            <p:spPr>
              <a:xfrm>
                <a:off x="0" y="0"/>
                <a:ext cx="698500" cy="635000"/>
              </a:xfrm>
              <a:custGeom>
                <a:avLst/>
                <a:gdLst/>
                <a:ahLst/>
                <a:cxnLst/>
                <a:rect l="l" t="t" r="r" b="b"/>
                <a:pathLst>
                  <a:path w="698500" h="635000">
                    <a:moveTo>
                      <a:pt x="689206" y="134181"/>
                    </a:moveTo>
                    <a:cubicBezTo>
                      <a:pt x="667111" y="59151"/>
                      <a:pt x="595785" y="2"/>
                      <a:pt x="511444" y="0"/>
                    </a:cubicBezTo>
                    <a:cubicBezTo>
                      <a:pt x="440633" y="0"/>
                      <a:pt x="379113" y="39955"/>
                      <a:pt x="348013" y="98637"/>
                    </a:cubicBezTo>
                    <a:cubicBezTo>
                      <a:pt x="316913" y="39956"/>
                      <a:pt x="255402" y="2"/>
                      <a:pt x="184593" y="0"/>
                    </a:cubicBezTo>
                    <a:cubicBezTo>
                      <a:pt x="96370" y="0"/>
                      <a:pt x="19208" y="59151"/>
                      <a:pt x="4058" y="145002"/>
                    </a:cubicBezTo>
                    <a:cubicBezTo>
                      <a:pt x="-34360" y="362701"/>
                      <a:pt x="209136" y="533104"/>
                      <a:pt x="348562" y="635000"/>
                    </a:cubicBezTo>
                    <a:cubicBezTo>
                      <a:pt x="477469" y="540791"/>
                      <a:pt x="752380" y="348699"/>
                      <a:pt x="689206" y="134181"/>
                    </a:cubicBezTo>
                    <a:close/>
                  </a:path>
                </a:pathLst>
              </a:custGeom>
              <a:solidFill>
                <a:srgbClr val="FF575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" name="TextBox 56"/>
              <p:cNvSpPr txBox="1"/>
              <p:nvPr/>
            </p:nvSpPr>
            <p:spPr>
              <a:xfrm>
                <a:off x="57150" y="73025"/>
                <a:ext cx="584200" cy="460375"/>
              </a:xfrm>
              <a:prstGeom prst="rect">
                <a:avLst/>
              </a:prstGeom>
            </p:spPr>
            <p:txBody>
              <a:bodyPr lIns="7000" tIns="7000" rIns="7000" bIns="7000" rtlCol="0" anchor="ctr"/>
              <a:lstStyle/>
              <a:p>
                <a:pPr algn="ctr">
                  <a:lnSpc>
                    <a:spcPts val="2023"/>
                  </a:lnSpc>
                </a:pPr>
                <a:endParaRPr/>
              </a:p>
            </p:txBody>
          </p:sp>
        </p:grpSp>
        <p:sp>
          <p:nvSpPr>
            <p:cNvPr id="57" name="Freeform 57"/>
            <p:cNvSpPr/>
            <p:nvPr/>
          </p:nvSpPr>
          <p:spPr>
            <a:xfrm rot="1962975">
              <a:off x="5197432" y="5094892"/>
              <a:ext cx="314536" cy="139418"/>
            </a:xfrm>
            <a:custGeom>
              <a:avLst/>
              <a:gdLst/>
              <a:ahLst/>
              <a:cxnLst/>
              <a:rect l="l" t="t" r="r" b="b"/>
              <a:pathLst>
                <a:path w="314536" h="139418">
                  <a:moveTo>
                    <a:pt x="0" y="0"/>
                  </a:moveTo>
                  <a:lnTo>
                    <a:pt x="314535" y="0"/>
                  </a:lnTo>
                  <a:lnTo>
                    <a:pt x="314535" y="139419"/>
                  </a:lnTo>
                  <a:lnTo>
                    <a:pt x="0" y="1394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 r="-35343"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58" name="Group 58"/>
            <p:cNvGrpSpPr/>
            <p:nvPr/>
          </p:nvGrpSpPr>
          <p:grpSpPr>
            <a:xfrm rot="1986739">
              <a:off x="5364186" y="5161329"/>
              <a:ext cx="80722" cy="73384"/>
              <a:chOff x="0" y="0"/>
              <a:chExt cx="698500" cy="635000"/>
            </a:xfrm>
          </p:grpSpPr>
          <p:sp>
            <p:nvSpPr>
              <p:cNvPr id="59" name="Freeform 59"/>
              <p:cNvSpPr/>
              <p:nvPr/>
            </p:nvSpPr>
            <p:spPr>
              <a:xfrm>
                <a:off x="0" y="0"/>
                <a:ext cx="698500" cy="635000"/>
              </a:xfrm>
              <a:custGeom>
                <a:avLst/>
                <a:gdLst/>
                <a:ahLst/>
                <a:cxnLst/>
                <a:rect l="l" t="t" r="r" b="b"/>
                <a:pathLst>
                  <a:path w="698500" h="635000">
                    <a:moveTo>
                      <a:pt x="689206" y="134181"/>
                    </a:moveTo>
                    <a:cubicBezTo>
                      <a:pt x="667111" y="59151"/>
                      <a:pt x="595785" y="2"/>
                      <a:pt x="511444" y="0"/>
                    </a:cubicBezTo>
                    <a:cubicBezTo>
                      <a:pt x="440633" y="0"/>
                      <a:pt x="379113" y="39955"/>
                      <a:pt x="348013" y="98637"/>
                    </a:cubicBezTo>
                    <a:cubicBezTo>
                      <a:pt x="316913" y="39956"/>
                      <a:pt x="255402" y="2"/>
                      <a:pt x="184593" y="0"/>
                    </a:cubicBezTo>
                    <a:cubicBezTo>
                      <a:pt x="96370" y="0"/>
                      <a:pt x="19208" y="59151"/>
                      <a:pt x="4058" y="145002"/>
                    </a:cubicBezTo>
                    <a:cubicBezTo>
                      <a:pt x="-34360" y="362701"/>
                      <a:pt x="209136" y="533104"/>
                      <a:pt x="348562" y="635000"/>
                    </a:cubicBezTo>
                    <a:cubicBezTo>
                      <a:pt x="477469" y="540791"/>
                      <a:pt x="752380" y="348699"/>
                      <a:pt x="689206" y="134181"/>
                    </a:cubicBezTo>
                    <a:close/>
                  </a:path>
                </a:pathLst>
              </a:custGeom>
              <a:solidFill>
                <a:srgbClr val="FF575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0" name="TextBox 60"/>
              <p:cNvSpPr txBox="1"/>
              <p:nvPr/>
            </p:nvSpPr>
            <p:spPr>
              <a:xfrm>
                <a:off x="57150" y="73025"/>
                <a:ext cx="584200" cy="460375"/>
              </a:xfrm>
              <a:prstGeom prst="rect">
                <a:avLst/>
              </a:prstGeom>
            </p:spPr>
            <p:txBody>
              <a:bodyPr lIns="5138" tIns="5138" rIns="5138" bIns="5138" rtlCol="0" anchor="ctr"/>
              <a:lstStyle/>
              <a:p>
                <a:pPr algn="ctr">
                  <a:lnSpc>
                    <a:spcPts val="2023"/>
                  </a:lnSpc>
                </a:pPr>
                <a:endParaRPr/>
              </a:p>
            </p:txBody>
          </p:sp>
        </p:grpSp>
      </p:grpSp>
      <p:sp>
        <p:nvSpPr>
          <p:cNvPr id="61" name="TextBox 61"/>
          <p:cNvSpPr txBox="1"/>
          <p:nvPr/>
        </p:nvSpPr>
        <p:spPr>
          <a:xfrm>
            <a:off x="1285875" y="954881"/>
            <a:ext cx="7715250" cy="1563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87"/>
              </a:lnSpc>
            </a:pPr>
            <a:r>
              <a:rPr lang="en-US" sz="5156" b="1" spc="-257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FOR EVERY GENERATION, VACCINES WORK. 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260417" y="171157"/>
            <a:ext cx="1713787" cy="473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43"/>
              </a:lnSpc>
              <a:spcBef>
                <a:spcPct val="0"/>
              </a:spcBef>
            </a:pPr>
            <a:r>
              <a:rPr lang="en-US" sz="2673" b="1" spc="53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#EIW2026 </a:t>
            </a:r>
          </a:p>
        </p:txBody>
      </p:sp>
      <p:grpSp>
        <p:nvGrpSpPr>
          <p:cNvPr id="63" name="Group 63"/>
          <p:cNvGrpSpPr/>
          <p:nvPr/>
        </p:nvGrpSpPr>
        <p:grpSpPr>
          <a:xfrm>
            <a:off x="1753476" y="10059395"/>
            <a:ext cx="3570771" cy="514350"/>
            <a:chOff x="0" y="0"/>
            <a:chExt cx="940450" cy="135467"/>
          </a:xfrm>
        </p:grpSpPr>
        <p:sp>
          <p:nvSpPr>
            <p:cNvPr id="64" name="Freeform 64"/>
            <p:cNvSpPr/>
            <p:nvPr/>
          </p:nvSpPr>
          <p:spPr>
            <a:xfrm>
              <a:off x="0" y="0"/>
              <a:ext cx="940450" cy="135467"/>
            </a:xfrm>
            <a:custGeom>
              <a:avLst/>
              <a:gdLst/>
              <a:ahLst/>
              <a:cxnLst/>
              <a:rect l="l" t="t" r="r" b="b"/>
              <a:pathLst>
                <a:path w="940450" h="135467">
                  <a:moveTo>
                    <a:pt x="0" y="0"/>
                  </a:moveTo>
                  <a:lnTo>
                    <a:pt x="940450" y="0"/>
                  </a:lnTo>
                  <a:lnTo>
                    <a:pt x="940450" y="135467"/>
                  </a:lnTo>
                  <a:lnTo>
                    <a:pt x="0" y="135467"/>
                  </a:lnTo>
                  <a:close/>
                </a:path>
              </a:pathLst>
            </a:custGeom>
            <a:solidFill>
              <a:srgbClr val="71A059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65" name="TextBox 65"/>
            <p:cNvSpPr txBox="1"/>
            <p:nvPr/>
          </p:nvSpPr>
          <p:spPr>
            <a:xfrm>
              <a:off x="0" y="-28575"/>
              <a:ext cx="940450" cy="164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23"/>
                </a:lnSpc>
              </a:pPr>
              <a:endParaRPr/>
            </a:p>
          </p:txBody>
        </p:sp>
      </p:grpSp>
      <p:sp>
        <p:nvSpPr>
          <p:cNvPr id="66" name="TextBox 66"/>
          <p:cNvSpPr txBox="1"/>
          <p:nvPr/>
        </p:nvSpPr>
        <p:spPr>
          <a:xfrm>
            <a:off x="1028700" y="10049870"/>
            <a:ext cx="8191946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92"/>
              </a:lnSpc>
            </a:pPr>
            <a:r>
              <a:rPr lang="en-US" sz="3410" b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For over 50 years, vaccination has improved lives in Europe.</a:t>
            </a:r>
          </a:p>
        </p:txBody>
      </p:sp>
      <p:grpSp>
        <p:nvGrpSpPr>
          <p:cNvPr id="67" name="Group 67"/>
          <p:cNvGrpSpPr/>
          <p:nvPr/>
        </p:nvGrpSpPr>
        <p:grpSpPr>
          <a:xfrm>
            <a:off x="3538861" y="237832"/>
            <a:ext cx="3209278" cy="549975"/>
            <a:chOff x="0" y="0"/>
            <a:chExt cx="4279037" cy="733299"/>
          </a:xfrm>
        </p:grpSpPr>
        <p:sp>
          <p:nvSpPr>
            <p:cNvPr id="68" name="Freeform 68"/>
            <p:cNvSpPr/>
            <p:nvPr/>
          </p:nvSpPr>
          <p:spPr>
            <a:xfrm>
              <a:off x="0" y="0"/>
              <a:ext cx="4279037" cy="577670"/>
            </a:xfrm>
            <a:custGeom>
              <a:avLst/>
              <a:gdLst/>
              <a:ahLst/>
              <a:cxnLst/>
              <a:rect l="l" t="t" r="r" b="b"/>
              <a:pathLst>
                <a:path w="4279037" h="577670">
                  <a:moveTo>
                    <a:pt x="0" y="0"/>
                  </a:moveTo>
                  <a:lnTo>
                    <a:pt x="4279037" y="0"/>
                  </a:lnTo>
                  <a:lnTo>
                    <a:pt x="4279037" y="577670"/>
                  </a:lnTo>
                  <a:lnTo>
                    <a:pt x="0" y="5776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69" name="Freeform 69"/>
            <p:cNvSpPr/>
            <p:nvPr/>
          </p:nvSpPr>
          <p:spPr>
            <a:xfrm flipH="1">
              <a:off x="363474" y="306196"/>
              <a:ext cx="360368" cy="427103"/>
            </a:xfrm>
            <a:custGeom>
              <a:avLst/>
              <a:gdLst/>
              <a:ahLst/>
              <a:cxnLst/>
              <a:rect l="l" t="t" r="r" b="b"/>
              <a:pathLst>
                <a:path w="360368" h="427103">
                  <a:moveTo>
                    <a:pt x="360368" y="0"/>
                  </a:moveTo>
                  <a:lnTo>
                    <a:pt x="0" y="0"/>
                  </a:lnTo>
                  <a:lnTo>
                    <a:pt x="0" y="427103"/>
                  </a:lnTo>
                  <a:lnTo>
                    <a:pt x="360368" y="427103"/>
                  </a:lnTo>
                  <a:lnTo>
                    <a:pt x="360368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70" name="TextBox 70"/>
            <p:cNvSpPr txBox="1"/>
            <p:nvPr/>
          </p:nvSpPr>
          <p:spPr>
            <a:xfrm>
              <a:off x="363474" y="88700"/>
              <a:ext cx="3552089" cy="3968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93"/>
                </a:lnSpc>
              </a:pPr>
              <a:r>
                <a:rPr lang="en-US" sz="1780">
                  <a:solidFill>
                    <a:srgbClr val="0C0950"/>
                  </a:solidFill>
                  <a:latin typeface="Roboto"/>
                  <a:ea typeface="Roboto"/>
                  <a:cs typeface="Roboto"/>
                  <a:sym typeface="Roboto"/>
                </a:rPr>
                <a:t>vaccination-info.eu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72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0287000" cy="12858750"/>
          </a:xfrm>
          <a:custGeom>
            <a:avLst/>
            <a:gdLst/>
            <a:ahLst/>
            <a:cxnLst/>
            <a:rect l="l" t="t" r="r" b="b"/>
            <a:pathLst>
              <a:path w="10287000" h="12858750">
                <a:moveTo>
                  <a:pt x="0" y="0"/>
                </a:moveTo>
                <a:lnTo>
                  <a:pt x="10287000" y="0"/>
                </a:lnTo>
                <a:lnTo>
                  <a:pt x="10287000" y="12858750"/>
                </a:lnTo>
                <a:lnTo>
                  <a:pt x="0" y="128587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</a:blip>
            <a:stretch>
              <a:fillRect l="-77570" t="-1360" r="-33597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810679" y="11537111"/>
            <a:ext cx="6946789" cy="585877"/>
            <a:chOff x="0" y="0"/>
            <a:chExt cx="9262385" cy="781170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9262385" cy="781170"/>
              <a:chOff x="0" y="0"/>
              <a:chExt cx="1925936" cy="162429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925936" cy="162429"/>
              </a:xfrm>
              <a:custGeom>
                <a:avLst/>
                <a:gdLst/>
                <a:ahLst/>
                <a:cxnLst/>
                <a:rect l="l" t="t" r="r" b="b"/>
                <a:pathLst>
                  <a:path w="1925936" h="162429">
                    <a:moveTo>
                      <a:pt x="0" y="0"/>
                    </a:moveTo>
                    <a:lnTo>
                      <a:pt x="1925936" y="0"/>
                    </a:lnTo>
                    <a:lnTo>
                      <a:pt x="1925936" y="162429"/>
                    </a:lnTo>
                    <a:lnTo>
                      <a:pt x="0" y="16242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19050"/>
                <a:ext cx="1925936" cy="181479"/>
              </a:xfrm>
              <a:prstGeom prst="rect">
                <a:avLst/>
              </a:prstGeom>
            </p:spPr>
            <p:txBody>
              <a:bodyPr lIns="48259" tIns="48259" rIns="48259" bIns="48259" rtlCol="0" anchor="ctr"/>
              <a:lstStyle/>
              <a:p>
                <a:pPr algn="ctr">
                  <a:lnSpc>
                    <a:spcPts val="1616"/>
                  </a:lnSpc>
                </a:pPr>
                <a:endParaRPr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311147" y="88960"/>
              <a:ext cx="8640091" cy="593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80"/>
                </a:lnSpc>
              </a:pPr>
              <a:r>
                <a:rPr lang="en-US" sz="2900" b="1" spc="-145">
                  <a:solidFill>
                    <a:srgbClr val="802AA9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Get informed, stay protected!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9056132" y="237832"/>
            <a:ext cx="974890" cy="868469"/>
          </a:xfrm>
          <a:custGeom>
            <a:avLst/>
            <a:gdLst/>
            <a:ahLst/>
            <a:cxnLst/>
            <a:rect l="l" t="t" r="r" b="b"/>
            <a:pathLst>
              <a:path w="974890" h="868469">
                <a:moveTo>
                  <a:pt x="0" y="0"/>
                </a:moveTo>
                <a:lnTo>
                  <a:pt x="974890" y="0"/>
                </a:lnTo>
                <a:lnTo>
                  <a:pt x="974890" y="868469"/>
                </a:lnTo>
                <a:lnTo>
                  <a:pt x="0" y="8684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9" name="Group 9"/>
          <p:cNvGrpSpPr/>
          <p:nvPr/>
        </p:nvGrpSpPr>
        <p:grpSpPr>
          <a:xfrm>
            <a:off x="660974" y="9743456"/>
            <a:ext cx="8965052" cy="1559183"/>
            <a:chOff x="0" y="0"/>
            <a:chExt cx="11953402" cy="2078911"/>
          </a:xfrm>
        </p:grpSpPr>
        <p:grpSp>
          <p:nvGrpSpPr>
            <p:cNvPr id="10" name="Group 10"/>
            <p:cNvGrpSpPr/>
            <p:nvPr/>
          </p:nvGrpSpPr>
          <p:grpSpPr>
            <a:xfrm>
              <a:off x="1955832" y="32049"/>
              <a:ext cx="2296428" cy="692970"/>
              <a:chOff x="0" y="0"/>
              <a:chExt cx="440609" cy="132958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440609" cy="132958"/>
              </a:xfrm>
              <a:custGeom>
                <a:avLst/>
                <a:gdLst/>
                <a:ahLst/>
                <a:cxnLst/>
                <a:rect l="l" t="t" r="r" b="b"/>
                <a:pathLst>
                  <a:path w="440609" h="132958">
                    <a:moveTo>
                      <a:pt x="0" y="0"/>
                    </a:moveTo>
                    <a:lnTo>
                      <a:pt x="440609" y="0"/>
                    </a:lnTo>
                    <a:lnTo>
                      <a:pt x="440609" y="132958"/>
                    </a:lnTo>
                    <a:lnTo>
                      <a:pt x="0" y="132958"/>
                    </a:lnTo>
                    <a:close/>
                  </a:path>
                </a:pathLst>
              </a:custGeom>
              <a:solidFill>
                <a:srgbClr val="802AA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28575"/>
                <a:ext cx="440609" cy="161533"/>
              </a:xfrm>
              <a:prstGeom prst="rect">
                <a:avLst/>
              </a:prstGeom>
            </p:spPr>
            <p:txBody>
              <a:bodyPr lIns="52300" tIns="52300" rIns="52300" bIns="52300" rtlCol="0" anchor="ctr"/>
              <a:lstStyle/>
              <a:p>
                <a:pPr algn="ctr">
                  <a:lnSpc>
                    <a:spcPts val="2003"/>
                  </a:lnSpc>
                </a:pPr>
                <a:endParaRPr/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0" y="-9525"/>
              <a:ext cx="11953402" cy="20884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96"/>
                </a:lnSpc>
              </a:pPr>
              <a:r>
                <a:rPr lang="en-US" sz="3413" b="1" spc="-17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Vaccines are not just for children. </a:t>
              </a:r>
            </a:p>
            <a:p>
              <a:pPr algn="ctr">
                <a:lnSpc>
                  <a:spcPts val="4096"/>
                </a:lnSpc>
              </a:pPr>
              <a:r>
                <a:rPr lang="en-US" sz="3413" b="1" spc="-17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Many vaccines and boosters are important in adolescence, adulthood and later in life too.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356336" y="4691034"/>
            <a:ext cx="1454343" cy="4096740"/>
          </a:xfrm>
          <a:custGeom>
            <a:avLst/>
            <a:gdLst/>
            <a:ahLst/>
            <a:cxnLst/>
            <a:rect l="l" t="t" r="r" b="b"/>
            <a:pathLst>
              <a:path w="1454343" h="4096740">
                <a:moveTo>
                  <a:pt x="0" y="0"/>
                </a:moveTo>
                <a:lnTo>
                  <a:pt x="1454343" y="0"/>
                </a:lnTo>
                <a:lnTo>
                  <a:pt x="1454343" y="4096741"/>
                </a:lnTo>
                <a:lnTo>
                  <a:pt x="0" y="40967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/>
          <p:cNvSpPr/>
          <p:nvPr/>
        </p:nvSpPr>
        <p:spPr>
          <a:xfrm>
            <a:off x="9298288" y="8767792"/>
            <a:ext cx="466281" cy="234306"/>
          </a:xfrm>
          <a:custGeom>
            <a:avLst/>
            <a:gdLst/>
            <a:ahLst/>
            <a:cxnLst/>
            <a:rect l="l" t="t" r="r" b="b"/>
            <a:pathLst>
              <a:path w="466281" h="234306">
                <a:moveTo>
                  <a:pt x="0" y="0"/>
                </a:moveTo>
                <a:lnTo>
                  <a:pt x="466280" y="0"/>
                </a:lnTo>
                <a:lnTo>
                  <a:pt x="466280" y="234306"/>
                </a:lnTo>
                <a:lnTo>
                  <a:pt x="0" y="23430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Freeform 16"/>
          <p:cNvSpPr/>
          <p:nvPr/>
        </p:nvSpPr>
        <p:spPr>
          <a:xfrm>
            <a:off x="5957515" y="8767792"/>
            <a:ext cx="466281" cy="234306"/>
          </a:xfrm>
          <a:custGeom>
            <a:avLst/>
            <a:gdLst/>
            <a:ahLst/>
            <a:cxnLst/>
            <a:rect l="l" t="t" r="r" b="b"/>
            <a:pathLst>
              <a:path w="466281" h="234306">
                <a:moveTo>
                  <a:pt x="0" y="0"/>
                </a:moveTo>
                <a:lnTo>
                  <a:pt x="466280" y="0"/>
                </a:lnTo>
                <a:lnTo>
                  <a:pt x="466280" y="234306"/>
                </a:lnTo>
                <a:lnTo>
                  <a:pt x="0" y="23430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7" name="Group 17"/>
          <p:cNvGrpSpPr/>
          <p:nvPr/>
        </p:nvGrpSpPr>
        <p:grpSpPr>
          <a:xfrm>
            <a:off x="4206394" y="2842022"/>
            <a:ext cx="5724270" cy="6389312"/>
            <a:chOff x="0" y="0"/>
            <a:chExt cx="7632359" cy="8519083"/>
          </a:xfrm>
        </p:grpSpPr>
        <p:sp>
          <p:nvSpPr>
            <p:cNvPr id="18" name="Freeform 18"/>
            <p:cNvSpPr/>
            <p:nvPr/>
          </p:nvSpPr>
          <p:spPr>
            <a:xfrm>
              <a:off x="2220998" y="0"/>
              <a:ext cx="3403533" cy="2797085"/>
            </a:xfrm>
            <a:custGeom>
              <a:avLst/>
              <a:gdLst/>
              <a:ahLst/>
              <a:cxnLst/>
              <a:rect l="l" t="t" r="r" b="b"/>
              <a:pathLst>
                <a:path w="3403533" h="2797085">
                  <a:moveTo>
                    <a:pt x="0" y="0"/>
                  </a:moveTo>
                  <a:lnTo>
                    <a:pt x="3403533" y="0"/>
                  </a:lnTo>
                  <a:lnTo>
                    <a:pt x="3403533" y="2797085"/>
                  </a:lnTo>
                  <a:lnTo>
                    <a:pt x="0" y="27970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258295" y="4271585"/>
              <a:ext cx="7374064" cy="3941850"/>
            </a:xfrm>
            <a:custGeom>
              <a:avLst/>
              <a:gdLst/>
              <a:ahLst/>
              <a:cxnLst/>
              <a:rect l="l" t="t" r="r" b="b"/>
              <a:pathLst>
                <a:path w="7374064" h="3941850">
                  <a:moveTo>
                    <a:pt x="0" y="0"/>
                  </a:moveTo>
                  <a:lnTo>
                    <a:pt x="7374064" y="0"/>
                  </a:lnTo>
                  <a:lnTo>
                    <a:pt x="7374064" y="3941849"/>
                  </a:lnTo>
                  <a:lnTo>
                    <a:pt x="0" y="39418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35135" b="-10915"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20" name="Group 20"/>
            <p:cNvGrpSpPr/>
            <p:nvPr/>
          </p:nvGrpSpPr>
          <p:grpSpPr>
            <a:xfrm>
              <a:off x="728999" y="2277029"/>
              <a:ext cx="1363055" cy="1363055"/>
              <a:chOff x="0" y="0"/>
              <a:chExt cx="812800" cy="8128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29260" tIns="29260" rIns="29260" bIns="29260" rtlCol="0" anchor="ctr"/>
              <a:lstStyle/>
              <a:p>
                <a:pPr algn="ctr">
                  <a:lnSpc>
                    <a:spcPts val="2023"/>
                  </a:lnSpc>
                </a:pPr>
                <a:endParaRPr/>
              </a:p>
            </p:txBody>
          </p:sp>
        </p:grpSp>
        <p:sp>
          <p:nvSpPr>
            <p:cNvPr id="23" name="Freeform 23"/>
            <p:cNvSpPr/>
            <p:nvPr/>
          </p:nvSpPr>
          <p:spPr>
            <a:xfrm>
              <a:off x="153860" y="1560810"/>
              <a:ext cx="2513334" cy="2453570"/>
            </a:xfrm>
            <a:custGeom>
              <a:avLst/>
              <a:gdLst/>
              <a:ahLst/>
              <a:cxnLst/>
              <a:rect l="l" t="t" r="r" b="b"/>
              <a:pathLst>
                <a:path w="2513334" h="2453570">
                  <a:moveTo>
                    <a:pt x="0" y="0"/>
                  </a:moveTo>
                  <a:lnTo>
                    <a:pt x="2513334" y="0"/>
                  </a:lnTo>
                  <a:lnTo>
                    <a:pt x="2513334" y="2453569"/>
                  </a:lnTo>
                  <a:lnTo>
                    <a:pt x="0" y="24535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b="-573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965967" y="2634684"/>
              <a:ext cx="986204" cy="109715"/>
            </a:xfrm>
            <a:custGeom>
              <a:avLst/>
              <a:gdLst/>
              <a:ahLst/>
              <a:cxnLst/>
              <a:rect l="l" t="t" r="r" b="b"/>
              <a:pathLst>
                <a:path w="986204" h="109715">
                  <a:moveTo>
                    <a:pt x="0" y="0"/>
                  </a:moveTo>
                  <a:lnTo>
                    <a:pt x="986203" y="0"/>
                  </a:lnTo>
                  <a:lnTo>
                    <a:pt x="986203" y="109715"/>
                  </a:lnTo>
                  <a:lnTo>
                    <a:pt x="0" y="1097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0" y="3700637"/>
              <a:ext cx="2967616" cy="4636900"/>
            </a:xfrm>
            <a:custGeom>
              <a:avLst/>
              <a:gdLst/>
              <a:ahLst/>
              <a:cxnLst/>
              <a:rect l="l" t="t" r="r" b="b"/>
              <a:pathLst>
                <a:path w="2967616" h="4636900">
                  <a:moveTo>
                    <a:pt x="0" y="0"/>
                  </a:moveTo>
                  <a:lnTo>
                    <a:pt x="2967616" y="0"/>
                  </a:lnTo>
                  <a:lnTo>
                    <a:pt x="2967616" y="4636900"/>
                  </a:lnTo>
                  <a:lnTo>
                    <a:pt x="0" y="4636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3881340" y="3154253"/>
              <a:ext cx="3751019" cy="5364830"/>
            </a:xfrm>
            <a:custGeom>
              <a:avLst/>
              <a:gdLst/>
              <a:ahLst/>
              <a:cxnLst/>
              <a:rect l="l" t="t" r="r" b="b"/>
              <a:pathLst>
                <a:path w="3751019" h="5364830">
                  <a:moveTo>
                    <a:pt x="0" y="0"/>
                  </a:moveTo>
                  <a:lnTo>
                    <a:pt x="3751019" y="0"/>
                  </a:lnTo>
                  <a:lnTo>
                    <a:pt x="3751019" y="5364830"/>
                  </a:lnTo>
                  <a:lnTo>
                    <a:pt x="0" y="53648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27" name="Group 27"/>
            <p:cNvGrpSpPr/>
            <p:nvPr/>
          </p:nvGrpSpPr>
          <p:grpSpPr>
            <a:xfrm>
              <a:off x="5387862" y="1919309"/>
              <a:ext cx="1672813" cy="1510570"/>
              <a:chOff x="0" y="0"/>
              <a:chExt cx="977366" cy="882573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977366" cy="882573"/>
              </a:xfrm>
              <a:custGeom>
                <a:avLst/>
                <a:gdLst/>
                <a:ahLst/>
                <a:cxnLst/>
                <a:rect l="l" t="t" r="r" b="b"/>
                <a:pathLst>
                  <a:path w="977366" h="882573">
                    <a:moveTo>
                      <a:pt x="488683" y="0"/>
                    </a:moveTo>
                    <a:cubicBezTo>
                      <a:pt x="218791" y="0"/>
                      <a:pt x="0" y="197571"/>
                      <a:pt x="0" y="441286"/>
                    </a:cubicBezTo>
                    <a:cubicBezTo>
                      <a:pt x="0" y="685002"/>
                      <a:pt x="218791" y="882573"/>
                      <a:pt x="488683" y="882573"/>
                    </a:cubicBezTo>
                    <a:cubicBezTo>
                      <a:pt x="758575" y="882573"/>
                      <a:pt x="977366" y="685002"/>
                      <a:pt x="977366" y="441286"/>
                    </a:cubicBezTo>
                    <a:cubicBezTo>
                      <a:pt x="977366" y="197571"/>
                      <a:pt x="758575" y="0"/>
                      <a:pt x="488683" y="0"/>
                    </a:cubicBezTo>
                    <a:close/>
                  </a:path>
                </a:pathLst>
              </a:custGeom>
              <a:solidFill>
                <a:srgbClr val="F6F6F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" name="TextBox 29"/>
              <p:cNvSpPr txBox="1"/>
              <p:nvPr/>
            </p:nvSpPr>
            <p:spPr>
              <a:xfrm>
                <a:off x="91628" y="54166"/>
                <a:ext cx="794110" cy="745665"/>
              </a:xfrm>
              <a:prstGeom prst="rect">
                <a:avLst/>
              </a:prstGeom>
            </p:spPr>
            <p:txBody>
              <a:bodyPr lIns="35347" tIns="35347" rIns="35347" bIns="35347" rtlCol="0" anchor="ctr"/>
              <a:lstStyle/>
              <a:p>
                <a:pPr algn="ctr">
                  <a:lnSpc>
                    <a:spcPts val="1896"/>
                  </a:lnSpc>
                </a:pPr>
                <a:endParaRPr/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5486840" y="2827692"/>
              <a:ext cx="1247095" cy="853237"/>
              <a:chOff x="0" y="0"/>
              <a:chExt cx="812800" cy="556101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812800" cy="556101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556101">
                    <a:moveTo>
                      <a:pt x="406400" y="0"/>
                    </a:moveTo>
                    <a:cubicBezTo>
                      <a:pt x="181951" y="0"/>
                      <a:pt x="0" y="124487"/>
                      <a:pt x="0" y="278050"/>
                    </a:cubicBezTo>
                    <a:cubicBezTo>
                      <a:pt x="0" y="431613"/>
                      <a:pt x="181951" y="556101"/>
                      <a:pt x="406400" y="556101"/>
                    </a:cubicBezTo>
                    <a:cubicBezTo>
                      <a:pt x="630849" y="556101"/>
                      <a:pt x="812800" y="431613"/>
                      <a:pt x="812800" y="278050"/>
                    </a:cubicBezTo>
                    <a:cubicBezTo>
                      <a:pt x="812800" y="12448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" name="TextBox 32"/>
              <p:cNvSpPr txBox="1"/>
              <p:nvPr/>
            </p:nvSpPr>
            <p:spPr>
              <a:xfrm>
                <a:off x="76200" y="33084"/>
                <a:ext cx="660400" cy="470882"/>
              </a:xfrm>
              <a:prstGeom prst="rect">
                <a:avLst/>
              </a:prstGeom>
            </p:spPr>
            <p:txBody>
              <a:bodyPr lIns="22068" tIns="22068" rIns="22068" bIns="22068" rtlCol="0" anchor="ctr"/>
              <a:lstStyle/>
              <a:p>
                <a:pPr algn="ctr">
                  <a:lnSpc>
                    <a:spcPts val="2493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33" name="Group 33"/>
            <p:cNvGrpSpPr/>
            <p:nvPr/>
          </p:nvGrpSpPr>
          <p:grpSpPr>
            <a:xfrm>
              <a:off x="5483912" y="2748701"/>
              <a:ext cx="1126019" cy="173062"/>
              <a:chOff x="0" y="0"/>
              <a:chExt cx="812800" cy="124923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812800" cy="124923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24923">
                    <a:moveTo>
                      <a:pt x="406400" y="0"/>
                    </a:moveTo>
                    <a:cubicBezTo>
                      <a:pt x="181951" y="0"/>
                      <a:pt x="0" y="27965"/>
                      <a:pt x="0" y="62461"/>
                    </a:cubicBezTo>
                    <a:cubicBezTo>
                      <a:pt x="0" y="96958"/>
                      <a:pt x="181951" y="124923"/>
                      <a:pt x="406400" y="124923"/>
                    </a:cubicBezTo>
                    <a:cubicBezTo>
                      <a:pt x="630849" y="124923"/>
                      <a:pt x="812800" y="96958"/>
                      <a:pt x="812800" y="62461"/>
                    </a:cubicBezTo>
                    <a:cubicBezTo>
                      <a:pt x="812800" y="27965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3441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" name="TextBox 35"/>
              <p:cNvSpPr txBox="1"/>
              <p:nvPr/>
            </p:nvSpPr>
            <p:spPr>
              <a:xfrm>
                <a:off x="76200" y="-16864"/>
                <a:ext cx="660400" cy="130075"/>
              </a:xfrm>
              <a:prstGeom prst="rect">
                <a:avLst/>
              </a:prstGeom>
            </p:spPr>
            <p:txBody>
              <a:bodyPr lIns="50717" tIns="50717" rIns="50717" bIns="50717" rtlCol="0" anchor="ctr"/>
              <a:lstStyle/>
              <a:p>
                <a:pPr algn="ctr">
                  <a:lnSpc>
                    <a:spcPts val="2023"/>
                  </a:lnSpc>
                </a:pPr>
                <a:endParaRPr/>
              </a:p>
            </p:txBody>
          </p:sp>
        </p:grpSp>
        <p:sp>
          <p:nvSpPr>
            <p:cNvPr id="36" name="Freeform 36"/>
            <p:cNvSpPr/>
            <p:nvPr/>
          </p:nvSpPr>
          <p:spPr>
            <a:xfrm>
              <a:off x="5364169" y="1873937"/>
              <a:ext cx="1870119" cy="2094030"/>
            </a:xfrm>
            <a:custGeom>
              <a:avLst/>
              <a:gdLst/>
              <a:ahLst/>
              <a:cxnLst/>
              <a:rect l="l" t="t" r="r" b="b"/>
              <a:pathLst>
                <a:path w="1870119" h="2094030">
                  <a:moveTo>
                    <a:pt x="0" y="0"/>
                  </a:moveTo>
                  <a:lnTo>
                    <a:pt x="1870119" y="0"/>
                  </a:lnTo>
                  <a:lnTo>
                    <a:pt x="1870119" y="2094030"/>
                  </a:lnTo>
                  <a:lnTo>
                    <a:pt x="0" y="20940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t="-607" b="-607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7" name="Freeform 37"/>
            <p:cNvSpPr/>
            <p:nvPr/>
          </p:nvSpPr>
          <p:spPr>
            <a:xfrm rot="-1168248">
              <a:off x="6795071" y="4821644"/>
              <a:ext cx="518135" cy="169689"/>
            </a:xfrm>
            <a:custGeom>
              <a:avLst/>
              <a:gdLst/>
              <a:ahLst/>
              <a:cxnLst/>
              <a:rect l="l" t="t" r="r" b="b"/>
              <a:pathLst>
                <a:path w="518135" h="169689">
                  <a:moveTo>
                    <a:pt x="0" y="0"/>
                  </a:moveTo>
                  <a:lnTo>
                    <a:pt x="518135" y="0"/>
                  </a:lnTo>
                  <a:lnTo>
                    <a:pt x="518135" y="169690"/>
                  </a:lnTo>
                  <a:lnTo>
                    <a:pt x="0" y="1696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8" name="Freeform 38"/>
            <p:cNvSpPr/>
            <p:nvPr/>
          </p:nvSpPr>
          <p:spPr>
            <a:xfrm rot="-1175759">
              <a:off x="2432549" y="4878838"/>
              <a:ext cx="442450" cy="201670"/>
            </a:xfrm>
            <a:custGeom>
              <a:avLst/>
              <a:gdLst/>
              <a:ahLst/>
              <a:cxnLst/>
              <a:rect l="l" t="t" r="r" b="b"/>
              <a:pathLst>
                <a:path w="442450" h="201670">
                  <a:moveTo>
                    <a:pt x="0" y="0"/>
                  </a:moveTo>
                  <a:lnTo>
                    <a:pt x="442450" y="0"/>
                  </a:lnTo>
                  <a:lnTo>
                    <a:pt x="442450" y="201670"/>
                  </a:lnTo>
                  <a:lnTo>
                    <a:pt x="0" y="2016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 r="-39176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9" name="Freeform 39"/>
            <p:cNvSpPr/>
            <p:nvPr/>
          </p:nvSpPr>
          <p:spPr>
            <a:xfrm rot="-1076920">
              <a:off x="2672303" y="4877360"/>
              <a:ext cx="145839" cy="143287"/>
            </a:xfrm>
            <a:custGeom>
              <a:avLst/>
              <a:gdLst/>
              <a:ahLst/>
              <a:cxnLst/>
              <a:rect l="l" t="t" r="r" b="b"/>
              <a:pathLst>
                <a:path w="145839" h="143287">
                  <a:moveTo>
                    <a:pt x="0" y="0"/>
                  </a:moveTo>
                  <a:lnTo>
                    <a:pt x="145839" y="0"/>
                  </a:lnTo>
                  <a:lnTo>
                    <a:pt x="145839" y="143287"/>
                  </a:lnTo>
                  <a:lnTo>
                    <a:pt x="0" y="1432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1613299" y="3461829"/>
            <a:ext cx="2786999" cy="5423116"/>
            <a:chOff x="0" y="0"/>
            <a:chExt cx="3715999" cy="7230821"/>
          </a:xfrm>
        </p:grpSpPr>
        <p:grpSp>
          <p:nvGrpSpPr>
            <p:cNvPr id="41" name="Group 41"/>
            <p:cNvGrpSpPr/>
            <p:nvPr/>
          </p:nvGrpSpPr>
          <p:grpSpPr>
            <a:xfrm rot="-252656">
              <a:off x="957988" y="736786"/>
              <a:ext cx="1874364" cy="1874364"/>
              <a:chOff x="0" y="0"/>
              <a:chExt cx="812800" cy="812800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3" name="TextBox 43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23"/>
                  </a:lnSpc>
                </a:pPr>
                <a:endParaRPr/>
              </a:p>
            </p:txBody>
          </p:sp>
        </p:grpSp>
        <p:sp>
          <p:nvSpPr>
            <p:cNvPr id="44" name="Freeform 44"/>
            <p:cNvSpPr/>
            <p:nvPr/>
          </p:nvSpPr>
          <p:spPr>
            <a:xfrm rot="-252656" flipH="1">
              <a:off x="153216" y="105632"/>
              <a:ext cx="3034653" cy="4284777"/>
            </a:xfrm>
            <a:custGeom>
              <a:avLst/>
              <a:gdLst/>
              <a:ahLst/>
              <a:cxnLst/>
              <a:rect l="l" t="t" r="r" b="b"/>
              <a:pathLst>
                <a:path w="3034653" h="4284777">
                  <a:moveTo>
                    <a:pt x="3034653" y="0"/>
                  </a:moveTo>
                  <a:lnTo>
                    <a:pt x="0" y="0"/>
                  </a:lnTo>
                  <a:lnTo>
                    <a:pt x="0" y="4284776"/>
                  </a:lnTo>
                  <a:lnTo>
                    <a:pt x="3034653" y="4284776"/>
                  </a:lnTo>
                  <a:lnTo>
                    <a:pt x="3034653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5" name="Freeform 45"/>
            <p:cNvSpPr/>
            <p:nvPr/>
          </p:nvSpPr>
          <p:spPr>
            <a:xfrm rot="-252656">
              <a:off x="1476817" y="1241643"/>
              <a:ext cx="1077593" cy="119882"/>
            </a:xfrm>
            <a:custGeom>
              <a:avLst/>
              <a:gdLst/>
              <a:ahLst/>
              <a:cxnLst/>
              <a:rect l="l" t="t" r="r" b="b"/>
              <a:pathLst>
                <a:path w="1077593" h="119882">
                  <a:moveTo>
                    <a:pt x="0" y="0"/>
                  </a:moveTo>
                  <a:lnTo>
                    <a:pt x="1077593" y="0"/>
                  </a:lnTo>
                  <a:lnTo>
                    <a:pt x="1077593" y="119882"/>
                  </a:lnTo>
                  <a:lnTo>
                    <a:pt x="0" y="1198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6" name="AutoShape 46"/>
            <p:cNvSpPr/>
            <p:nvPr/>
          </p:nvSpPr>
          <p:spPr>
            <a:xfrm>
              <a:off x="1822232" y="828512"/>
              <a:ext cx="70452" cy="389236"/>
            </a:xfrm>
            <a:prstGeom prst="line">
              <a:avLst/>
            </a:prstGeom>
            <a:ln w="38100" cap="rnd">
              <a:solidFill>
                <a:srgbClr val="94341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7" name="AutoShape 47"/>
            <p:cNvSpPr/>
            <p:nvPr/>
          </p:nvSpPr>
          <p:spPr>
            <a:xfrm>
              <a:off x="2123303" y="777622"/>
              <a:ext cx="70452" cy="401936"/>
            </a:xfrm>
            <a:prstGeom prst="line">
              <a:avLst/>
            </a:prstGeom>
            <a:ln w="38100" cap="rnd">
              <a:solidFill>
                <a:srgbClr val="94341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" name="Freeform 48"/>
            <p:cNvSpPr/>
            <p:nvPr/>
          </p:nvSpPr>
          <p:spPr>
            <a:xfrm>
              <a:off x="1001665" y="1754987"/>
              <a:ext cx="133641" cy="252750"/>
            </a:xfrm>
            <a:custGeom>
              <a:avLst/>
              <a:gdLst/>
              <a:ahLst/>
              <a:cxnLst/>
              <a:rect l="l" t="t" r="r" b="b"/>
              <a:pathLst>
                <a:path w="133641" h="252750">
                  <a:moveTo>
                    <a:pt x="0" y="0"/>
                  </a:moveTo>
                  <a:lnTo>
                    <a:pt x="133642" y="0"/>
                  </a:lnTo>
                  <a:lnTo>
                    <a:pt x="133642" y="252749"/>
                  </a:lnTo>
                  <a:lnTo>
                    <a:pt x="0" y="2527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9" name="Freeform 49"/>
            <p:cNvSpPr/>
            <p:nvPr/>
          </p:nvSpPr>
          <p:spPr>
            <a:xfrm>
              <a:off x="69368" y="2362746"/>
              <a:ext cx="3646631" cy="4868075"/>
            </a:xfrm>
            <a:custGeom>
              <a:avLst/>
              <a:gdLst/>
              <a:ahLst/>
              <a:cxnLst/>
              <a:rect l="l" t="t" r="r" b="b"/>
              <a:pathLst>
                <a:path w="3646631" h="4868075">
                  <a:moveTo>
                    <a:pt x="0" y="0"/>
                  </a:moveTo>
                  <a:lnTo>
                    <a:pt x="3646631" y="0"/>
                  </a:lnTo>
                  <a:lnTo>
                    <a:pt x="3646631" y="4868075"/>
                  </a:lnTo>
                  <a:lnTo>
                    <a:pt x="0" y="48680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50" name="Freeform 50"/>
            <p:cNvSpPr/>
            <p:nvPr/>
          </p:nvSpPr>
          <p:spPr>
            <a:xfrm rot="-8510393">
              <a:off x="716641" y="3124089"/>
              <a:ext cx="413014" cy="180350"/>
            </a:xfrm>
            <a:custGeom>
              <a:avLst/>
              <a:gdLst/>
              <a:ahLst/>
              <a:cxnLst/>
              <a:rect l="l" t="t" r="r" b="b"/>
              <a:pathLst>
                <a:path w="413014" h="180350">
                  <a:moveTo>
                    <a:pt x="0" y="0"/>
                  </a:moveTo>
                  <a:lnTo>
                    <a:pt x="413013" y="0"/>
                  </a:lnTo>
                  <a:lnTo>
                    <a:pt x="413013" y="180350"/>
                  </a:lnTo>
                  <a:lnTo>
                    <a:pt x="0" y="1803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 r="-33333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51" name="Group 51"/>
          <p:cNvGrpSpPr/>
          <p:nvPr/>
        </p:nvGrpSpPr>
        <p:grpSpPr>
          <a:xfrm>
            <a:off x="3538861" y="237832"/>
            <a:ext cx="3209278" cy="549975"/>
            <a:chOff x="0" y="0"/>
            <a:chExt cx="4279037" cy="733299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4279037" cy="577670"/>
            </a:xfrm>
            <a:custGeom>
              <a:avLst/>
              <a:gdLst/>
              <a:ahLst/>
              <a:cxnLst/>
              <a:rect l="l" t="t" r="r" b="b"/>
              <a:pathLst>
                <a:path w="4279037" h="577670">
                  <a:moveTo>
                    <a:pt x="0" y="0"/>
                  </a:moveTo>
                  <a:lnTo>
                    <a:pt x="4279037" y="0"/>
                  </a:lnTo>
                  <a:lnTo>
                    <a:pt x="4279037" y="577670"/>
                  </a:lnTo>
                  <a:lnTo>
                    <a:pt x="0" y="5776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53" name="Freeform 53"/>
            <p:cNvSpPr/>
            <p:nvPr/>
          </p:nvSpPr>
          <p:spPr>
            <a:xfrm flipH="1">
              <a:off x="363474" y="306196"/>
              <a:ext cx="360368" cy="427103"/>
            </a:xfrm>
            <a:custGeom>
              <a:avLst/>
              <a:gdLst/>
              <a:ahLst/>
              <a:cxnLst/>
              <a:rect l="l" t="t" r="r" b="b"/>
              <a:pathLst>
                <a:path w="360368" h="427103">
                  <a:moveTo>
                    <a:pt x="360368" y="0"/>
                  </a:moveTo>
                  <a:lnTo>
                    <a:pt x="0" y="0"/>
                  </a:lnTo>
                  <a:lnTo>
                    <a:pt x="0" y="427103"/>
                  </a:lnTo>
                  <a:lnTo>
                    <a:pt x="360368" y="427103"/>
                  </a:lnTo>
                  <a:lnTo>
                    <a:pt x="360368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54" name="TextBox 54"/>
            <p:cNvSpPr txBox="1"/>
            <p:nvPr/>
          </p:nvSpPr>
          <p:spPr>
            <a:xfrm>
              <a:off x="363474" y="88700"/>
              <a:ext cx="3552089" cy="3968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93"/>
                </a:lnSpc>
              </a:pPr>
              <a:r>
                <a:rPr lang="en-US" sz="1780">
                  <a:solidFill>
                    <a:srgbClr val="0C0950"/>
                  </a:solidFill>
                  <a:latin typeface="Roboto"/>
                  <a:ea typeface="Roboto"/>
                  <a:cs typeface="Roboto"/>
                  <a:sym typeface="Roboto"/>
                </a:rPr>
                <a:t>vaccination-info.eu</a:t>
              </a:r>
            </a:p>
          </p:txBody>
        </p:sp>
      </p:grpSp>
      <p:sp>
        <p:nvSpPr>
          <p:cNvPr id="55" name="TextBox 55"/>
          <p:cNvSpPr txBox="1"/>
          <p:nvPr/>
        </p:nvSpPr>
        <p:spPr>
          <a:xfrm>
            <a:off x="1285875" y="954881"/>
            <a:ext cx="7715250" cy="1563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87"/>
              </a:lnSpc>
            </a:pPr>
            <a:r>
              <a:rPr lang="en-US" sz="5156" b="1" spc="-257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FOR EVERY GENERATION, VACCINES WORK. 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260417" y="171157"/>
            <a:ext cx="1713787" cy="473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43"/>
              </a:lnSpc>
              <a:spcBef>
                <a:spcPct val="0"/>
              </a:spcBef>
            </a:pPr>
            <a:r>
              <a:rPr lang="en-US" sz="2673" b="1" spc="53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#EIW2026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8D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0287000" cy="12858750"/>
          </a:xfrm>
          <a:custGeom>
            <a:avLst/>
            <a:gdLst/>
            <a:ahLst/>
            <a:cxnLst/>
            <a:rect l="l" t="t" r="r" b="b"/>
            <a:pathLst>
              <a:path w="10287000" h="12858750">
                <a:moveTo>
                  <a:pt x="0" y="0"/>
                </a:moveTo>
                <a:lnTo>
                  <a:pt x="10287000" y="0"/>
                </a:lnTo>
                <a:lnTo>
                  <a:pt x="10287000" y="12858750"/>
                </a:lnTo>
                <a:lnTo>
                  <a:pt x="0" y="128587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</a:blip>
            <a:stretch>
              <a:fillRect l="-72170" t="-1360" r="-3899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9056132" y="237832"/>
            <a:ext cx="974890" cy="868469"/>
          </a:xfrm>
          <a:custGeom>
            <a:avLst/>
            <a:gdLst/>
            <a:ahLst/>
            <a:cxnLst/>
            <a:rect l="l" t="t" r="r" b="b"/>
            <a:pathLst>
              <a:path w="974890" h="868469">
                <a:moveTo>
                  <a:pt x="0" y="0"/>
                </a:moveTo>
                <a:lnTo>
                  <a:pt x="974890" y="0"/>
                </a:lnTo>
                <a:lnTo>
                  <a:pt x="974890" y="868469"/>
                </a:lnTo>
                <a:lnTo>
                  <a:pt x="0" y="8684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307910" y="2604084"/>
            <a:ext cx="5288091" cy="7983890"/>
          </a:xfrm>
          <a:custGeom>
            <a:avLst/>
            <a:gdLst/>
            <a:ahLst/>
            <a:cxnLst/>
            <a:rect l="l" t="t" r="r" b="b"/>
            <a:pathLst>
              <a:path w="5288091" h="7983890">
                <a:moveTo>
                  <a:pt x="0" y="0"/>
                </a:moveTo>
                <a:lnTo>
                  <a:pt x="5288090" y="0"/>
                </a:lnTo>
                <a:lnTo>
                  <a:pt x="5288090" y="7983890"/>
                </a:lnTo>
                <a:lnTo>
                  <a:pt x="0" y="79838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338" b="-134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5" name="Group 5"/>
          <p:cNvGrpSpPr/>
          <p:nvPr/>
        </p:nvGrpSpPr>
        <p:grpSpPr>
          <a:xfrm>
            <a:off x="260417" y="10911824"/>
            <a:ext cx="9671181" cy="999895"/>
            <a:chOff x="0" y="0"/>
            <a:chExt cx="12894908" cy="1333193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2894908" cy="1333193"/>
              <a:chOff x="0" y="0"/>
              <a:chExt cx="2716952" cy="280903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716952" cy="280903"/>
              </a:xfrm>
              <a:custGeom>
                <a:avLst/>
                <a:gdLst/>
                <a:ahLst/>
                <a:cxnLst/>
                <a:rect l="l" t="t" r="r" b="b"/>
                <a:pathLst>
                  <a:path w="2716952" h="280903">
                    <a:moveTo>
                      <a:pt x="0" y="0"/>
                    </a:moveTo>
                    <a:lnTo>
                      <a:pt x="2716952" y="0"/>
                    </a:lnTo>
                    <a:lnTo>
                      <a:pt x="2716952" y="280903"/>
                    </a:lnTo>
                    <a:lnTo>
                      <a:pt x="0" y="28090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28575"/>
                <a:ext cx="2716952" cy="309478"/>
              </a:xfrm>
              <a:prstGeom prst="rect">
                <a:avLst/>
              </a:prstGeom>
            </p:spPr>
            <p:txBody>
              <a:bodyPr lIns="47625" tIns="47625" rIns="47625" bIns="47625" rtlCol="0" anchor="ctr"/>
              <a:lstStyle/>
              <a:p>
                <a:pPr algn="ctr">
                  <a:lnSpc>
                    <a:spcPts val="1896"/>
                  </a:lnSpc>
                </a:pPr>
                <a:endParaRPr/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0" y="72871"/>
              <a:ext cx="12894908" cy="11779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80"/>
                </a:lnSpc>
              </a:pPr>
              <a:r>
                <a:rPr lang="en-US" sz="2900" b="1" spc="-145">
                  <a:solidFill>
                    <a:srgbClr val="DD5958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Vaccination can help prevent HPV, a very common infection that can lead to several types of cancer in both women and men.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285875" y="954881"/>
            <a:ext cx="7715250" cy="1563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87"/>
              </a:lnSpc>
            </a:pPr>
            <a:r>
              <a:rPr lang="en-US" sz="5156" b="1" spc="-257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FOR EVERY GENERATION, VACCINES WORK.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60417" y="171157"/>
            <a:ext cx="1713787" cy="473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43"/>
              </a:lnSpc>
              <a:spcBef>
                <a:spcPct val="0"/>
              </a:spcBef>
            </a:pPr>
            <a:r>
              <a:rPr lang="en-US" sz="2673" b="1" spc="53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#EIW2026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85875" y="12089948"/>
            <a:ext cx="7972425" cy="507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4"/>
              </a:lnSpc>
            </a:pPr>
            <a:r>
              <a:rPr lang="en-US" sz="3303" b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Get informed, stay protected!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6327084" y="3245688"/>
            <a:ext cx="2006903" cy="7035069"/>
            <a:chOff x="0" y="0"/>
            <a:chExt cx="2675871" cy="9380092"/>
          </a:xfrm>
        </p:grpSpPr>
        <p:grpSp>
          <p:nvGrpSpPr>
            <p:cNvPr id="14" name="Group 14"/>
            <p:cNvGrpSpPr/>
            <p:nvPr/>
          </p:nvGrpSpPr>
          <p:grpSpPr>
            <a:xfrm>
              <a:off x="1935584" y="908698"/>
              <a:ext cx="252023" cy="535917"/>
              <a:chOff x="0" y="0"/>
              <a:chExt cx="130060" cy="276567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30060" cy="276567"/>
              </a:xfrm>
              <a:custGeom>
                <a:avLst/>
                <a:gdLst/>
                <a:ahLst/>
                <a:cxnLst/>
                <a:rect l="l" t="t" r="r" b="b"/>
                <a:pathLst>
                  <a:path w="130060" h="276567">
                    <a:moveTo>
                      <a:pt x="65030" y="0"/>
                    </a:moveTo>
                    <a:cubicBezTo>
                      <a:pt x="29115" y="0"/>
                      <a:pt x="0" y="61912"/>
                      <a:pt x="0" y="138284"/>
                    </a:cubicBezTo>
                    <a:cubicBezTo>
                      <a:pt x="0" y="214656"/>
                      <a:pt x="29115" y="276567"/>
                      <a:pt x="65030" y="276567"/>
                    </a:cubicBezTo>
                    <a:cubicBezTo>
                      <a:pt x="100945" y="276567"/>
                      <a:pt x="130060" y="214656"/>
                      <a:pt x="130060" y="138284"/>
                    </a:cubicBezTo>
                    <a:cubicBezTo>
                      <a:pt x="130060" y="61912"/>
                      <a:pt x="100945" y="0"/>
                      <a:pt x="65030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12193" y="-2647"/>
                <a:ext cx="105674" cy="253286"/>
              </a:xfrm>
              <a:prstGeom prst="rect">
                <a:avLst/>
              </a:prstGeom>
            </p:spPr>
            <p:txBody>
              <a:bodyPr lIns="40516" tIns="40516" rIns="40516" bIns="40516" rtlCol="0" anchor="ctr"/>
              <a:lstStyle/>
              <a:p>
                <a:pPr algn="ctr">
                  <a:lnSpc>
                    <a:spcPts val="2023"/>
                  </a:lnSpc>
                </a:pPr>
                <a:endParaRPr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1935584" y="1444615"/>
              <a:ext cx="252023" cy="535917"/>
              <a:chOff x="0" y="0"/>
              <a:chExt cx="130060" cy="276567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30060" cy="276567"/>
              </a:xfrm>
              <a:custGeom>
                <a:avLst/>
                <a:gdLst/>
                <a:ahLst/>
                <a:cxnLst/>
                <a:rect l="l" t="t" r="r" b="b"/>
                <a:pathLst>
                  <a:path w="130060" h="276567">
                    <a:moveTo>
                      <a:pt x="65030" y="0"/>
                    </a:moveTo>
                    <a:cubicBezTo>
                      <a:pt x="29115" y="0"/>
                      <a:pt x="0" y="61912"/>
                      <a:pt x="0" y="138284"/>
                    </a:cubicBezTo>
                    <a:cubicBezTo>
                      <a:pt x="0" y="214656"/>
                      <a:pt x="29115" y="276567"/>
                      <a:pt x="65030" y="276567"/>
                    </a:cubicBezTo>
                    <a:cubicBezTo>
                      <a:pt x="100945" y="276567"/>
                      <a:pt x="130060" y="214656"/>
                      <a:pt x="130060" y="138284"/>
                    </a:cubicBezTo>
                    <a:cubicBezTo>
                      <a:pt x="130060" y="61912"/>
                      <a:pt x="100945" y="0"/>
                      <a:pt x="65030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12193" y="-2647"/>
                <a:ext cx="105674" cy="253286"/>
              </a:xfrm>
              <a:prstGeom prst="rect">
                <a:avLst/>
              </a:prstGeom>
            </p:spPr>
            <p:txBody>
              <a:bodyPr lIns="40516" tIns="40516" rIns="40516" bIns="40516" rtlCol="0" anchor="ctr"/>
              <a:lstStyle/>
              <a:p>
                <a:pPr algn="ctr">
                  <a:lnSpc>
                    <a:spcPts val="2023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287742" y="0"/>
              <a:ext cx="2330888" cy="2441882"/>
            </a:xfrm>
            <a:custGeom>
              <a:avLst/>
              <a:gdLst/>
              <a:ahLst/>
              <a:cxnLst/>
              <a:rect l="l" t="t" r="r" b="b"/>
              <a:pathLst>
                <a:path w="2330888" h="2441882">
                  <a:moveTo>
                    <a:pt x="0" y="0"/>
                  </a:moveTo>
                  <a:lnTo>
                    <a:pt x="2330888" y="0"/>
                  </a:lnTo>
                  <a:lnTo>
                    <a:pt x="2330888" y="2441882"/>
                  </a:lnTo>
                  <a:lnTo>
                    <a:pt x="0" y="24418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1877381" y="1025911"/>
              <a:ext cx="479581" cy="97500"/>
            </a:xfrm>
            <a:custGeom>
              <a:avLst/>
              <a:gdLst/>
              <a:ahLst/>
              <a:cxnLst/>
              <a:rect l="l" t="t" r="r" b="b"/>
              <a:pathLst>
                <a:path w="479581" h="97500">
                  <a:moveTo>
                    <a:pt x="0" y="0"/>
                  </a:moveTo>
                  <a:lnTo>
                    <a:pt x="479581" y="0"/>
                  </a:lnTo>
                  <a:lnTo>
                    <a:pt x="479581" y="97500"/>
                  </a:lnTo>
                  <a:lnTo>
                    <a:pt x="0" y="975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r="-82744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Freeform 22"/>
            <p:cNvSpPr/>
            <p:nvPr/>
          </p:nvSpPr>
          <p:spPr>
            <a:xfrm flipH="1">
              <a:off x="0" y="2130196"/>
              <a:ext cx="2675871" cy="7249896"/>
            </a:xfrm>
            <a:custGeom>
              <a:avLst/>
              <a:gdLst/>
              <a:ahLst/>
              <a:cxnLst/>
              <a:rect l="l" t="t" r="r" b="b"/>
              <a:pathLst>
                <a:path w="2675871" h="7249896">
                  <a:moveTo>
                    <a:pt x="2675871" y="0"/>
                  </a:moveTo>
                  <a:lnTo>
                    <a:pt x="0" y="0"/>
                  </a:lnTo>
                  <a:lnTo>
                    <a:pt x="0" y="7249896"/>
                  </a:lnTo>
                  <a:lnTo>
                    <a:pt x="2675871" y="7249896"/>
                  </a:lnTo>
                  <a:lnTo>
                    <a:pt x="2675871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Freeform 23"/>
            <p:cNvSpPr/>
            <p:nvPr/>
          </p:nvSpPr>
          <p:spPr>
            <a:xfrm rot="253316">
              <a:off x="189004" y="4034217"/>
              <a:ext cx="679762" cy="222622"/>
            </a:xfrm>
            <a:custGeom>
              <a:avLst/>
              <a:gdLst/>
              <a:ahLst/>
              <a:cxnLst/>
              <a:rect l="l" t="t" r="r" b="b"/>
              <a:pathLst>
                <a:path w="679762" h="222622">
                  <a:moveTo>
                    <a:pt x="0" y="0"/>
                  </a:moveTo>
                  <a:lnTo>
                    <a:pt x="679762" y="0"/>
                  </a:lnTo>
                  <a:lnTo>
                    <a:pt x="679762" y="222622"/>
                  </a:lnTo>
                  <a:lnTo>
                    <a:pt x="0" y="2226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Freeform 24"/>
            <p:cNvSpPr/>
            <p:nvPr/>
          </p:nvSpPr>
          <p:spPr>
            <a:xfrm rot="197506">
              <a:off x="443386" y="4067959"/>
              <a:ext cx="162973" cy="162973"/>
            </a:xfrm>
            <a:custGeom>
              <a:avLst/>
              <a:gdLst/>
              <a:ahLst/>
              <a:cxnLst/>
              <a:rect l="l" t="t" r="r" b="b"/>
              <a:pathLst>
                <a:path w="162973" h="162973">
                  <a:moveTo>
                    <a:pt x="0" y="0"/>
                  </a:moveTo>
                  <a:lnTo>
                    <a:pt x="162972" y="0"/>
                  </a:lnTo>
                  <a:lnTo>
                    <a:pt x="162972" y="162972"/>
                  </a:lnTo>
                  <a:lnTo>
                    <a:pt x="0" y="1629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3885287" y="3679965"/>
            <a:ext cx="2208354" cy="6851046"/>
            <a:chOff x="0" y="0"/>
            <a:chExt cx="2944472" cy="9134728"/>
          </a:xfrm>
        </p:grpSpPr>
        <p:grpSp>
          <p:nvGrpSpPr>
            <p:cNvPr id="26" name="Group 26"/>
            <p:cNvGrpSpPr/>
            <p:nvPr/>
          </p:nvGrpSpPr>
          <p:grpSpPr>
            <a:xfrm>
              <a:off x="562332" y="216080"/>
              <a:ext cx="1935038" cy="1678141"/>
              <a:chOff x="0" y="0"/>
              <a:chExt cx="812800" cy="704892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812800" cy="704892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04892">
                    <a:moveTo>
                      <a:pt x="406400" y="0"/>
                    </a:moveTo>
                    <a:cubicBezTo>
                      <a:pt x="181951" y="0"/>
                      <a:pt x="0" y="157796"/>
                      <a:pt x="0" y="352446"/>
                    </a:cubicBezTo>
                    <a:cubicBezTo>
                      <a:pt x="0" y="547097"/>
                      <a:pt x="181951" y="704892"/>
                      <a:pt x="406400" y="704892"/>
                    </a:cubicBezTo>
                    <a:cubicBezTo>
                      <a:pt x="630849" y="704892"/>
                      <a:pt x="812800" y="547097"/>
                      <a:pt x="812800" y="352446"/>
                    </a:cubicBezTo>
                    <a:cubicBezTo>
                      <a:pt x="812800" y="157796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" name="TextBox 28"/>
              <p:cNvSpPr txBox="1"/>
              <p:nvPr/>
            </p:nvSpPr>
            <p:spPr>
              <a:xfrm>
                <a:off x="76200" y="37509"/>
                <a:ext cx="660400" cy="601300"/>
              </a:xfrm>
              <a:prstGeom prst="rect">
                <a:avLst/>
              </a:prstGeom>
            </p:spPr>
            <p:txBody>
              <a:bodyPr lIns="38866" tIns="38866" rIns="38866" bIns="38866" rtlCol="0" anchor="ctr"/>
              <a:lstStyle/>
              <a:p>
                <a:pPr algn="ctr">
                  <a:lnSpc>
                    <a:spcPts val="1896"/>
                  </a:lnSpc>
                </a:pPr>
                <a:endParaRPr/>
              </a:p>
            </p:txBody>
          </p:sp>
        </p:grpSp>
        <p:sp>
          <p:nvSpPr>
            <p:cNvPr id="29" name="Freeform 29"/>
            <p:cNvSpPr/>
            <p:nvPr/>
          </p:nvSpPr>
          <p:spPr>
            <a:xfrm>
              <a:off x="1340240" y="1095307"/>
              <a:ext cx="131173" cy="101823"/>
            </a:xfrm>
            <a:custGeom>
              <a:avLst/>
              <a:gdLst/>
              <a:ahLst/>
              <a:cxnLst/>
              <a:rect l="l" t="t" r="r" b="b"/>
              <a:pathLst>
                <a:path w="131173" h="101823">
                  <a:moveTo>
                    <a:pt x="0" y="0"/>
                  </a:moveTo>
                  <a:lnTo>
                    <a:pt x="131173" y="0"/>
                  </a:lnTo>
                  <a:lnTo>
                    <a:pt x="131173" y="101823"/>
                  </a:lnTo>
                  <a:lnTo>
                    <a:pt x="0" y="1018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0" name="Freeform 30"/>
            <p:cNvSpPr/>
            <p:nvPr/>
          </p:nvSpPr>
          <p:spPr>
            <a:xfrm flipH="1">
              <a:off x="2038177" y="1095307"/>
              <a:ext cx="131173" cy="101823"/>
            </a:xfrm>
            <a:custGeom>
              <a:avLst/>
              <a:gdLst/>
              <a:ahLst/>
              <a:cxnLst/>
              <a:rect l="l" t="t" r="r" b="b"/>
              <a:pathLst>
                <a:path w="131173" h="101823">
                  <a:moveTo>
                    <a:pt x="131173" y="0"/>
                  </a:moveTo>
                  <a:lnTo>
                    <a:pt x="0" y="0"/>
                  </a:lnTo>
                  <a:lnTo>
                    <a:pt x="0" y="101823"/>
                  </a:lnTo>
                  <a:lnTo>
                    <a:pt x="131173" y="101823"/>
                  </a:lnTo>
                  <a:lnTo>
                    <a:pt x="131173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1" name="Freeform 31"/>
            <p:cNvSpPr/>
            <p:nvPr/>
          </p:nvSpPr>
          <p:spPr>
            <a:xfrm>
              <a:off x="0" y="0"/>
              <a:ext cx="2811653" cy="3459528"/>
            </a:xfrm>
            <a:custGeom>
              <a:avLst/>
              <a:gdLst/>
              <a:ahLst/>
              <a:cxnLst/>
              <a:rect l="l" t="t" r="r" b="b"/>
              <a:pathLst>
                <a:path w="2811653" h="3459528">
                  <a:moveTo>
                    <a:pt x="0" y="0"/>
                  </a:moveTo>
                  <a:lnTo>
                    <a:pt x="2811653" y="0"/>
                  </a:lnTo>
                  <a:lnTo>
                    <a:pt x="2811653" y="3459528"/>
                  </a:lnTo>
                  <a:lnTo>
                    <a:pt x="0" y="3459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2" name="Freeform 32"/>
            <p:cNvSpPr/>
            <p:nvPr/>
          </p:nvSpPr>
          <p:spPr>
            <a:xfrm>
              <a:off x="1343515" y="1095307"/>
              <a:ext cx="131103" cy="101823"/>
            </a:xfrm>
            <a:custGeom>
              <a:avLst/>
              <a:gdLst/>
              <a:ahLst/>
              <a:cxnLst/>
              <a:rect l="l" t="t" r="r" b="b"/>
              <a:pathLst>
                <a:path w="131103" h="101823">
                  <a:moveTo>
                    <a:pt x="0" y="0"/>
                  </a:moveTo>
                  <a:lnTo>
                    <a:pt x="131103" y="0"/>
                  </a:lnTo>
                  <a:lnTo>
                    <a:pt x="131103" y="101823"/>
                  </a:lnTo>
                  <a:lnTo>
                    <a:pt x="0" y="1018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3" name="Freeform 33"/>
            <p:cNvSpPr/>
            <p:nvPr/>
          </p:nvSpPr>
          <p:spPr>
            <a:xfrm flipH="1">
              <a:off x="2103799" y="1095307"/>
              <a:ext cx="131103" cy="101823"/>
            </a:xfrm>
            <a:custGeom>
              <a:avLst/>
              <a:gdLst/>
              <a:ahLst/>
              <a:cxnLst/>
              <a:rect l="l" t="t" r="r" b="b"/>
              <a:pathLst>
                <a:path w="131103" h="101823">
                  <a:moveTo>
                    <a:pt x="131103" y="0"/>
                  </a:moveTo>
                  <a:lnTo>
                    <a:pt x="0" y="0"/>
                  </a:lnTo>
                  <a:lnTo>
                    <a:pt x="0" y="101823"/>
                  </a:lnTo>
                  <a:lnTo>
                    <a:pt x="131103" y="101823"/>
                  </a:lnTo>
                  <a:lnTo>
                    <a:pt x="131103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4" name="Freeform 34"/>
            <p:cNvSpPr/>
            <p:nvPr/>
          </p:nvSpPr>
          <p:spPr>
            <a:xfrm flipH="1">
              <a:off x="136102" y="2113803"/>
              <a:ext cx="2808370" cy="7020925"/>
            </a:xfrm>
            <a:custGeom>
              <a:avLst/>
              <a:gdLst/>
              <a:ahLst/>
              <a:cxnLst/>
              <a:rect l="l" t="t" r="r" b="b"/>
              <a:pathLst>
                <a:path w="2808370" h="7020925">
                  <a:moveTo>
                    <a:pt x="2808370" y="0"/>
                  </a:moveTo>
                  <a:lnTo>
                    <a:pt x="0" y="0"/>
                  </a:lnTo>
                  <a:lnTo>
                    <a:pt x="0" y="7020925"/>
                  </a:lnTo>
                  <a:lnTo>
                    <a:pt x="2808370" y="7020925"/>
                  </a:lnTo>
                  <a:lnTo>
                    <a:pt x="280837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5" name="Freeform 35"/>
            <p:cNvSpPr/>
            <p:nvPr/>
          </p:nvSpPr>
          <p:spPr>
            <a:xfrm rot="109317">
              <a:off x="514964" y="3589503"/>
              <a:ext cx="664838" cy="217734"/>
            </a:xfrm>
            <a:custGeom>
              <a:avLst/>
              <a:gdLst/>
              <a:ahLst/>
              <a:cxnLst/>
              <a:rect l="l" t="t" r="r" b="b"/>
              <a:pathLst>
                <a:path w="664838" h="217734">
                  <a:moveTo>
                    <a:pt x="0" y="0"/>
                  </a:moveTo>
                  <a:lnTo>
                    <a:pt x="664838" y="0"/>
                  </a:lnTo>
                  <a:lnTo>
                    <a:pt x="664838" y="217734"/>
                  </a:lnTo>
                  <a:lnTo>
                    <a:pt x="0" y="2177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6" name="Freeform 36"/>
            <p:cNvSpPr/>
            <p:nvPr/>
          </p:nvSpPr>
          <p:spPr>
            <a:xfrm rot="-5290682">
              <a:off x="729496" y="3369687"/>
              <a:ext cx="222898" cy="651791"/>
            </a:xfrm>
            <a:custGeom>
              <a:avLst/>
              <a:gdLst/>
              <a:ahLst/>
              <a:cxnLst/>
              <a:rect l="l" t="t" r="r" b="b"/>
              <a:pathLst>
                <a:path w="222898" h="651791">
                  <a:moveTo>
                    <a:pt x="0" y="0"/>
                  </a:moveTo>
                  <a:lnTo>
                    <a:pt x="222898" y="0"/>
                  </a:lnTo>
                  <a:lnTo>
                    <a:pt x="222898" y="651791"/>
                  </a:lnTo>
                  <a:lnTo>
                    <a:pt x="0" y="6517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 l="-59886" r="-79921" b="-6883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7" name="Freeform 37"/>
            <p:cNvSpPr/>
            <p:nvPr/>
          </p:nvSpPr>
          <p:spPr>
            <a:xfrm rot="-5290682" flipV="1">
              <a:off x="742536" y="3370101"/>
              <a:ext cx="222898" cy="651791"/>
            </a:xfrm>
            <a:custGeom>
              <a:avLst/>
              <a:gdLst/>
              <a:ahLst/>
              <a:cxnLst/>
              <a:rect l="l" t="t" r="r" b="b"/>
              <a:pathLst>
                <a:path w="222898" h="651791">
                  <a:moveTo>
                    <a:pt x="0" y="651792"/>
                  </a:moveTo>
                  <a:lnTo>
                    <a:pt x="222898" y="651792"/>
                  </a:lnTo>
                  <a:lnTo>
                    <a:pt x="222898" y="0"/>
                  </a:lnTo>
                  <a:lnTo>
                    <a:pt x="0" y="0"/>
                  </a:lnTo>
                  <a:lnTo>
                    <a:pt x="0" y="651792"/>
                  </a:lnTo>
                  <a:close/>
                </a:path>
              </a:pathLst>
            </a:custGeom>
            <a:blipFill>
              <a:blip r:embed="rId15"/>
              <a:stretch>
                <a:fillRect l="-59886" r="-79921" b="-6883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8" name="Freeform 38"/>
            <p:cNvSpPr/>
            <p:nvPr/>
          </p:nvSpPr>
          <p:spPr>
            <a:xfrm rot="109317">
              <a:off x="1065078" y="3758605"/>
              <a:ext cx="51767" cy="49226"/>
            </a:xfrm>
            <a:custGeom>
              <a:avLst/>
              <a:gdLst/>
              <a:ahLst/>
              <a:cxnLst/>
              <a:rect l="l" t="t" r="r" b="b"/>
              <a:pathLst>
                <a:path w="51767" h="49226">
                  <a:moveTo>
                    <a:pt x="0" y="0"/>
                  </a:moveTo>
                  <a:lnTo>
                    <a:pt x="51768" y="0"/>
                  </a:lnTo>
                  <a:lnTo>
                    <a:pt x="51768" y="49226"/>
                  </a:lnTo>
                  <a:lnTo>
                    <a:pt x="0" y="492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9" name="Freeform 39"/>
            <p:cNvSpPr/>
            <p:nvPr/>
          </p:nvSpPr>
          <p:spPr>
            <a:xfrm rot="-731133" flipH="1" flipV="1">
              <a:off x="1083007" y="3672226"/>
              <a:ext cx="39508" cy="37568"/>
            </a:xfrm>
            <a:custGeom>
              <a:avLst/>
              <a:gdLst/>
              <a:ahLst/>
              <a:cxnLst/>
              <a:rect l="l" t="t" r="r" b="b"/>
              <a:pathLst>
                <a:path w="39508" h="37568">
                  <a:moveTo>
                    <a:pt x="39508" y="37569"/>
                  </a:moveTo>
                  <a:lnTo>
                    <a:pt x="0" y="37569"/>
                  </a:lnTo>
                  <a:lnTo>
                    <a:pt x="0" y="0"/>
                  </a:lnTo>
                  <a:lnTo>
                    <a:pt x="39508" y="0"/>
                  </a:lnTo>
                  <a:lnTo>
                    <a:pt x="39508" y="37569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0" name="Freeform 40"/>
            <p:cNvSpPr/>
            <p:nvPr/>
          </p:nvSpPr>
          <p:spPr>
            <a:xfrm rot="-5290682" flipV="1">
              <a:off x="777680" y="3598705"/>
              <a:ext cx="123505" cy="288857"/>
            </a:xfrm>
            <a:custGeom>
              <a:avLst/>
              <a:gdLst/>
              <a:ahLst/>
              <a:cxnLst/>
              <a:rect l="l" t="t" r="r" b="b"/>
              <a:pathLst>
                <a:path w="123505" h="288857">
                  <a:moveTo>
                    <a:pt x="0" y="288857"/>
                  </a:moveTo>
                  <a:lnTo>
                    <a:pt x="123505" y="288857"/>
                  </a:lnTo>
                  <a:lnTo>
                    <a:pt x="123505" y="0"/>
                  </a:lnTo>
                  <a:lnTo>
                    <a:pt x="0" y="0"/>
                  </a:lnTo>
                  <a:lnTo>
                    <a:pt x="0" y="288857"/>
                  </a:lnTo>
                  <a:close/>
                </a:path>
              </a:pathLst>
            </a:custGeom>
            <a:blipFill>
              <a:blip r:embed="rId15"/>
              <a:stretch>
                <a:fillRect l="-188557" t="-44384" r="-144239" b="-96792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1" name="Freeform 41"/>
            <p:cNvSpPr/>
            <p:nvPr/>
          </p:nvSpPr>
          <p:spPr>
            <a:xfrm rot="-5290682" flipV="1">
              <a:off x="657020" y="3582243"/>
              <a:ext cx="123505" cy="288857"/>
            </a:xfrm>
            <a:custGeom>
              <a:avLst/>
              <a:gdLst/>
              <a:ahLst/>
              <a:cxnLst/>
              <a:rect l="l" t="t" r="r" b="b"/>
              <a:pathLst>
                <a:path w="123505" h="288857">
                  <a:moveTo>
                    <a:pt x="0" y="288857"/>
                  </a:moveTo>
                  <a:lnTo>
                    <a:pt x="123505" y="288857"/>
                  </a:lnTo>
                  <a:lnTo>
                    <a:pt x="123505" y="0"/>
                  </a:lnTo>
                  <a:lnTo>
                    <a:pt x="0" y="0"/>
                  </a:lnTo>
                  <a:lnTo>
                    <a:pt x="0" y="288857"/>
                  </a:lnTo>
                  <a:close/>
                </a:path>
              </a:pathLst>
            </a:custGeom>
            <a:blipFill>
              <a:blip r:embed="rId15"/>
              <a:stretch>
                <a:fillRect l="-188557" t="-44384" r="-144239" b="-96792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2" name="Freeform 42"/>
            <p:cNvSpPr/>
            <p:nvPr/>
          </p:nvSpPr>
          <p:spPr>
            <a:xfrm rot="109317">
              <a:off x="832632" y="3676111"/>
              <a:ext cx="51767" cy="49226"/>
            </a:xfrm>
            <a:custGeom>
              <a:avLst/>
              <a:gdLst/>
              <a:ahLst/>
              <a:cxnLst/>
              <a:rect l="l" t="t" r="r" b="b"/>
              <a:pathLst>
                <a:path w="51767" h="49226">
                  <a:moveTo>
                    <a:pt x="0" y="0"/>
                  </a:moveTo>
                  <a:lnTo>
                    <a:pt x="51768" y="0"/>
                  </a:lnTo>
                  <a:lnTo>
                    <a:pt x="51768" y="49226"/>
                  </a:lnTo>
                  <a:lnTo>
                    <a:pt x="0" y="492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3" name="Freeform 43"/>
            <p:cNvSpPr/>
            <p:nvPr/>
          </p:nvSpPr>
          <p:spPr>
            <a:xfrm rot="-731133">
              <a:off x="519004" y="3690760"/>
              <a:ext cx="51767" cy="49226"/>
            </a:xfrm>
            <a:custGeom>
              <a:avLst/>
              <a:gdLst/>
              <a:ahLst/>
              <a:cxnLst/>
              <a:rect l="l" t="t" r="r" b="b"/>
              <a:pathLst>
                <a:path w="51767" h="49226">
                  <a:moveTo>
                    <a:pt x="0" y="0"/>
                  </a:moveTo>
                  <a:lnTo>
                    <a:pt x="51767" y="0"/>
                  </a:lnTo>
                  <a:lnTo>
                    <a:pt x="51767" y="49226"/>
                  </a:lnTo>
                  <a:lnTo>
                    <a:pt x="0" y="492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4" name="Freeform 44"/>
            <p:cNvSpPr/>
            <p:nvPr/>
          </p:nvSpPr>
          <p:spPr>
            <a:xfrm rot="-731133">
              <a:off x="958336" y="3685646"/>
              <a:ext cx="51767" cy="49226"/>
            </a:xfrm>
            <a:custGeom>
              <a:avLst/>
              <a:gdLst/>
              <a:ahLst/>
              <a:cxnLst/>
              <a:rect l="l" t="t" r="r" b="b"/>
              <a:pathLst>
                <a:path w="51767" h="49226">
                  <a:moveTo>
                    <a:pt x="0" y="0"/>
                  </a:moveTo>
                  <a:lnTo>
                    <a:pt x="51768" y="0"/>
                  </a:lnTo>
                  <a:lnTo>
                    <a:pt x="51768" y="49225"/>
                  </a:lnTo>
                  <a:lnTo>
                    <a:pt x="0" y="492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5" name="Freeform 45"/>
            <p:cNvSpPr/>
            <p:nvPr/>
          </p:nvSpPr>
          <p:spPr>
            <a:xfrm rot="-731133">
              <a:off x="552015" y="3597374"/>
              <a:ext cx="39508" cy="37568"/>
            </a:xfrm>
            <a:custGeom>
              <a:avLst/>
              <a:gdLst/>
              <a:ahLst/>
              <a:cxnLst/>
              <a:rect l="l" t="t" r="r" b="b"/>
              <a:pathLst>
                <a:path w="39508" h="37568">
                  <a:moveTo>
                    <a:pt x="0" y="0"/>
                  </a:moveTo>
                  <a:lnTo>
                    <a:pt x="39507" y="0"/>
                  </a:lnTo>
                  <a:lnTo>
                    <a:pt x="39507" y="37568"/>
                  </a:lnTo>
                  <a:lnTo>
                    <a:pt x="0" y="375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6" name="Group 46"/>
          <p:cNvGrpSpPr/>
          <p:nvPr/>
        </p:nvGrpSpPr>
        <p:grpSpPr>
          <a:xfrm>
            <a:off x="3538861" y="237832"/>
            <a:ext cx="3209278" cy="549975"/>
            <a:chOff x="0" y="0"/>
            <a:chExt cx="4279037" cy="733299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4279037" cy="577670"/>
            </a:xfrm>
            <a:custGeom>
              <a:avLst/>
              <a:gdLst/>
              <a:ahLst/>
              <a:cxnLst/>
              <a:rect l="l" t="t" r="r" b="b"/>
              <a:pathLst>
                <a:path w="4279037" h="577670">
                  <a:moveTo>
                    <a:pt x="0" y="0"/>
                  </a:moveTo>
                  <a:lnTo>
                    <a:pt x="4279037" y="0"/>
                  </a:lnTo>
                  <a:lnTo>
                    <a:pt x="4279037" y="577670"/>
                  </a:lnTo>
                  <a:lnTo>
                    <a:pt x="0" y="5776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8" name="Freeform 48"/>
            <p:cNvSpPr/>
            <p:nvPr/>
          </p:nvSpPr>
          <p:spPr>
            <a:xfrm flipH="1">
              <a:off x="363474" y="306196"/>
              <a:ext cx="360368" cy="427103"/>
            </a:xfrm>
            <a:custGeom>
              <a:avLst/>
              <a:gdLst/>
              <a:ahLst/>
              <a:cxnLst/>
              <a:rect l="l" t="t" r="r" b="b"/>
              <a:pathLst>
                <a:path w="360368" h="427103">
                  <a:moveTo>
                    <a:pt x="360368" y="0"/>
                  </a:moveTo>
                  <a:lnTo>
                    <a:pt x="0" y="0"/>
                  </a:lnTo>
                  <a:lnTo>
                    <a:pt x="0" y="427103"/>
                  </a:lnTo>
                  <a:lnTo>
                    <a:pt x="360368" y="427103"/>
                  </a:lnTo>
                  <a:lnTo>
                    <a:pt x="360368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363474" y="88700"/>
              <a:ext cx="3552089" cy="3968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93"/>
                </a:lnSpc>
              </a:pPr>
              <a:r>
                <a:rPr lang="en-US" sz="1780">
                  <a:solidFill>
                    <a:srgbClr val="0C0950"/>
                  </a:solidFill>
                  <a:latin typeface="Roboto"/>
                  <a:ea typeface="Roboto"/>
                  <a:cs typeface="Roboto"/>
                  <a:sym typeface="Roboto"/>
                </a:rPr>
                <a:t>vaccination-info.eu</a:t>
              </a: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47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0287000" cy="12858750"/>
          </a:xfrm>
          <a:custGeom>
            <a:avLst/>
            <a:gdLst/>
            <a:ahLst/>
            <a:cxnLst/>
            <a:rect l="l" t="t" r="r" b="b"/>
            <a:pathLst>
              <a:path w="10287000" h="12858750">
                <a:moveTo>
                  <a:pt x="0" y="0"/>
                </a:moveTo>
                <a:lnTo>
                  <a:pt x="10287000" y="0"/>
                </a:lnTo>
                <a:lnTo>
                  <a:pt x="10287000" y="12858750"/>
                </a:lnTo>
                <a:lnTo>
                  <a:pt x="0" y="128587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</a:blip>
            <a:stretch>
              <a:fillRect l="-72170" t="-1360" r="-3899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9056132" y="237832"/>
            <a:ext cx="974890" cy="868469"/>
          </a:xfrm>
          <a:custGeom>
            <a:avLst/>
            <a:gdLst/>
            <a:ahLst/>
            <a:cxnLst/>
            <a:rect l="l" t="t" r="r" b="b"/>
            <a:pathLst>
              <a:path w="974890" h="868469">
                <a:moveTo>
                  <a:pt x="0" y="0"/>
                </a:moveTo>
                <a:lnTo>
                  <a:pt x="974890" y="0"/>
                </a:lnTo>
                <a:lnTo>
                  <a:pt x="974890" y="868469"/>
                </a:lnTo>
                <a:lnTo>
                  <a:pt x="0" y="8684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>
            <a:off x="1242179" y="11640102"/>
            <a:ext cx="7987109" cy="698941"/>
            <a:chOff x="0" y="0"/>
            <a:chExt cx="2243841" cy="19635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243841" cy="196356"/>
            </a:xfrm>
            <a:custGeom>
              <a:avLst/>
              <a:gdLst/>
              <a:ahLst/>
              <a:cxnLst/>
              <a:rect l="l" t="t" r="r" b="b"/>
              <a:pathLst>
                <a:path w="2243841" h="196356">
                  <a:moveTo>
                    <a:pt x="0" y="0"/>
                  </a:moveTo>
                  <a:lnTo>
                    <a:pt x="2243841" y="0"/>
                  </a:lnTo>
                  <a:lnTo>
                    <a:pt x="2243841" y="196356"/>
                  </a:lnTo>
                  <a:lnTo>
                    <a:pt x="0" y="19635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2243841" cy="224931"/>
            </a:xfrm>
            <a:prstGeom prst="rect">
              <a:avLst/>
            </a:prstGeom>
          </p:spPr>
          <p:txBody>
            <a:bodyPr lIns="47625" tIns="47625" rIns="47625" bIns="47625" rtlCol="0" anchor="ctr"/>
            <a:lstStyle/>
            <a:p>
              <a:pPr algn="ctr">
                <a:lnSpc>
                  <a:spcPts val="1896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242179" y="11760972"/>
            <a:ext cx="8016121" cy="447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80"/>
              </a:lnSpc>
            </a:pPr>
            <a:r>
              <a:rPr lang="en-US" sz="2900" b="1" spc="-145">
                <a:solidFill>
                  <a:srgbClr val="0C0950"/>
                </a:solidFill>
                <a:latin typeface="Roboto Bold"/>
                <a:ea typeface="Roboto Bold"/>
                <a:cs typeface="Roboto Bold"/>
                <a:sym typeface="Roboto Bold"/>
              </a:rPr>
              <a:t>That is why vaccines work for everyone.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0" y="9884952"/>
            <a:ext cx="10287000" cy="1543050"/>
            <a:chOff x="0" y="0"/>
            <a:chExt cx="13716000" cy="2057400"/>
          </a:xfrm>
        </p:grpSpPr>
        <p:grpSp>
          <p:nvGrpSpPr>
            <p:cNvPr id="9" name="Group 9"/>
            <p:cNvGrpSpPr/>
            <p:nvPr/>
          </p:nvGrpSpPr>
          <p:grpSpPr>
            <a:xfrm>
              <a:off x="724404" y="0"/>
              <a:ext cx="3879940" cy="706223"/>
              <a:chOff x="0" y="0"/>
              <a:chExt cx="766408" cy="139501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766408" cy="139501"/>
              </a:xfrm>
              <a:custGeom>
                <a:avLst/>
                <a:gdLst/>
                <a:ahLst/>
                <a:cxnLst/>
                <a:rect l="l" t="t" r="r" b="b"/>
                <a:pathLst>
                  <a:path w="766408" h="139501">
                    <a:moveTo>
                      <a:pt x="0" y="0"/>
                    </a:moveTo>
                    <a:lnTo>
                      <a:pt x="766408" y="0"/>
                    </a:lnTo>
                    <a:lnTo>
                      <a:pt x="766408" y="139501"/>
                    </a:lnTo>
                    <a:lnTo>
                      <a:pt x="0" y="139501"/>
                    </a:lnTo>
                    <a:close/>
                  </a:path>
                </a:pathLst>
              </a:custGeom>
              <a:solidFill>
                <a:srgbClr val="0C095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28575"/>
                <a:ext cx="766408" cy="168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23"/>
                  </a:lnSpc>
                </a:pPr>
                <a:endParaRPr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0" y="-9525"/>
              <a:ext cx="13716000" cy="20669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92"/>
                </a:lnSpc>
              </a:pPr>
              <a:r>
                <a:rPr lang="en-US" sz="3410" b="1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Immunization protects not only the individuals.</a:t>
              </a:r>
            </a:p>
            <a:p>
              <a:pPr algn="ctr">
                <a:lnSpc>
                  <a:spcPts val="4092"/>
                </a:lnSpc>
              </a:pPr>
              <a:r>
                <a:rPr lang="en-US" sz="3410" b="1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 It also protects families, strengthens communities and safeguards future generations.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260417" y="2518172"/>
            <a:ext cx="4349084" cy="3130886"/>
            <a:chOff x="0" y="0"/>
            <a:chExt cx="5798778" cy="4174515"/>
          </a:xfrm>
        </p:grpSpPr>
        <p:grpSp>
          <p:nvGrpSpPr>
            <p:cNvPr id="14" name="Group 14"/>
            <p:cNvGrpSpPr/>
            <p:nvPr/>
          </p:nvGrpSpPr>
          <p:grpSpPr>
            <a:xfrm>
              <a:off x="4402302" y="700838"/>
              <a:ext cx="807214" cy="807214"/>
              <a:chOff x="0" y="0"/>
              <a:chExt cx="812800" cy="8128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32974" tIns="32974" rIns="32974" bIns="32974" rtlCol="0" anchor="ctr"/>
              <a:lstStyle/>
              <a:p>
                <a:pPr marL="0" lvl="0" indent="0" algn="ctr">
                  <a:lnSpc>
                    <a:spcPts val="2493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7" name="Freeform 17"/>
            <p:cNvSpPr/>
            <p:nvPr/>
          </p:nvSpPr>
          <p:spPr>
            <a:xfrm>
              <a:off x="4326167" y="464303"/>
              <a:ext cx="1126520" cy="1276723"/>
            </a:xfrm>
            <a:custGeom>
              <a:avLst/>
              <a:gdLst/>
              <a:ahLst/>
              <a:cxnLst/>
              <a:rect l="l" t="t" r="r" b="b"/>
              <a:pathLst>
                <a:path w="1126520" h="1276723">
                  <a:moveTo>
                    <a:pt x="0" y="0"/>
                  </a:moveTo>
                  <a:lnTo>
                    <a:pt x="1126520" y="0"/>
                  </a:lnTo>
                  <a:lnTo>
                    <a:pt x="1126520" y="1276723"/>
                  </a:lnTo>
                  <a:lnTo>
                    <a:pt x="0" y="12767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4031103" y="1629822"/>
              <a:ext cx="1767675" cy="2532298"/>
            </a:xfrm>
            <a:custGeom>
              <a:avLst/>
              <a:gdLst/>
              <a:ahLst/>
              <a:cxnLst/>
              <a:rect l="l" t="t" r="r" b="b"/>
              <a:pathLst>
                <a:path w="1767675" h="2532298">
                  <a:moveTo>
                    <a:pt x="0" y="0"/>
                  </a:moveTo>
                  <a:lnTo>
                    <a:pt x="1767675" y="0"/>
                  </a:lnTo>
                  <a:lnTo>
                    <a:pt x="1767675" y="2532297"/>
                  </a:lnTo>
                  <a:lnTo>
                    <a:pt x="0" y="25322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Freeform 19"/>
            <p:cNvSpPr/>
            <p:nvPr/>
          </p:nvSpPr>
          <p:spPr>
            <a:xfrm rot="-1621413">
              <a:off x="5072413" y="2081034"/>
              <a:ext cx="295764" cy="96863"/>
            </a:xfrm>
            <a:custGeom>
              <a:avLst/>
              <a:gdLst/>
              <a:ahLst/>
              <a:cxnLst/>
              <a:rect l="l" t="t" r="r" b="b"/>
              <a:pathLst>
                <a:path w="295764" h="96863">
                  <a:moveTo>
                    <a:pt x="0" y="0"/>
                  </a:moveTo>
                  <a:lnTo>
                    <a:pt x="295764" y="0"/>
                  </a:lnTo>
                  <a:lnTo>
                    <a:pt x="295764" y="96863"/>
                  </a:lnTo>
                  <a:lnTo>
                    <a:pt x="0" y="968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4476259" y="974001"/>
              <a:ext cx="551731" cy="61380"/>
            </a:xfrm>
            <a:custGeom>
              <a:avLst/>
              <a:gdLst/>
              <a:ahLst/>
              <a:cxnLst/>
              <a:rect l="l" t="t" r="r" b="b"/>
              <a:pathLst>
                <a:path w="551731" h="61380">
                  <a:moveTo>
                    <a:pt x="0" y="0"/>
                  </a:moveTo>
                  <a:lnTo>
                    <a:pt x="551731" y="0"/>
                  </a:lnTo>
                  <a:lnTo>
                    <a:pt x="551731" y="61381"/>
                  </a:lnTo>
                  <a:lnTo>
                    <a:pt x="0" y="613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21" name="Group 21"/>
            <p:cNvGrpSpPr/>
            <p:nvPr/>
          </p:nvGrpSpPr>
          <p:grpSpPr>
            <a:xfrm>
              <a:off x="474194" y="28070"/>
              <a:ext cx="1022475" cy="934523"/>
              <a:chOff x="0" y="0"/>
              <a:chExt cx="977366" cy="893294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977366" cy="893294"/>
              </a:xfrm>
              <a:custGeom>
                <a:avLst/>
                <a:gdLst/>
                <a:ahLst/>
                <a:cxnLst/>
                <a:rect l="l" t="t" r="r" b="b"/>
                <a:pathLst>
                  <a:path w="977366" h="893294">
                    <a:moveTo>
                      <a:pt x="488683" y="0"/>
                    </a:moveTo>
                    <a:cubicBezTo>
                      <a:pt x="218791" y="0"/>
                      <a:pt x="0" y="199971"/>
                      <a:pt x="0" y="446647"/>
                    </a:cubicBezTo>
                    <a:cubicBezTo>
                      <a:pt x="0" y="693323"/>
                      <a:pt x="218791" y="893294"/>
                      <a:pt x="488683" y="893294"/>
                    </a:cubicBezTo>
                    <a:cubicBezTo>
                      <a:pt x="758575" y="893294"/>
                      <a:pt x="977366" y="693323"/>
                      <a:pt x="977366" y="446647"/>
                    </a:cubicBezTo>
                    <a:cubicBezTo>
                      <a:pt x="977366" y="199971"/>
                      <a:pt x="758575" y="0"/>
                      <a:pt x="488683" y="0"/>
                    </a:cubicBezTo>
                    <a:close/>
                  </a:path>
                </a:pathLst>
              </a:custGeom>
              <a:solidFill>
                <a:srgbClr val="F6F6F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91628" y="55171"/>
                <a:ext cx="794110" cy="754376"/>
              </a:xfrm>
              <a:prstGeom prst="rect">
                <a:avLst/>
              </a:prstGeom>
            </p:spPr>
            <p:txBody>
              <a:bodyPr lIns="48801" tIns="48801" rIns="48801" bIns="48801" rtlCol="0" anchor="ctr"/>
              <a:lstStyle/>
              <a:p>
                <a:pPr algn="ctr">
                  <a:lnSpc>
                    <a:spcPts val="1896"/>
                  </a:lnSpc>
                </a:pPr>
                <a:endParaRPr/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534692" y="590046"/>
              <a:ext cx="762263" cy="527860"/>
              <a:chOff x="0" y="0"/>
              <a:chExt cx="812800" cy="562856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812800" cy="56285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562856">
                    <a:moveTo>
                      <a:pt x="406400" y="0"/>
                    </a:moveTo>
                    <a:cubicBezTo>
                      <a:pt x="181951" y="0"/>
                      <a:pt x="0" y="126000"/>
                      <a:pt x="0" y="281428"/>
                    </a:cubicBezTo>
                    <a:cubicBezTo>
                      <a:pt x="0" y="436857"/>
                      <a:pt x="181951" y="562856"/>
                      <a:pt x="406400" y="562856"/>
                    </a:cubicBezTo>
                    <a:cubicBezTo>
                      <a:pt x="630849" y="562856"/>
                      <a:pt x="812800" y="436857"/>
                      <a:pt x="812800" y="281428"/>
                    </a:cubicBezTo>
                    <a:cubicBezTo>
                      <a:pt x="812800" y="126000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" name="TextBox 26"/>
              <p:cNvSpPr txBox="1"/>
              <p:nvPr/>
            </p:nvSpPr>
            <p:spPr>
              <a:xfrm>
                <a:off x="76200" y="33718"/>
                <a:ext cx="660400" cy="476371"/>
              </a:xfrm>
              <a:prstGeom prst="rect">
                <a:avLst/>
              </a:prstGeom>
            </p:spPr>
            <p:txBody>
              <a:bodyPr lIns="30467" tIns="30467" rIns="30467" bIns="30467" rtlCol="0" anchor="ctr"/>
              <a:lstStyle/>
              <a:p>
                <a:pPr algn="ctr">
                  <a:lnSpc>
                    <a:spcPts val="2493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7" name="Freeform 27"/>
            <p:cNvSpPr/>
            <p:nvPr/>
          </p:nvSpPr>
          <p:spPr>
            <a:xfrm>
              <a:off x="459712" y="0"/>
              <a:ext cx="1143075" cy="1295485"/>
            </a:xfrm>
            <a:custGeom>
              <a:avLst/>
              <a:gdLst/>
              <a:ahLst/>
              <a:cxnLst/>
              <a:rect l="l" t="t" r="r" b="b"/>
              <a:pathLst>
                <a:path w="1143075" h="1295485">
                  <a:moveTo>
                    <a:pt x="0" y="0"/>
                  </a:moveTo>
                  <a:lnTo>
                    <a:pt x="1143075" y="0"/>
                  </a:lnTo>
                  <a:lnTo>
                    <a:pt x="1143075" y="1295485"/>
                  </a:lnTo>
                  <a:lnTo>
                    <a:pt x="0" y="12954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8" name="Freeform 28"/>
            <p:cNvSpPr/>
            <p:nvPr/>
          </p:nvSpPr>
          <p:spPr>
            <a:xfrm>
              <a:off x="0" y="1160370"/>
              <a:ext cx="2107451" cy="3014146"/>
            </a:xfrm>
            <a:custGeom>
              <a:avLst/>
              <a:gdLst/>
              <a:ahLst/>
              <a:cxnLst/>
              <a:rect l="l" t="t" r="r" b="b"/>
              <a:pathLst>
                <a:path w="2107451" h="3014146">
                  <a:moveTo>
                    <a:pt x="0" y="0"/>
                  </a:moveTo>
                  <a:lnTo>
                    <a:pt x="2107451" y="0"/>
                  </a:lnTo>
                  <a:lnTo>
                    <a:pt x="2107451" y="3014145"/>
                  </a:lnTo>
                  <a:lnTo>
                    <a:pt x="0" y="30141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9" name="Freeform 29"/>
            <p:cNvSpPr/>
            <p:nvPr/>
          </p:nvSpPr>
          <p:spPr>
            <a:xfrm rot="-1586954">
              <a:off x="1260028" y="1672059"/>
              <a:ext cx="321745" cy="105372"/>
            </a:xfrm>
            <a:custGeom>
              <a:avLst/>
              <a:gdLst/>
              <a:ahLst/>
              <a:cxnLst/>
              <a:rect l="l" t="t" r="r" b="b"/>
              <a:pathLst>
                <a:path w="321745" h="105372">
                  <a:moveTo>
                    <a:pt x="0" y="0"/>
                  </a:moveTo>
                  <a:lnTo>
                    <a:pt x="321745" y="0"/>
                  </a:lnTo>
                  <a:lnTo>
                    <a:pt x="321745" y="105372"/>
                  </a:lnTo>
                  <a:lnTo>
                    <a:pt x="0" y="1053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30" name="Group 30"/>
            <p:cNvGrpSpPr/>
            <p:nvPr/>
          </p:nvGrpSpPr>
          <p:grpSpPr>
            <a:xfrm>
              <a:off x="2582770" y="568254"/>
              <a:ext cx="624646" cy="624646"/>
              <a:chOff x="0" y="0"/>
              <a:chExt cx="812800" cy="81280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" name="TextBox 32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71850" tIns="71850" rIns="71850" bIns="71850" rtlCol="0" anchor="ctr"/>
              <a:lstStyle/>
              <a:p>
                <a:pPr algn="ctr">
                  <a:lnSpc>
                    <a:spcPts val="2493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33" name="Freeform 33"/>
            <p:cNvSpPr/>
            <p:nvPr/>
          </p:nvSpPr>
          <p:spPr>
            <a:xfrm>
              <a:off x="1944063" y="1320019"/>
              <a:ext cx="1992957" cy="2854496"/>
            </a:xfrm>
            <a:custGeom>
              <a:avLst/>
              <a:gdLst/>
              <a:ahLst/>
              <a:cxnLst/>
              <a:rect l="l" t="t" r="r" b="b"/>
              <a:pathLst>
                <a:path w="1992957" h="2854496">
                  <a:moveTo>
                    <a:pt x="0" y="0"/>
                  </a:moveTo>
                  <a:lnTo>
                    <a:pt x="1992957" y="0"/>
                  </a:lnTo>
                  <a:lnTo>
                    <a:pt x="1992957" y="2854496"/>
                  </a:lnTo>
                  <a:lnTo>
                    <a:pt x="0" y="28544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4" name="Freeform 34"/>
            <p:cNvSpPr/>
            <p:nvPr/>
          </p:nvSpPr>
          <p:spPr>
            <a:xfrm rot="-1682062">
              <a:off x="3075995" y="1720800"/>
              <a:ext cx="324567" cy="106296"/>
            </a:xfrm>
            <a:custGeom>
              <a:avLst/>
              <a:gdLst/>
              <a:ahLst/>
              <a:cxnLst/>
              <a:rect l="l" t="t" r="r" b="b"/>
              <a:pathLst>
                <a:path w="324567" h="106296">
                  <a:moveTo>
                    <a:pt x="0" y="0"/>
                  </a:moveTo>
                  <a:lnTo>
                    <a:pt x="324568" y="0"/>
                  </a:lnTo>
                  <a:lnTo>
                    <a:pt x="324568" y="106296"/>
                  </a:lnTo>
                  <a:lnTo>
                    <a:pt x="0" y="1062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5" name="Freeform 35"/>
            <p:cNvSpPr/>
            <p:nvPr/>
          </p:nvSpPr>
          <p:spPr>
            <a:xfrm>
              <a:off x="3165985" y="726165"/>
              <a:ext cx="261118" cy="278526"/>
            </a:xfrm>
            <a:custGeom>
              <a:avLst/>
              <a:gdLst/>
              <a:ahLst/>
              <a:cxnLst/>
              <a:rect l="l" t="t" r="r" b="b"/>
              <a:pathLst>
                <a:path w="261118" h="278526">
                  <a:moveTo>
                    <a:pt x="0" y="0"/>
                  </a:moveTo>
                  <a:lnTo>
                    <a:pt x="261118" y="0"/>
                  </a:lnTo>
                  <a:lnTo>
                    <a:pt x="261118" y="278527"/>
                  </a:lnTo>
                  <a:lnTo>
                    <a:pt x="0" y="278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6" name="Freeform 36"/>
            <p:cNvSpPr/>
            <p:nvPr/>
          </p:nvSpPr>
          <p:spPr>
            <a:xfrm>
              <a:off x="2598051" y="695475"/>
              <a:ext cx="551731" cy="61380"/>
            </a:xfrm>
            <a:custGeom>
              <a:avLst/>
              <a:gdLst/>
              <a:ahLst/>
              <a:cxnLst/>
              <a:rect l="l" t="t" r="r" b="b"/>
              <a:pathLst>
                <a:path w="551731" h="61380">
                  <a:moveTo>
                    <a:pt x="0" y="0"/>
                  </a:moveTo>
                  <a:lnTo>
                    <a:pt x="551731" y="0"/>
                  </a:lnTo>
                  <a:lnTo>
                    <a:pt x="551731" y="61380"/>
                  </a:lnTo>
                  <a:lnTo>
                    <a:pt x="0" y="61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7" name="Freeform 37"/>
          <p:cNvSpPr/>
          <p:nvPr/>
        </p:nvSpPr>
        <p:spPr>
          <a:xfrm>
            <a:off x="1930047" y="2604418"/>
            <a:ext cx="1109653" cy="985040"/>
          </a:xfrm>
          <a:custGeom>
            <a:avLst/>
            <a:gdLst/>
            <a:ahLst/>
            <a:cxnLst/>
            <a:rect l="l" t="t" r="r" b="b"/>
            <a:pathLst>
              <a:path w="1109653" h="985040">
                <a:moveTo>
                  <a:pt x="0" y="0"/>
                </a:moveTo>
                <a:lnTo>
                  <a:pt x="1109653" y="0"/>
                </a:lnTo>
                <a:lnTo>
                  <a:pt x="1109653" y="985040"/>
                </a:lnTo>
                <a:lnTo>
                  <a:pt x="0" y="98504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8" name="Group 38"/>
          <p:cNvGrpSpPr/>
          <p:nvPr/>
        </p:nvGrpSpPr>
        <p:grpSpPr>
          <a:xfrm>
            <a:off x="585959" y="5851812"/>
            <a:ext cx="2629980" cy="3525616"/>
            <a:chOff x="0" y="0"/>
            <a:chExt cx="3506639" cy="4700821"/>
          </a:xfrm>
        </p:grpSpPr>
        <p:sp>
          <p:nvSpPr>
            <p:cNvPr id="39" name="Freeform 39"/>
            <p:cNvSpPr/>
            <p:nvPr/>
          </p:nvSpPr>
          <p:spPr>
            <a:xfrm>
              <a:off x="0" y="1347916"/>
              <a:ext cx="2495051" cy="3352905"/>
            </a:xfrm>
            <a:custGeom>
              <a:avLst/>
              <a:gdLst/>
              <a:ahLst/>
              <a:cxnLst/>
              <a:rect l="l" t="t" r="r" b="b"/>
              <a:pathLst>
                <a:path w="2495051" h="3352905">
                  <a:moveTo>
                    <a:pt x="0" y="0"/>
                  </a:moveTo>
                  <a:lnTo>
                    <a:pt x="2495051" y="0"/>
                  </a:lnTo>
                  <a:lnTo>
                    <a:pt x="2495051" y="3352905"/>
                  </a:lnTo>
                  <a:lnTo>
                    <a:pt x="0" y="33529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 l="-1187" r="-1187"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40" name="Group 40"/>
            <p:cNvGrpSpPr/>
            <p:nvPr/>
          </p:nvGrpSpPr>
          <p:grpSpPr>
            <a:xfrm>
              <a:off x="1061155" y="471144"/>
              <a:ext cx="748129" cy="748129"/>
              <a:chOff x="0" y="0"/>
              <a:chExt cx="812800" cy="812800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2" name="TextBox 42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23102" tIns="23102" rIns="23102" bIns="23102" rtlCol="0" anchor="ctr"/>
              <a:lstStyle/>
              <a:p>
                <a:pPr algn="ctr">
                  <a:lnSpc>
                    <a:spcPts val="1896"/>
                  </a:lnSpc>
                </a:pPr>
                <a:endParaRPr/>
              </a:p>
            </p:txBody>
          </p:sp>
        </p:grpSp>
        <p:sp>
          <p:nvSpPr>
            <p:cNvPr id="43" name="Freeform 43"/>
            <p:cNvSpPr/>
            <p:nvPr/>
          </p:nvSpPr>
          <p:spPr>
            <a:xfrm>
              <a:off x="570059" y="0"/>
              <a:ext cx="1481559" cy="1404166"/>
            </a:xfrm>
            <a:custGeom>
              <a:avLst/>
              <a:gdLst/>
              <a:ahLst/>
              <a:cxnLst/>
              <a:rect l="l" t="t" r="r" b="b"/>
              <a:pathLst>
                <a:path w="1481559" h="1404166">
                  <a:moveTo>
                    <a:pt x="0" y="0"/>
                  </a:moveTo>
                  <a:lnTo>
                    <a:pt x="1481559" y="0"/>
                  </a:lnTo>
                  <a:lnTo>
                    <a:pt x="1481559" y="1404166"/>
                  </a:lnTo>
                  <a:lnTo>
                    <a:pt x="0" y="1404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 b="-7865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4" name="Freeform 44"/>
            <p:cNvSpPr/>
            <p:nvPr/>
          </p:nvSpPr>
          <p:spPr>
            <a:xfrm>
              <a:off x="1224346" y="787126"/>
              <a:ext cx="522093" cy="58083"/>
            </a:xfrm>
            <a:custGeom>
              <a:avLst/>
              <a:gdLst/>
              <a:ahLst/>
              <a:cxnLst/>
              <a:rect l="l" t="t" r="r" b="b"/>
              <a:pathLst>
                <a:path w="522093" h="58083">
                  <a:moveTo>
                    <a:pt x="0" y="0"/>
                  </a:moveTo>
                  <a:lnTo>
                    <a:pt x="522093" y="0"/>
                  </a:lnTo>
                  <a:lnTo>
                    <a:pt x="522093" y="58083"/>
                  </a:lnTo>
                  <a:lnTo>
                    <a:pt x="0" y="580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5" name="Freeform 45"/>
            <p:cNvSpPr/>
            <p:nvPr/>
          </p:nvSpPr>
          <p:spPr>
            <a:xfrm>
              <a:off x="2032693" y="2658991"/>
              <a:ext cx="1473947" cy="2017015"/>
            </a:xfrm>
            <a:custGeom>
              <a:avLst/>
              <a:gdLst/>
              <a:ahLst/>
              <a:cxnLst/>
              <a:rect l="l" t="t" r="r" b="b"/>
              <a:pathLst>
                <a:path w="1473947" h="2017015">
                  <a:moveTo>
                    <a:pt x="0" y="0"/>
                  </a:moveTo>
                  <a:lnTo>
                    <a:pt x="1473946" y="0"/>
                  </a:lnTo>
                  <a:lnTo>
                    <a:pt x="1473946" y="2017016"/>
                  </a:lnTo>
                  <a:lnTo>
                    <a:pt x="0" y="20170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 b="-1493"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46" name="Group 46"/>
            <p:cNvGrpSpPr/>
            <p:nvPr/>
          </p:nvGrpSpPr>
          <p:grpSpPr>
            <a:xfrm>
              <a:off x="2578472" y="2034591"/>
              <a:ext cx="588250" cy="588250"/>
              <a:chOff x="0" y="0"/>
              <a:chExt cx="812800" cy="812800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" name="TextBox 48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18165" tIns="18165" rIns="18165" bIns="18165" rtlCol="0" anchor="ctr"/>
              <a:lstStyle/>
              <a:p>
                <a:pPr algn="ctr">
                  <a:lnSpc>
                    <a:spcPts val="1896"/>
                  </a:lnSpc>
                </a:pPr>
                <a:endParaRPr/>
              </a:p>
            </p:txBody>
          </p:sp>
        </p:grpSp>
        <p:sp>
          <p:nvSpPr>
            <p:cNvPr id="49" name="Freeform 49"/>
            <p:cNvSpPr/>
            <p:nvPr/>
          </p:nvSpPr>
          <p:spPr>
            <a:xfrm>
              <a:off x="2237032" y="1579726"/>
              <a:ext cx="1175093" cy="1086034"/>
            </a:xfrm>
            <a:custGeom>
              <a:avLst/>
              <a:gdLst/>
              <a:ahLst/>
              <a:cxnLst/>
              <a:rect l="l" t="t" r="r" b="b"/>
              <a:pathLst>
                <a:path w="1175093" h="1086034">
                  <a:moveTo>
                    <a:pt x="0" y="0"/>
                  </a:moveTo>
                  <a:lnTo>
                    <a:pt x="1175093" y="0"/>
                  </a:lnTo>
                  <a:lnTo>
                    <a:pt x="1175093" y="1086034"/>
                  </a:lnTo>
                  <a:lnTo>
                    <a:pt x="0" y="108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 t="-433" b="-10180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50" name="Freeform 50"/>
            <p:cNvSpPr/>
            <p:nvPr/>
          </p:nvSpPr>
          <p:spPr>
            <a:xfrm>
              <a:off x="2743114" y="2185844"/>
              <a:ext cx="410519" cy="45670"/>
            </a:xfrm>
            <a:custGeom>
              <a:avLst/>
              <a:gdLst/>
              <a:ahLst/>
              <a:cxnLst/>
              <a:rect l="l" t="t" r="r" b="b"/>
              <a:pathLst>
                <a:path w="410519" h="45670">
                  <a:moveTo>
                    <a:pt x="0" y="0"/>
                  </a:moveTo>
                  <a:lnTo>
                    <a:pt x="410519" y="0"/>
                  </a:lnTo>
                  <a:lnTo>
                    <a:pt x="410519" y="45670"/>
                  </a:lnTo>
                  <a:lnTo>
                    <a:pt x="0" y="456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51" name="Freeform 51"/>
            <p:cNvSpPr/>
            <p:nvPr/>
          </p:nvSpPr>
          <p:spPr>
            <a:xfrm rot="1161314">
              <a:off x="2219157" y="3202831"/>
              <a:ext cx="192744" cy="86395"/>
            </a:xfrm>
            <a:custGeom>
              <a:avLst/>
              <a:gdLst/>
              <a:ahLst/>
              <a:cxnLst/>
              <a:rect l="l" t="t" r="r" b="b"/>
              <a:pathLst>
                <a:path w="192744" h="86395">
                  <a:moveTo>
                    <a:pt x="0" y="0"/>
                  </a:moveTo>
                  <a:lnTo>
                    <a:pt x="192744" y="0"/>
                  </a:lnTo>
                  <a:lnTo>
                    <a:pt x="192744" y="86395"/>
                  </a:lnTo>
                  <a:lnTo>
                    <a:pt x="0" y="863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/>
              <a:stretch>
                <a:fillRect l="-36865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52" name="Group 52"/>
          <p:cNvGrpSpPr/>
          <p:nvPr/>
        </p:nvGrpSpPr>
        <p:grpSpPr>
          <a:xfrm>
            <a:off x="6621705" y="2587071"/>
            <a:ext cx="3094185" cy="3264741"/>
            <a:chOff x="0" y="0"/>
            <a:chExt cx="4125580" cy="4352988"/>
          </a:xfrm>
        </p:grpSpPr>
        <p:sp>
          <p:nvSpPr>
            <p:cNvPr id="53" name="Freeform 53"/>
            <p:cNvSpPr/>
            <p:nvPr/>
          </p:nvSpPr>
          <p:spPr>
            <a:xfrm>
              <a:off x="1890722" y="1362303"/>
              <a:ext cx="2234858" cy="2990685"/>
            </a:xfrm>
            <a:custGeom>
              <a:avLst/>
              <a:gdLst/>
              <a:ahLst/>
              <a:cxnLst/>
              <a:rect l="l" t="t" r="r" b="b"/>
              <a:pathLst>
                <a:path w="2234858" h="2990685">
                  <a:moveTo>
                    <a:pt x="0" y="0"/>
                  </a:moveTo>
                  <a:lnTo>
                    <a:pt x="2234858" y="0"/>
                  </a:lnTo>
                  <a:lnTo>
                    <a:pt x="2234858" y="2990685"/>
                  </a:lnTo>
                  <a:lnTo>
                    <a:pt x="0" y="29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54" name="Freeform 54"/>
            <p:cNvSpPr/>
            <p:nvPr/>
          </p:nvSpPr>
          <p:spPr>
            <a:xfrm>
              <a:off x="2384342" y="0"/>
              <a:ext cx="1383115" cy="1377276"/>
            </a:xfrm>
            <a:custGeom>
              <a:avLst/>
              <a:gdLst/>
              <a:ahLst/>
              <a:cxnLst/>
              <a:rect l="l" t="t" r="r" b="b"/>
              <a:pathLst>
                <a:path w="1383115" h="1377276">
                  <a:moveTo>
                    <a:pt x="0" y="0"/>
                  </a:moveTo>
                  <a:lnTo>
                    <a:pt x="1383115" y="0"/>
                  </a:lnTo>
                  <a:lnTo>
                    <a:pt x="1383115" y="1377276"/>
                  </a:lnTo>
                  <a:lnTo>
                    <a:pt x="0" y="13772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/>
              <a:stretch>
                <a:fillRect b="-7248"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55" name="Group 55"/>
            <p:cNvGrpSpPr/>
            <p:nvPr/>
          </p:nvGrpSpPr>
          <p:grpSpPr>
            <a:xfrm>
              <a:off x="645953" y="243100"/>
              <a:ext cx="1108057" cy="960951"/>
              <a:chOff x="0" y="0"/>
              <a:chExt cx="812800" cy="704892"/>
            </a:xfrm>
          </p:grpSpPr>
          <p:sp>
            <p:nvSpPr>
              <p:cNvPr id="56" name="Freeform 56"/>
              <p:cNvSpPr/>
              <p:nvPr/>
            </p:nvSpPr>
            <p:spPr>
              <a:xfrm>
                <a:off x="0" y="0"/>
                <a:ext cx="812800" cy="704892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04892">
                    <a:moveTo>
                      <a:pt x="406400" y="0"/>
                    </a:moveTo>
                    <a:cubicBezTo>
                      <a:pt x="181951" y="0"/>
                      <a:pt x="0" y="157796"/>
                      <a:pt x="0" y="352446"/>
                    </a:cubicBezTo>
                    <a:cubicBezTo>
                      <a:pt x="0" y="547097"/>
                      <a:pt x="181951" y="704892"/>
                      <a:pt x="406400" y="704892"/>
                    </a:cubicBezTo>
                    <a:cubicBezTo>
                      <a:pt x="630849" y="704892"/>
                      <a:pt x="812800" y="547097"/>
                      <a:pt x="812800" y="352446"/>
                    </a:cubicBezTo>
                    <a:cubicBezTo>
                      <a:pt x="812800" y="157796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7" name="TextBox 57"/>
              <p:cNvSpPr txBox="1"/>
              <p:nvPr/>
            </p:nvSpPr>
            <p:spPr>
              <a:xfrm>
                <a:off x="76200" y="37509"/>
                <a:ext cx="660400" cy="601300"/>
              </a:xfrm>
              <a:prstGeom prst="rect">
                <a:avLst/>
              </a:prstGeom>
            </p:spPr>
            <p:txBody>
              <a:bodyPr lIns="52137" tIns="52137" rIns="52137" bIns="52137" rtlCol="0" anchor="ctr"/>
              <a:lstStyle/>
              <a:p>
                <a:pPr algn="ctr">
                  <a:lnSpc>
                    <a:spcPts val="1896"/>
                  </a:lnSpc>
                </a:pPr>
                <a:endParaRPr/>
              </a:p>
            </p:txBody>
          </p:sp>
        </p:grpSp>
        <p:sp>
          <p:nvSpPr>
            <p:cNvPr id="58" name="Freeform 58"/>
            <p:cNvSpPr/>
            <p:nvPr/>
          </p:nvSpPr>
          <p:spPr>
            <a:xfrm>
              <a:off x="1091405" y="746570"/>
              <a:ext cx="75113" cy="58307"/>
            </a:xfrm>
            <a:custGeom>
              <a:avLst/>
              <a:gdLst/>
              <a:ahLst/>
              <a:cxnLst/>
              <a:rect l="l" t="t" r="r" b="b"/>
              <a:pathLst>
                <a:path w="75113" h="58307">
                  <a:moveTo>
                    <a:pt x="0" y="0"/>
                  </a:moveTo>
                  <a:lnTo>
                    <a:pt x="75113" y="0"/>
                  </a:lnTo>
                  <a:lnTo>
                    <a:pt x="75113" y="58307"/>
                  </a:lnTo>
                  <a:lnTo>
                    <a:pt x="0" y="583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59" name="Freeform 59"/>
            <p:cNvSpPr/>
            <p:nvPr/>
          </p:nvSpPr>
          <p:spPr>
            <a:xfrm flipH="1">
              <a:off x="1491064" y="746570"/>
              <a:ext cx="75113" cy="58307"/>
            </a:xfrm>
            <a:custGeom>
              <a:avLst/>
              <a:gdLst/>
              <a:ahLst/>
              <a:cxnLst/>
              <a:rect l="l" t="t" r="r" b="b"/>
              <a:pathLst>
                <a:path w="75113" h="58307">
                  <a:moveTo>
                    <a:pt x="75113" y="0"/>
                  </a:moveTo>
                  <a:lnTo>
                    <a:pt x="0" y="0"/>
                  </a:lnTo>
                  <a:lnTo>
                    <a:pt x="0" y="58307"/>
                  </a:lnTo>
                  <a:lnTo>
                    <a:pt x="75113" y="58307"/>
                  </a:lnTo>
                  <a:lnTo>
                    <a:pt x="75113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60" name="Freeform 60"/>
            <p:cNvSpPr/>
            <p:nvPr/>
          </p:nvSpPr>
          <p:spPr>
            <a:xfrm rot="1331245">
              <a:off x="533049" y="1729995"/>
              <a:ext cx="225293" cy="90017"/>
            </a:xfrm>
            <a:custGeom>
              <a:avLst/>
              <a:gdLst/>
              <a:ahLst/>
              <a:cxnLst/>
              <a:rect l="l" t="t" r="r" b="b"/>
              <a:pathLst>
                <a:path w="225293" h="90017">
                  <a:moveTo>
                    <a:pt x="0" y="0"/>
                  </a:moveTo>
                  <a:lnTo>
                    <a:pt x="225293" y="0"/>
                  </a:lnTo>
                  <a:lnTo>
                    <a:pt x="225293" y="90016"/>
                  </a:lnTo>
                  <a:lnTo>
                    <a:pt x="0" y="900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/>
              <a:stretch>
                <a:fillRect l="-22000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61" name="Freeform 61"/>
            <p:cNvSpPr/>
            <p:nvPr/>
          </p:nvSpPr>
          <p:spPr>
            <a:xfrm>
              <a:off x="323946" y="119367"/>
              <a:ext cx="1610032" cy="1981023"/>
            </a:xfrm>
            <a:custGeom>
              <a:avLst/>
              <a:gdLst/>
              <a:ahLst/>
              <a:cxnLst/>
              <a:rect l="l" t="t" r="r" b="b"/>
              <a:pathLst>
                <a:path w="1610032" h="1981023">
                  <a:moveTo>
                    <a:pt x="0" y="0"/>
                  </a:moveTo>
                  <a:lnTo>
                    <a:pt x="1610032" y="0"/>
                  </a:lnTo>
                  <a:lnTo>
                    <a:pt x="1610032" y="1981023"/>
                  </a:lnTo>
                  <a:lnTo>
                    <a:pt x="0" y="19810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62" name="Group 62"/>
            <p:cNvGrpSpPr/>
            <p:nvPr/>
          </p:nvGrpSpPr>
          <p:grpSpPr>
            <a:xfrm>
              <a:off x="1324332" y="1069735"/>
              <a:ext cx="88116" cy="123301"/>
              <a:chOff x="0" y="0"/>
              <a:chExt cx="282474" cy="395266"/>
            </a:xfrm>
          </p:grpSpPr>
          <p:sp>
            <p:nvSpPr>
              <p:cNvPr id="63" name="Freeform 63"/>
              <p:cNvSpPr/>
              <p:nvPr/>
            </p:nvSpPr>
            <p:spPr>
              <a:xfrm>
                <a:off x="0" y="0"/>
                <a:ext cx="282474" cy="395266"/>
              </a:xfrm>
              <a:custGeom>
                <a:avLst/>
                <a:gdLst/>
                <a:ahLst/>
                <a:cxnLst/>
                <a:rect l="l" t="t" r="r" b="b"/>
                <a:pathLst>
                  <a:path w="282474" h="395266">
                    <a:moveTo>
                      <a:pt x="141237" y="0"/>
                    </a:moveTo>
                    <a:cubicBezTo>
                      <a:pt x="63234" y="0"/>
                      <a:pt x="0" y="88483"/>
                      <a:pt x="0" y="197633"/>
                    </a:cubicBezTo>
                    <a:cubicBezTo>
                      <a:pt x="0" y="306783"/>
                      <a:pt x="63234" y="395266"/>
                      <a:pt x="141237" y="395266"/>
                    </a:cubicBezTo>
                    <a:cubicBezTo>
                      <a:pt x="219240" y="395266"/>
                      <a:pt x="282474" y="306783"/>
                      <a:pt x="282474" y="197633"/>
                    </a:cubicBezTo>
                    <a:cubicBezTo>
                      <a:pt x="282474" y="88483"/>
                      <a:pt x="219240" y="0"/>
                      <a:pt x="141237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4" name="TextBox 64"/>
              <p:cNvSpPr txBox="1"/>
              <p:nvPr/>
            </p:nvSpPr>
            <p:spPr>
              <a:xfrm>
                <a:off x="26482" y="8481"/>
                <a:ext cx="229510" cy="349729"/>
              </a:xfrm>
              <a:prstGeom prst="rect">
                <a:avLst/>
              </a:prstGeom>
            </p:spPr>
            <p:txBody>
              <a:bodyPr lIns="56246" tIns="56246" rIns="56246" bIns="56246" rtlCol="0" anchor="ctr"/>
              <a:lstStyle/>
              <a:p>
                <a:pPr algn="ctr">
                  <a:lnSpc>
                    <a:spcPts val="2023"/>
                  </a:lnSpc>
                </a:pPr>
                <a:endParaRPr/>
              </a:p>
            </p:txBody>
          </p:sp>
        </p:grpSp>
        <p:sp>
          <p:nvSpPr>
            <p:cNvPr id="65" name="Freeform 65"/>
            <p:cNvSpPr/>
            <p:nvPr/>
          </p:nvSpPr>
          <p:spPr>
            <a:xfrm>
              <a:off x="0" y="1356906"/>
              <a:ext cx="2257924" cy="2990473"/>
            </a:xfrm>
            <a:custGeom>
              <a:avLst/>
              <a:gdLst/>
              <a:ahLst/>
              <a:cxnLst/>
              <a:rect l="l" t="t" r="r" b="b"/>
              <a:pathLst>
                <a:path w="2257924" h="2990473">
                  <a:moveTo>
                    <a:pt x="0" y="0"/>
                  </a:moveTo>
                  <a:lnTo>
                    <a:pt x="2257924" y="0"/>
                  </a:lnTo>
                  <a:lnTo>
                    <a:pt x="2257924" y="2990473"/>
                  </a:lnTo>
                  <a:lnTo>
                    <a:pt x="0" y="29904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7"/>
              <a:stretch>
                <a:fillRect t="-397" b="-397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66" name="Freeform 66"/>
            <p:cNvSpPr/>
            <p:nvPr/>
          </p:nvSpPr>
          <p:spPr>
            <a:xfrm rot="1331245">
              <a:off x="398126" y="1980940"/>
              <a:ext cx="243717" cy="97378"/>
            </a:xfrm>
            <a:custGeom>
              <a:avLst/>
              <a:gdLst/>
              <a:ahLst/>
              <a:cxnLst/>
              <a:rect l="l" t="t" r="r" b="b"/>
              <a:pathLst>
                <a:path w="243717" h="97378">
                  <a:moveTo>
                    <a:pt x="0" y="0"/>
                  </a:moveTo>
                  <a:lnTo>
                    <a:pt x="243718" y="0"/>
                  </a:lnTo>
                  <a:lnTo>
                    <a:pt x="243718" y="97377"/>
                  </a:lnTo>
                  <a:lnTo>
                    <a:pt x="0" y="973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/>
              <a:stretch>
                <a:fillRect l="-22000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67" name="Freeform 67"/>
            <p:cNvSpPr/>
            <p:nvPr/>
          </p:nvSpPr>
          <p:spPr>
            <a:xfrm>
              <a:off x="1093281" y="746570"/>
              <a:ext cx="75073" cy="58307"/>
            </a:xfrm>
            <a:custGeom>
              <a:avLst/>
              <a:gdLst/>
              <a:ahLst/>
              <a:cxnLst/>
              <a:rect l="l" t="t" r="r" b="b"/>
              <a:pathLst>
                <a:path w="75073" h="58307">
                  <a:moveTo>
                    <a:pt x="0" y="0"/>
                  </a:moveTo>
                  <a:lnTo>
                    <a:pt x="75073" y="0"/>
                  </a:lnTo>
                  <a:lnTo>
                    <a:pt x="75073" y="58307"/>
                  </a:lnTo>
                  <a:lnTo>
                    <a:pt x="0" y="583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68" name="Freeform 68"/>
            <p:cNvSpPr/>
            <p:nvPr/>
          </p:nvSpPr>
          <p:spPr>
            <a:xfrm flipH="1">
              <a:off x="1528641" y="746570"/>
              <a:ext cx="75073" cy="58307"/>
            </a:xfrm>
            <a:custGeom>
              <a:avLst/>
              <a:gdLst/>
              <a:ahLst/>
              <a:cxnLst/>
              <a:rect l="l" t="t" r="r" b="b"/>
              <a:pathLst>
                <a:path w="75073" h="58307">
                  <a:moveTo>
                    <a:pt x="75073" y="0"/>
                  </a:moveTo>
                  <a:lnTo>
                    <a:pt x="0" y="0"/>
                  </a:lnTo>
                  <a:lnTo>
                    <a:pt x="0" y="58307"/>
                  </a:lnTo>
                  <a:lnTo>
                    <a:pt x="75073" y="58307"/>
                  </a:lnTo>
                  <a:lnTo>
                    <a:pt x="75073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69" name="Freeform 69"/>
            <p:cNvSpPr/>
            <p:nvPr/>
          </p:nvSpPr>
          <p:spPr>
            <a:xfrm>
              <a:off x="804473" y="1076236"/>
              <a:ext cx="242584" cy="258756"/>
            </a:xfrm>
            <a:custGeom>
              <a:avLst/>
              <a:gdLst/>
              <a:ahLst/>
              <a:cxnLst/>
              <a:rect l="l" t="t" r="r" b="b"/>
              <a:pathLst>
                <a:path w="242584" h="258756">
                  <a:moveTo>
                    <a:pt x="0" y="0"/>
                  </a:moveTo>
                  <a:lnTo>
                    <a:pt x="242584" y="0"/>
                  </a:lnTo>
                  <a:lnTo>
                    <a:pt x="242584" y="258757"/>
                  </a:lnTo>
                  <a:lnTo>
                    <a:pt x="0" y="2587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70" name="Group 70"/>
          <p:cNvGrpSpPr/>
          <p:nvPr/>
        </p:nvGrpSpPr>
        <p:grpSpPr>
          <a:xfrm rot="-220787">
            <a:off x="6707263" y="6230160"/>
            <a:ext cx="3198940" cy="2768920"/>
            <a:chOff x="0" y="0"/>
            <a:chExt cx="4265254" cy="3691893"/>
          </a:xfrm>
        </p:grpSpPr>
        <p:grpSp>
          <p:nvGrpSpPr>
            <p:cNvPr id="71" name="Group 71"/>
            <p:cNvGrpSpPr/>
            <p:nvPr/>
          </p:nvGrpSpPr>
          <p:grpSpPr>
            <a:xfrm>
              <a:off x="2518713" y="304522"/>
              <a:ext cx="707116" cy="800529"/>
              <a:chOff x="0" y="0"/>
              <a:chExt cx="649532" cy="735338"/>
            </a:xfrm>
          </p:grpSpPr>
          <p:sp>
            <p:nvSpPr>
              <p:cNvPr id="72" name="Freeform 72"/>
              <p:cNvSpPr/>
              <p:nvPr/>
            </p:nvSpPr>
            <p:spPr>
              <a:xfrm>
                <a:off x="0" y="0"/>
                <a:ext cx="649532" cy="735338"/>
              </a:xfrm>
              <a:custGeom>
                <a:avLst/>
                <a:gdLst/>
                <a:ahLst/>
                <a:cxnLst/>
                <a:rect l="l" t="t" r="r" b="b"/>
                <a:pathLst>
                  <a:path w="649532" h="735338">
                    <a:moveTo>
                      <a:pt x="324766" y="0"/>
                    </a:moveTo>
                    <a:cubicBezTo>
                      <a:pt x="145403" y="0"/>
                      <a:pt x="0" y="164611"/>
                      <a:pt x="0" y="367669"/>
                    </a:cubicBezTo>
                    <a:cubicBezTo>
                      <a:pt x="0" y="570727"/>
                      <a:pt x="145403" y="735338"/>
                      <a:pt x="324766" y="735338"/>
                    </a:cubicBezTo>
                    <a:cubicBezTo>
                      <a:pt x="504129" y="735338"/>
                      <a:pt x="649532" y="570727"/>
                      <a:pt x="649532" y="367669"/>
                    </a:cubicBezTo>
                    <a:cubicBezTo>
                      <a:pt x="649532" y="164611"/>
                      <a:pt x="504129" y="0"/>
                      <a:pt x="324766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3" name="TextBox 73"/>
              <p:cNvSpPr txBox="1"/>
              <p:nvPr/>
            </p:nvSpPr>
            <p:spPr>
              <a:xfrm>
                <a:off x="60894" y="40363"/>
                <a:ext cx="527745" cy="62603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23"/>
                  </a:lnSpc>
                </a:pPr>
                <a:endParaRPr/>
              </a:p>
            </p:txBody>
          </p:sp>
        </p:grpSp>
        <p:sp>
          <p:nvSpPr>
            <p:cNvPr id="74" name="Freeform 74"/>
            <p:cNvSpPr/>
            <p:nvPr/>
          </p:nvSpPr>
          <p:spPr>
            <a:xfrm flipH="1">
              <a:off x="2240172" y="0"/>
              <a:ext cx="1340467" cy="1340467"/>
            </a:xfrm>
            <a:custGeom>
              <a:avLst/>
              <a:gdLst/>
              <a:ahLst/>
              <a:cxnLst/>
              <a:rect l="l" t="t" r="r" b="b"/>
              <a:pathLst>
                <a:path w="1340467" h="1340467">
                  <a:moveTo>
                    <a:pt x="1340468" y="0"/>
                  </a:moveTo>
                  <a:lnTo>
                    <a:pt x="0" y="0"/>
                  </a:lnTo>
                  <a:lnTo>
                    <a:pt x="0" y="1340467"/>
                  </a:lnTo>
                  <a:lnTo>
                    <a:pt x="1340468" y="1340467"/>
                  </a:lnTo>
                  <a:lnTo>
                    <a:pt x="1340468" y="0"/>
                  </a:lnTo>
                  <a:close/>
                </a:path>
              </a:pathLst>
            </a:custGeom>
            <a:blipFill>
              <a:blip r:embed="rId30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75" name="Freeform 75"/>
            <p:cNvSpPr/>
            <p:nvPr/>
          </p:nvSpPr>
          <p:spPr>
            <a:xfrm rot="105610">
              <a:off x="2519616" y="563107"/>
              <a:ext cx="478338" cy="66170"/>
            </a:xfrm>
            <a:custGeom>
              <a:avLst/>
              <a:gdLst/>
              <a:ahLst/>
              <a:cxnLst/>
              <a:rect l="l" t="t" r="r" b="b"/>
              <a:pathLst>
                <a:path w="478338" h="66170">
                  <a:moveTo>
                    <a:pt x="0" y="0"/>
                  </a:moveTo>
                  <a:lnTo>
                    <a:pt x="478338" y="0"/>
                  </a:lnTo>
                  <a:lnTo>
                    <a:pt x="478338" y="66170"/>
                  </a:lnTo>
                  <a:lnTo>
                    <a:pt x="0" y="661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76" name="Freeform 76"/>
            <p:cNvSpPr/>
            <p:nvPr/>
          </p:nvSpPr>
          <p:spPr>
            <a:xfrm flipH="1">
              <a:off x="1841393" y="1217053"/>
              <a:ext cx="2423861" cy="2313685"/>
            </a:xfrm>
            <a:custGeom>
              <a:avLst/>
              <a:gdLst/>
              <a:ahLst/>
              <a:cxnLst/>
              <a:rect l="l" t="t" r="r" b="b"/>
              <a:pathLst>
                <a:path w="2423861" h="2313685">
                  <a:moveTo>
                    <a:pt x="2423861" y="0"/>
                  </a:moveTo>
                  <a:lnTo>
                    <a:pt x="0" y="0"/>
                  </a:lnTo>
                  <a:lnTo>
                    <a:pt x="0" y="2313685"/>
                  </a:lnTo>
                  <a:lnTo>
                    <a:pt x="2423861" y="2313685"/>
                  </a:lnTo>
                  <a:lnTo>
                    <a:pt x="2423861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77" name="Freeform 77"/>
            <p:cNvSpPr/>
            <p:nvPr/>
          </p:nvSpPr>
          <p:spPr>
            <a:xfrm rot="-2594905">
              <a:off x="3705474" y="1756475"/>
              <a:ext cx="228974" cy="102426"/>
            </a:xfrm>
            <a:custGeom>
              <a:avLst/>
              <a:gdLst/>
              <a:ahLst/>
              <a:cxnLst/>
              <a:rect l="l" t="t" r="r" b="b"/>
              <a:pathLst>
                <a:path w="228974" h="102426">
                  <a:moveTo>
                    <a:pt x="0" y="0"/>
                  </a:moveTo>
                  <a:lnTo>
                    <a:pt x="228974" y="0"/>
                  </a:lnTo>
                  <a:lnTo>
                    <a:pt x="228974" y="102425"/>
                  </a:lnTo>
                  <a:lnTo>
                    <a:pt x="0" y="1024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3"/>
              <a:stretch>
                <a:fillRect r="-36587"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78" name="Group 78"/>
            <p:cNvGrpSpPr/>
            <p:nvPr/>
          </p:nvGrpSpPr>
          <p:grpSpPr>
            <a:xfrm rot="-1638">
              <a:off x="587626" y="732713"/>
              <a:ext cx="594227" cy="421495"/>
              <a:chOff x="0" y="0"/>
              <a:chExt cx="685918" cy="486532"/>
            </a:xfrm>
          </p:grpSpPr>
          <p:sp>
            <p:nvSpPr>
              <p:cNvPr id="79" name="Freeform 79"/>
              <p:cNvSpPr/>
              <p:nvPr/>
            </p:nvSpPr>
            <p:spPr>
              <a:xfrm>
                <a:off x="0" y="0"/>
                <a:ext cx="685918" cy="486532"/>
              </a:xfrm>
              <a:custGeom>
                <a:avLst/>
                <a:gdLst/>
                <a:ahLst/>
                <a:cxnLst/>
                <a:rect l="l" t="t" r="r" b="b"/>
                <a:pathLst>
                  <a:path w="685918" h="486532">
                    <a:moveTo>
                      <a:pt x="342959" y="0"/>
                    </a:moveTo>
                    <a:cubicBezTo>
                      <a:pt x="153548" y="0"/>
                      <a:pt x="0" y="108914"/>
                      <a:pt x="0" y="243266"/>
                    </a:cubicBezTo>
                    <a:cubicBezTo>
                      <a:pt x="0" y="377618"/>
                      <a:pt x="153548" y="486532"/>
                      <a:pt x="342959" y="486532"/>
                    </a:cubicBezTo>
                    <a:cubicBezTo>
                      <a:pt x="532370" y="486532"/>
                      <a:pt x="685918" y="377618"/>
                      <a:pt x="685918" y="243266"/>
                    </a:cubicBezTo>
                    <a:cubicBezTo>
                      <a:pt x="685918" y="108914"/>
                      <a:pt x="532370" y="0"/>
                      <a:pt x="342959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0" name="TextBox 80"/>
              <p:cNvSpPr txBox="1"/>
              <p:nvPr/>
            </p:nvSpPr>
            <p:spPr>
              <a:xfrm>
                <a:off x="64305" y="17037"/>
                <a:ext cx="557308" cy="423883"/>
              </a:xfrm>
              <a:prstGeom prst="rect">
                <a:avLst/>
              </a:prstGeom>
            </p:spPr>
            <p:txBody>
              <a:bodyPr lIns="50071" tIns="50071" rIns="50071" bIns="50071" rtlCol="0" anchor="ctr"/>
              <a:lstStyle/>
              <a:p>
                <a:pPr algn="ctr">
                  <a:lnSpc>
                    <a:spcPts val="2023"/>
                  </a:lnSpc>
                </a:pPr>
                <a:endParaRPr/>
              </a:p>
            </p:txBody>
          </p:sp>
        </p:grpSp>
        <p:sp>
          <p:nvSpPr>
            <p:cNvPr id="81" name="Freeform 81"/>
            <p:cNvSpPr/>
            <p:nvPr/>
          </p:nvSpPr>
          <p:spPr>
            <a:xfrm rot="-1638" flipH="1">
              <a:off x="482130" y="178809"/>
              <a:ext cx="1298347" cy="1246413"/>
            </a:xfrm>
            <a:custGeom>
              <a:avLst/>
              <a:gdLst/>
              <a:ahLst/>
              <a:cxnLst/>
              <a:rect l="l" t="t" r="r" b="b"/>
              <a:pathLst>
                <a:path w="1298347" h="1246413">
                  <a:moveTo>
                    <a:pt x="1298347" y="0"/>
                  </a:moveTo>
                  <a:lnTo>
                    <a:pt x="0" y="0"/>
                  </a:lnTo>
                  <a:lnTo>
                    <a:pt x="0" y="1246413"/>
                  </a:lnTo>
                  <a:lnTo>
                    <a:pt x="1298347" y="1246413"/>
                  </a:lnTo>
                  <a:lnTo>
                    <a:pt x="1298347" y="0"/>
                  </a:lnTo>
                  <a:close/>
                </a:path>
              </a:pathLst>
            </a:custGeom>
            <a:blipFill>
              <a:blip r:embed="rId34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82" name="Freeform 82"/>
            <p:cNvSpPr/>
            <p:nvPr/>
          </p:nvSpPr>
          <p:spPr>
            <a:xfrm rot="103972">
              <a:off x="612812" y="739574"/>
              <a:ext cx="446206" cy="61725"/>
            </a:xfrm>
            <a:custGeom>
              <a:avLst/>
              <a:gdLst/>
              <a:ahLst/>
              <a:cxnLst/>
              <a:rect l="l" t="t" r="r" b="b"/>
              <a:pathLst>
                <a:path w="446206" h="61725">
                  <a:moveTo>
                    <a:pt x="0" y="0"/>
                  </a:moveTo>
                  <a:lnTo>
                    <a:pt x="446206" y="0"/>
                  </a:lnTo>
                  <a:lnTo>
                    <a:pt x="446206" y="61725"/>
                  </a:lnTo>
                  <a:lnTo>
                    <a:pt x="0" y="617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83" name="Freeform 83"/>
            <p:cNvSpPr/>
            <p:nvPr/>
          </p:nvSpPr>
          <p:spPr>
            <a:xfrm rot="10798361">
              <a:off x="703346" y="1025802"/>
              <a:ext cx="229722" cy="85859"/>
            </a:xfrm>
            <a:custGeom>
              <a:avLst/>
              <a:gdLst/>
              <a:ahLst/>
              <a:cxnLst/>
              <a:rect l="l" t="t" r="r" b="b"/>
              <a:pathLst>
                <a:path w="229722" h="85859">
                  <a:moveTo>
                    <a:pt x="0" y="0"/>
                  </a:moveTo>
                  <a:lnTo>
                    <a:pt x="229722" y="0"/>
                  </a:lnTo>
                  <a:lnTo>
                    <a:pt x="229722" y="85858"/>
                  </a:lnTo>
                  <a:lnTo>
                    <a:pt x="0" y="858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84" name="Freeform 84"/>
            <p:cNvSpPr/>
            <p:nvPr/>
          </p:nvSpPr>
          <p:spPr>
            <a:xfrm rot="-1638">
              <a:off x="569" y="1302741"/>
              <a:ext cx="2397127" cy="2388581"/>
            </a:xfrm>
            <a:custGeom>
              <a:avLst/>
              <a:gdLst/>
              <a:ahLst/>
              <a:cxnLst/>
              <a:rect l="l" t="t" r="r" b="b"/>
              <a:pathLst>
                <a:path w="2397127" h="2388581">
                  <a:moveTo>
                    <a:pt x="0" y="0"/>
                  </a:moveTo>
                  <a:lnTo>
                    <a:pt x="2397128" y="0"/>
                  </a:lnTo>
                  <a:lnTo>
                    <a:pt x="2397128" y="2388581"/>
                  </a:lnTo>
                  <a:lnTo>
                    <a:pt x="0" y="23885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85" name="Freeform 85"/>
            <p:cNvSpPr/>
            <p:nvPr/>
          </p:nvSpPr>
          <p:spPr>
            <a:xfrm rot="2123979">
              <a:off x="1017193" y="1604827"/>
              <a:ext cx="281092" cy="101242"/>
            </a:xfrm>
            <a:custGeom>
              <a:avLst/>
              <a:gdLst/>
              <a:ahLst/>
              <a:cxnLst/>
              <a:rect l="l" t="t" r="r" b="b"/>
              <a:pathLst>
                <a:path w="281092" h="101242">
                  <a:moveTo>
                    <a:pt x="0" y="0"/>
                  </a:moveTo>
                  <a:lnTo>
                    <a:pt x="281092" y="0"/>
                  </a:lnTo>
                  <a:lnTo>
                    <a:pt x="281092" y="101243"/>
                  </a:lnTo>
                  <a:lnTo>
                    <a:pt x="0" y="1012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8"/>
              <a:stretch>
                <a:fillRect r="-9977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86" name="Freeform 86"/>
            <p:cNvSpPr/>
            <p:nvPr/>
          </p:nvSpPr>
          <p:spPr>
            <a:xfrm rot="220787">
              <a:off x="1358011" y="2188079"/>
              <a:ext cx="610544" cy="619555"/>
            </a:xfrm>
            <a:custGeom>
              <a:avLst/>
              <a:gdLst/>
              <a:ahLst/>
              <a:cxnLst/>
              <a:rect l="l" t="t" r="r" b="b"/>
              <a:pathLst>
                <a:path w="610544" h="619555">
                  <a:moveTo>
                    <a:pt x="0" y="0"/>
                  </a:moveTo>
                  <a:lnTo>
                    <a:pt x="610543" y="0"/>
                  </a:lnTo>
                  <a:lnTo>
                    <a:pt x="610543" y="619556"/>
                  </a:lnTo>
                  <a:lnTo>
                    <a:pt x="0" y="6195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87" name="Freeform 87"/>
            <p:cNvSpPr/>
            <p:nvPr/>
          </p:nvSpPr>
          <p:spPr>
            <a:xfrm rot="220787">
              <a:off x="1224417" y="2305373"/>
              <a:ext cx="272875" cy="276903"/>
            </a:xfrm>
            <a:custGeom>
              <a:avLst/>
              <a:gdLst/>
              <a:ahLst/>
              <a:cxnLst/>
              <a:rect l="l" t="t" r="r" b="b"/>
              <a:pathLst>
                <a:path w="272875" h="276903">
                  <a:moveTo>
                    <a:pt x="0" y="0"/>
                  </a:moveTo>
                  <a:lnTo>
                    <a:pt x="272875" y="0"/>
                  </a:lnTo>
                  <a:lnTo>
                    <a:pt x="272875" y="276903"/>
                  </a:lnTo>
                  <a:lnTo>
                    <a:pt x="0" y="2769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88" name="Group 88"/>
          <p:cNvGrpSpPr/>
          <p:nvPr/>
        </p:nvGrpSpPr>
        <p:grpSpPr>
          <a:xfrm>
            <a:off x="2760501" y="3935805"/>
            <a:ext cx="4765998" cy="4987140"/>
            <a:chOff x="0" y="0"/>
            <a:chExt cx="6354664" cy="6649521"/>
          </a:xfrm>
        </p:grpSpPr>
        <p:sp>
          <p:nvSpPr>
            <p:cNvPr id="89" name="Freeform 89"/>
            <p:cNvSpPr/>
            <p:nvPr/>
          </p:nvSpPr>
          <p:spPr>
            <a:xfrm>
              <a:off x="0" y="0"/>
              <a:ext cx="6354664" cy="6649521"/>
            </a:xfrm>
            <a:custGeom>
              <a:avLst/>
              <a:gdLst/>
              <a:ahLst/>
              <a:cxnLst/>
              <a:rect l="l" t="t" r="r" b="b"/>
              <a:pathLst>
                <a:path w="6354664" h="6649521">
                  <a:moveTo>
                    <a:pt x="0" y="0"/>
                  </a:moveTo>
                  <a:lnTo>
                    <a:pt x="6354664" y="0"/>
                  </a:lnTo>
                  <a:lnTo>
                    <a:pt x="6354664" y="6649521"/>
                  </a:lnTo>
                  <a:lnTo>
                    <a:pt x="0" y="6649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0"/>
              <a:stretch>
                <a:fillRect l="-10103" r="-10103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90" name="Freeform 90"/>
            <p:cNvSpPr/>
            <p:nvPr/>
          </p:nvSpPr>
          <p:spPr>
            <a:xfrm rot="5400000">
              <a:off x="2029242" y="2904857"/>
              <a:ext cx="2564295" cy="839807"/>
            </a:xfrm>
            <a:custGeom>
              <a:avLst/>
              <a:gdLst/>
              <a:ahLst/>
              <a:cxnLst/>
              <a:rect l="l" t="t" r="r" b="b"/>
              <a:pathLst>
                <a:path w="2564295" h="839807">
                  <a:moveTo>
                    <a:pt x="0" y="0"/>
                  </a:moveTo>
                  <a:lnTo>
                    <a:pt x="2564295" y="0"/>
                  </a:lnTo>
                  <a:lnTo>
                    <a:pt x="2564295" y="839807"/>
                  </a:lnTo>
                  <a:lnTo>
                    <a:pt x="0" y="8398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91" name="Freeform 91"/>
            <p:cNvSpPr/>
            <p:nvPr/>
          </p:nvSpPr>
          <p:spPr>
            <a:xfrm>
              <a:off x="2029242" y="2904857"/>
              <a:ext cx="2630231" cy="861401"/>
            </a:xfrm>
            <a:custGeom>
              <a:avLst/>
              <a:gdLst/>
              <a:ahLst/>
              <a:cxnLst/>
              <a:rect l="l" t="t" r="r" b="b"/>
              <a:pathLst>
                <a:path w="2630231" h="861401">
                  <a:moveTo>
                    <a:pt x="0" y="0"/>
                  </a:moveTo>
                  <a:lnTo>
                    <a:pt x="2630231" y="0"/>
                  </a:lnTo>
                  <a:lnTo>
                    <a:pt x="2630231" y="861401"/>
                  </a:lnTo>
                  <a:lnTo>
                    <a:pt x="0" y="8614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92" name="Group 92"/>
            <p:cNvGrpSpPr/>
            <p:nvPr/>
          </p:nvGrpSpPr>
          <p:grpSpPr>
            <a:xfrm>
              <a:off x="3029683" y="3049490"/>
              <a:ext cx="629349" cy="572136"/>
              <a:chOff x="0" y="0"/>
              <a:chExt cx="698500" cy="635000"/>
            </a:xfrm>
          </p:grpSpPr>
          <p:sp>
            <p:nvSpPr>
              <p:cNvPr id="93" name="Freeform 93"/>
              <p:cNvSpPr/>
              <p:nvPr/>
            </p:nvSpPr>
            <p:spPr>
              <a:xfrm>
                <a:off x="0" y="0"/>
                <a:ext cx="698500" cy="635000"/>
              </a:xfrm>
              <a:custGeom>
                <a:avLst/>
                <a:gdLst/>
                <a:ahLst/>
                <a:cxnLst/>
                <a:rect l="l" t="t" r="r" b="b"/>
                <a:pathLst>
                  <a:path w="698500" h="635000">
                    <a:moveTo>
                      <a:pt x="689206" y="134181"/>
                    </a:moveTo>
                    <a:cubicBezTo>
                      <a:pt x="667111" y="59151"/>
                      <a:pt x="595785" y="2"/>
                      <a:pt x="511444" y="0"/>
                    </a:cubicBezTo>
                    <a:cubicBezTo>
                      <a:pt x="440633" y="0"/>
                      <a:pt x="379113" y="39955"/>
                      <a:pt x="348013" y="98637"/>
                    </a:cubicBezTo>
                    <a:cubicBezTo>
                      <a:pt x="316913" y="39956"/>
                      <a:pt x="255402" y="2"/>
                      <a:pt x="184593" y="0"/>
                    </a:cubicBezTo>
                    <a:cubicBezTo>
                      <a:pt x="96370" y="0"/>
                      <a:pt x="19208" y="59151"/>
                      <a:pt x="4058" y="145002"/>
                    </a:cubicBezTo>
                    <a:cubicBezTo>
                      <a:pt x="-34360" y="362701"/>
                      <a:pt x="209136" y="533104"/>
                      <a:pt x="348562" y="635000"/>
                    </a:cubicBezTo>
                    <a:cubicBezTo>
                      <a:pt x="477469" y="540791"/>
                      <a:pt x="752380" y="348699"/>
                      <a:pt x="689206" y="134181"/>
                    </a:cubicBezTo>
                    <a:close/>
                  </a:path>
                </a:pathLst>
              </a:custGeom>
              <a:solidFill>
                <a:srgbClr val="E94B2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4" name="TextBox 94"/>
              <p:cNvSpPr txBox="1"/>
              <p:nvPr/>
            </p:nvSpPr>
            <p:spPr>
              <a:xfrm>
                <a:off x="57150" y="73025"/>
                <a:ext cx="584200" cy="460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23"/>
                  </a:lnSpc>
                </a:pPr>
                <a:endParaRPr/>
              </a:p>
            </p:txBody>
          </p:sp>
        </p:grpSp>
      </p:grpSp>
      <p:grpSp>
        <p:nvGrpSpPr>
          <p:cNvPr id="95" name="Group 95"/>
          <p:cNvGrpSpPr/>
          <p:nvPr/>
        </p:nvGrpSpPr>
        <p:grpSpPr>
          <a:xfrm>
            <a:off x="3678902" y="6925581"/>
            <a:ext cx="2682598" cy="2561160"/>
            <a:chOff x="0" y="0"/>
            <a:chExt cx="3576797" cy="3414880"/>
          </a:xfrm>
        </p:grpSpPr>
        <p:sp>
          <p:nvSpPr>
            <p:cNvPr id="96" name="Freeform 96"/>
            <p:cNvSpPr/>
            <p:nvPr/>
          </p:nvSpPr>
          <p:spPr>
            <a:xfrm flipH="1">
              <a:off x="0" y="1198117"/>
              <a:ext cx="1982995" cy="2216763"/>
            </a:xfrm>
            <a:custGeom>
              <a:avLst/>
              <a:gdLst/>
              <a:ahLst/>
              <a:cxnLst/>
              <a:rect l="l" t="t" r="r" b="b"/>
              <a:pathLst>
                <a:path w="1982995" h="2216763">
                  <a:moveTo>
                    <a:pt x="1982995" y="0"/>
                  </a:moveTo>
                  <a:lnTo>
                    <a:pt x="0" y="0"/>
                  </a:lnTo>
                  <a:lnTo>
                    <a:pt x="0" y="2216763"/>
                  </a:lnTo>
                  <a:lnTo>
                    <a:pt x="1982995" y="2216763"/>
                  </a:lnTo>
                  <a:lnTo>
                    <a:pt x="1982995" y="0"/>
                  </a:lnTo>
                  <a:close/>
                </a:path>
              </a:pathLst>
            </a:custGeom>
            <a:blipFill>
              <a:blip r:embed="rId4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97" name="Group 97"/>
            <p:cNvGrpSpPr/>
            <p:nvPr/>
          </p:nvGrpSpPr>
          <p:grpSpPr>
            <a:xfrm rot="239310">
              <a:off x="722365" y="416810"/>
              <a:ext cx="640039" cy="732958"/>
              <a:chOff x="0" y="0"/>
              <a:chExt cx="713192" cy="816731"/>
            </a:xfrm>
          </p:grpSpPr>
          <p:sp>
            <p:nvSpPr>
              <p:cNvPr id="98" name="Freeform 98"/>
              <p:cNvSpPr/>
              <p:nvPr/>
            </p:nvSpPr>
            <p:spPr>
              <a:xfrm>
                <a:off x="0" y="0"/>
                <a:ext cx="713192" cy="816731"/>
              </a:xfrm>
              <a:custGeom>
                <a:avLst/>
                <a:gdLst/>
                <a:ahLst/>
                <a:cxnLst/>
                <a:rect l="l" t="t" r="r" b="b"/>
                <a:pathLst>
                  <a:path w="713192" h="816731">
                    <a:moveTo>
                      <a:pt x="356596" y="0"/>
                    </a:moveTo>
                    <a:cubicBezTo>
                      <a:pt x="159653" y="0"/>
                      <a:pt x="0" y="182831"/>
                      <a:pt x="0" y="408365"/>
                    </a:cubicBezTo>
                    <a:cubicBezTo>
                      <a:pt x="0" y="633899"/>
                      <a:pt x="159653" y="816731"/>
                      <a:pt x="356596" y="816731"/>
                    </a:cubicBezTo>
                    <a:cubicBezTo>
                      <a:pt x="553538" y="816731"/>
                      <a:pt x="713192" y="633899"/>
                      <a:pt x="713192" y="408365"/>
                    </a:cubicBezTo>
                    <a:cubicBezTo>
                      <a:pt x="713192" y="182831"/>
                      <a:pt x="553538" y="0"/>
                      <a:pt x="356596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9" name="TextBox 99"/>
              <p:cNvSpPr txBox="1"/>
              <p:nvPr/>
            </p:nvSpPr>
            <p:spPr>
              <a:xfrm>
                <a:off x="66862" y="47994"/>
                <a:ext cx="579468" cy="692169"/>
              </a:xfrm>
              <a:prstGeom prst="rect">
                <a:avLst/>
              </a:prstGeom>
            </p:spPr>
            <p:txBody>
              <a:bodyPr lIns="46520" tIns="46520" rIns="46520" bIns="46520" rtlCol="0" anchor="ctr"/>
              <a:lstStyle/>
              <a:p>
                <a:pPr algn="ctr">
                  <a:lnSpc>
                    <a:spcPts val="2023"/>
                  </a:lnSpc>
                </a:pPr>
                <a:endParaRPr/>
              </a:p>
            </p:txBody>
          </p:sp>
        </p:grpSp>
        <p:sp>
          <p:nvSpPr>
            <p:cNvPr id="100" name="Freeform 100"/>
            <p:cNvSpPr/>
            <p:nvPr/>
          </p:nvSpPr>
          <p:spPr>
            <a:xfrm rot="239310">
              <a:off x="209879" y="46461"/>
              <a:ext cx="1381583" cy="1311248"/>
            </a:xfrm>
            <a:custGeom>
              <a:avLst/>
              <a:gdLst/>
              <a:ahLst/>
              <a:cxnLst/>
              <a:rect l="l" t="t" r="r" b="b"/>
              <a:pathLst>
                <a:path w="1381583" h="1311248">
                  <a:moveTo>
                    <a:pt x="0" y="0"/>
                  </a:moveTo>
                  <a:lnTo>
                    <a:pt x="1381583" y="0"/>
                  </a:lnTo>
                  <a:lnTo>
                    <a:pt x="1381583" y="1311248"/>
                  </a:lnTo>
                  <a:lnTo>
                    <a:pt x="0" y="13112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3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01" name="Freeform 101"/>
            <p:cNvSpPr/>
            <p:nvPr/>
          </p:nvSpPr>
          <p:spPr>
            <a:xfrm rot="-194646">
              <a:off x="648291" y="1226317"/>
              <a:ext cx="343207" cy="157251"/>
            </a:xfrm>
            <a:custGeom>
              <a:avLst/>
              <a:gdLst/>
              <a:ahLst/>
              <a:cxnLst/>
              <a:rect l="l" t="t" r="r" b="b"/>
              <a:pathLst>
                <a:path w="343207" h="157251">
                  <a:moveTo>
                    <a:pt x="0" y="0"/>
                  </a:moveTo>
                  <a:lnTo>
                    <a:pt x="343206" y="0"/>
                  </a:lnTo>
                  <a:lnTo>
                    <a:pt x="343206" y="157251"/>
                  </a:lnTo>
                  <a:lnTo>
                    <a:pt x="0" y="157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4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02" name="Freeform 102"/>
            <p:cNvSpPr/>
            <p:nvPr/>
          </p:nvSpPr>
          <p:spPr>
            <a:xfrm rot="105610">
              <a:off x="901533" y="751709"/>
              <a:ext cx="456573" cy="63159"/>
            </a:xfrm>
            <a:custGeom>
              <a:avLst/>
              <a:gdLst/>
              <a:ahLst/>
              <a:cxnLst/>
              <a:rect l="l" t="t" r="r" b="b"/>
              <a:pathLst>
                <a:path w="456573" h="63159">
                  <a:moveTo>
                    <a:pt x="0" y="0"/>
                  </a:moveTo>
                  <a:lnTo>
                    <a:pt x="456573" y="0"/>
                  </a:lnTo>
                  <a:lnTo>
                    <a:pt x="456573" y="63159"/>
                  </a:lnTo>
                  <a:lnTo>
                    <a:pt x="0" y="631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03" name="Freeform 103"/>
            <p:cNvSpPr/>
            <p:nvPr/>
          </p:nvSpPr>
          <p:spPr>
            <a:xfrm flipH="1">
              <a:off x="1982995" y="2082362"/>
              <a:ext cx="1593802" cy="1300941"/>
            </a:xfrm>
            <a:custGeom>
              <a:avLst/>
              <a:gdLst/>
              <a:ahLst/>
              <a:cxnLst/>
              <a:rect l="l" t="t" r="r" b="b"/>
              <a:pathLst>
                <a:path w="1593802" h="1300941">
                  <a:moveTo>
                    <a:pt x="1593802" y="0"/>
                  </a:moveTo>
                  <a:lnTo>
                    <a:pt x="0" y="0"/>
                  </a:lnTo>
                  <a:lnTo>
                    <a:pt x="0" y="1300941"/>
                  </a:lnTo>
                  <a:lnTo>
                    <a:pt x="1593802" y="1300941"/>
                  </a:lnTo>
                  <a:lnTo>
                    <a:pt x="1593802" y="0"/>
                  </a:lnTo>
                  <a:close/>
                </a:path>
              </a:pathLst>
            </a:custGeom>
            <a:blipFill>
              <a:blip r:embed="rId46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04" name="Freeform 104"/>
            <p:cNvSpPr/>
            <p:nvPr/>
          </p:nvSpPr>
          <p:spPr>
            <a:xfrm rot="-1744035">
              <a:off x="334693" y="1997860"/>
              <a:ext cx="261068" cy="115719"/>
            </a:xfrm>
            <a:custGeom>
              <a:avLst/>
              <a:gdLst/>
              <a:ahLst/>
              <a:cxnLst/>
              <a:rect l="l" t="t" r="r" b="b"/>
              <a:pathLst>
                <a:path w="261068" h="115719">
                  <a:moveTo>
                    <a:pt x="0" y="0"/>
                  </a:moveTo>
                  <a:lnTo>
                    <a:pt x="261068" y="0"/>
                  </a:lnTo>
                  <a:lnTo>
                    <a:pt x="261068" y="115719"/>
                  </a:lnTo>
                  <a:lnTo>
                    <a:pt x="0" y="1157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7"/>
                  </a:ext>
                </a:extLst>
              </a:blip>
              <a:stretch>
                <a:fillRect r="-35343"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105" name="Group 105"/>
            <p:cNvGrpSpPr/>
            <p:nvPr/>
          </p:nvGrpSpPr>
          <p:grpSpPr>
            <a:xfrm rot="-1720272">
              <a:off x="475731" y="2001923"/>
              <a:ext cx="67000" cy="60909"/>
              <a:chOff x="0" y="0"/>
              <a:chExt cx="698500" cy="635000"/>
            </a:xfrm>
          </p:grpSpPr>
          <p:sp>
            <p:nvSpPr>
              <p:cNvPr id="106" name="Freeform 106"/>
              <p:cNvSpPr/>
              <p:nvPr/>
            </p:nvSpPr>
            <p:spPr>
              <a:xfrm>
                <a:off x="0" y="0"/>
                <a:ext cx="698500" cy="635000"/>
              </a:xfrm>
              <a:custGeom>
                <a:avLst/>
                <a:gdLst/>
                <a:ahLst/>
                <a:cxnLst/>
                <a:rect l="l" t="t" r="r" b="b"/>
                <a:pathLst>
                  <a:path w="698500" h="635000">
                    <a:moveTo>
                      <a:pt x="689206" y="134181"/>
                    </a:moveTo>
                    <a:cubicBezTo>
                      <a:pt x="667111" y="59151"/>
                      <a:pt x="595785" y="2"/>
                      <a:pt x="511444" y="0"/>
                    </a:cubicBezTo>
                    <a:cubicBezTo>
                      <a:pt x="440633" y="0"/>
                      <a:pt x="379113" y="39955"/>
                      <a:pt x="348013" y="98637"/>
                    </a:cubicBezTo>
                    <a:cubicBezTo>
                      <a:pt x="316913" y="39956"/>
                      <a:pt x="255402" y="2"/>
                      <a:pt x="184593" y="0"/>
                    </a:cubicBezTo>
                    <a:cubicBezTo>
                      <a:pt x="96370" y="0"/>
                      <a:pt x="19208" y="59151"/>
                      <a:pt x="4058" y="145002"/>
                    </a:cubicBezTo>
                    <a:cubicBezTo>
                      <a:pt x="-34360" y="362701"/>
                      <a:pt x="209136" y="533104"/>
                      <a:pt x="348562" y="635000"/>
                    </a:cubicBezTo>
                    <a:cubicBezTo>
                      <a:pt x="477469" y="540791"/>
                      <a:pt x="752380" y="348699"/>
                      <a:pt x="689206" y="134181"/>
                    </a:cubicBezTo>
                    <a:close/>
                  </a:path>
                </a:pathLst>
              </a:custGeom>
              <a:solidFill>
                <a:srgbClr val="FF575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7" name="TextBox 107"/>
              <p:cNvSpPr txBox="1"/>
              <p:nvPr/>
            </p:nvSpPr>
            <p:spPr>
              <a:xfrm>
                <a:off x="57150" y="73025"/>
                <a:ext cx="584200" cy="460375"/>
              </a:xfrm>
              <a:prstGeom prst="rect">
                <a:avLst/>
              </a:prstGeom>
            </p:spPr>
            <p:txBody>
              <a:bodyPr lIns="7000" tIns="7000" rIns="7000" bIns="7000" rtlCol="0" anchor="ctr"/>
              <a:lstStyle/>
              <a:p>
                <a:pPr algn="ctr">
                  <a:lnSpc>
                    <a:spcPts val="2023"/>
                  </a:lnSpc>
                </a:pPr>
                <a:endParaRPr/>
              </a:p>
            </p:txBody>
          </p:sp>
        </p:grpSp>
        <p:sp>
          <p:nvSpPr>
            <p:cNvPr id="108" name="Freeform 108"/>
            <p:cNvSpPr/>
            <p:nvPr/>
          </p:nvSpPr>
          <p:spPr>
            <a:xfrm rot="1962975">
              <a:off x="2526175" y="3103773"/>
              <a:ext cx="191613" cy="84933"/>
            </a:xfrm>
            <a:custGeom>
              <a:avLst/>
              <a:gdLst/>
              <a:ahLst/>
              <a:cxnLst/>
              <a:rect l="l" t="t" r="r" b="b"/>
              <a:pathLst>
                <a:path w="191613" h="84933">
                  <a:moveTo>
                    <a:pt x="0" y="0"/>
                  </a:moveTo>
                  <a:lnTo>
                    <a:pt x="191613" y="0"/>
                  </a:lnTo>
                  <a:lnTo>
                    <a:pt x="191613" y="84933"/>
                  </a:lnTo>
                  <a:lnTo>
                    <a:pt x="0" y="849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7"/>
                  </a:ext>
                </a:extLst>
              </a:blip>
              <a:stretch>
                <a:fillRect r="-35343"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109" name="Group 109"/>
            <p:cNvGrpSpPr/>
            <p:nvPr/>
          </p:nvGrpSpPr>
          <p:grpSpPr>
            <a:xfrm rot="1986739">
              <a:off x="2627761" y="3144246"/>
              <a:ext cx="49175" cy="44705"/>
              <a:chOff x="0" y="0"/>
              <a:chExt cx="698500" cy="635000"/>
            </a:xfrm>
          </p:grpSpPr>
          <p:sp>
            <p:nvSpPr>
              <p:cNvPr id="110" name="Freeform 110"/>
              <p:cNvSpPr/>
              <p:nvPr/>
            </p:nvSpPr>
            <p:spPr>
              <a:xfrm>
                <a:off x="0" y="0"/>
                <a:ext cx="698500" cy="635000"/>
              </a:xfrm>
              <a:custGeom>
                <a:avLst/>
                <a:gdLst/>
                <a:ahLst/>
                <a:cxnLst/>
                <a:rect l="l" t="t" r="r" b="b"/>
                <a:pathLst>
                  <a:path w="698500" h="635000">
                    <a:moveTo>
                      <a:pt x="689206" y="134181"/>
                    </a:moveTo>
                    <a:cubicBezTo>
                      <a:pt x="667111" y="59151"/>
                      <a:pt x="595785" y="2"/>
                      <a:pt x="511444" y="0"/>
                    </a:cubicBezTo>
                    <a:cubicBezTo>
                      <a:pt x="440633" y="0"/>
                      <a:pt x="379113" y="39955"/>
                      <a:pt x="348013" y="98637"/>
                    </a:cubicBezTo>
                    <a:cubicBezTo>
                      <a:pt x="316913" y="39956"/>
                      <a:pt x="255402" y="2"/>
                      <a:pt x="184593" y="0"/>
                    </a:cubicBezTo>
                    <a:cubicBezTo>
                      <a:pt x="96370" y="0"/>
                      <a:pt x="19208" y="59151"/>
                      <a:pt x="4058" y="145002"/>
                    </a:cubicBezTo>
                    <a:cubicBezTo>
                      <a:pt x="-34360" y="362701"/>
                      <a:pt x="209136" y="533104"/>
                      <a:pt x="348562" y="635000"/>
                    </a:cubicBezTo>
                    <a:cubicBezTo>
                      <a:pt x="477469" y="540791"/>
                      <a:pt x="752380" y="348699"/>
                      <a:pt x="689206" y="134181"/>
                    </a:cubicBezTo>
                    <a:close/>
                  </a:path>
                </a:pathLst>
              </a:custGeom>
              <a:solidFill>
                <a:srgbClr val="FF575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" name="TextBox 111"/>
              <p:cNvSpPr txBox="1"/>
              <p:nvPr/>
            </p:nvSpPr>
            <p:spPr>
              <a:xfrm>
                <a:off x="57150" y="73025"/>
                <a:ext cx="584200" cy="460375"/>
              </a:xfrm>
              <a:prstGeom prst="rect">
                <a:avLst/>
              </a:prstGeom>
            </p:spPr>
            <p:txBody>
              <a:bodyPr lIns="5138" tIns="5138" rIns="5138" bIns="5138" rtlCol="0" anchor="ctr"/>
              <a:lstStyle/>
              <a:p>
                <a:pPr algn="ctr">
                  <a:lnSpc>
                    <a:spcPts val="2023"/>
                  </a:lnSpc>
                </a:pPr>
                <a:endParaRPr/>
              </a:p>
            </p:txBody>
          </p:sp>
        </p:grpSp>
      </p:grpSp>
      <p:sp>
        <p:nvSpPr>
          <p:cNvPr id="112" name="TextBox 112"/>
          <p:cNvSpPr txBox="1"/>
          <p:nvPr/>
        </p:nvSpPr>
        <p:spPr>
          <a:xfrm>
            <a:off x="1285875" y="954881"/>
            <a:ext cx="7715250" cy="1563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87"/>
              </a:lnSpc>
            </a:pPr>
            <a:r>
              <a:rPr lang="en-US" sz="5156" b="1" spc="-257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FOR EVERY GENERATION, VACCINES WORK. </a:t>
            </a:r>
          </a:p>
        </p:txBody>
      </p:sp>
      <p:sp>
        <p:nvSpPr>
          <p:cNvPr id="113" name="TextBox 113"/>
          <p:cNvSpPr txBox="1"/>
          <p:nvPr/>
        </p:nvSpPr>
        <p:spPr>
          <a:xfrm>
            <a:off x="260417" y="171157"/>
            <a:ext cx="1713787" cy="473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43"/>
              </a:lnSpc>
              <a:spcBef>
                <a:spcPct val="0"/>
              </a:spcBef>
            </a:pPr>
            <a:r>
              <a:rPr lang="en-US" sz="2673" b="1" spc="53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#EIW2026 </a:t>
            </a:r>
          </a:p>
        </p:txBody>
      </p:sp>
      <p:grpSp>
        <p:nvGrpSpPr>
          <p:cNvPr id="114" name="Group 114"/>
          <p:cNvGrpSpPr/>
          <p:nvPr/>
        </p:nvGrpSpPr>
        <p:grpSpPr>
          <a:xfrm>
            <a:off x="3538861" y="237832"/>
            <a:ext cx="3209278" cy="549975"/>
            <a:chOff x="0" y="0"/>
            <a:chExt cx="4279037" cy="733299"/>
          </a:xfrm>
        </p:grpSpPr>
        <p:sp>
          <p:nvSpPr>
            <p:cNvPr id="115" name="Freeform 115"/>
            <p:cNvSpPr/>
            <p:nvPr/>
          </p:nvSpPr>
          <p:spPr>
            <a:xfrm>
              <a:off x="0" y="0"/>
              <a:ext cx="4279037" cy="577670"/>
            </a:xfrm>
            <a:custGeom>
              <a:avLst/>
              <a:gdLst/>
              <a:ahLst/>
              <a:cxnLst/>
              <a:rect l="l" t="t" r="r" b="b"/>
              <a:pathLst>
                <a:path w="4279037" h="577670">
                  <a:moveTo>
                    <a:pt x="0" y="0"/>
                  </a:moveTo>
                  <a:lnTo>
                    <a:pt x="4279037" y="0"/>
                  </a:lnTo>
                  <a:lnTo>
                    <a:pt x="4279037" y="577670"/>
                  </a:lnTo>
                  <a:lnTo>
                    <a:pt x="0" y="5776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16" name="Freeform 116"/>
            <p:cNvSpPr/>
            <p:nvPr/>
          </p:nvSpPr>
          <p:spPr>
            <a:xfrm flipH="1">
              <a:off x="363474" y="306196"/>
              <a:ext cx="360368" cy="427103"/>
            </a:xfrm>
            <a:custGeom>
              <a:avLst/>
              <a:gdLst/>
              <a:ahLst/>
              <a:cxnLst/>
              <a:rect l="l" t="t" r="r" b="b"/>
              <a:pathLst>
                <a:path w="360368" h="427103">
                  <a:moveTo>
                    <a:pt x="360368" y="0"/>
                  </a:moveTo>
                  <a:lnTo>
                    <a:pt x="0" y="0"/>
                  </a:lnTo>
                  <a:lnTo>
                    <a:pt x="0" y="427103"/>
                  </a:lnTo>
                  <a:lnTo>
                    <a:pt x="360368" y="427103"/>
                  </a:lnTo>
                  <a:lnTo>
                    <a:pt x="360368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17" name="TextBox 117"/>
            <p:cNvSpPr txBox="1"/>
            <p:nvPr/>
          </p:nvSpPr>
          <p:spPr>
            <a:xfrm>
              <a:off x="363474" y="88700"/>
              <a:ext cx="3552089" cy="3968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93"/>
                </a:lnSpc>
              </a:pPr>
              <a:r>
                <a:rPr lang="en-US" sz="1780">
                  <a:solidFill>
                    <a:srgbClr val="0C0950"/>
                  </a:solidFill>
                  <a:latin typeface="Roboto"/>
                  <a:ea typeface="Roboto"/>
                  <a:cs typeface="Roboto"/>
                  <a:sym typeface="Roboto"/>
                </a:rPr>
                <a:t>vaccination-info.eu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haredContentType xmlns="Microsoft.SharePoint.Taxonomy.ContentTypeSync" SourceId="14c281f0-fdb2-43d6-8bd5-8268950107ba" ContentTypeId="0x010100EE95EE7DB3A482488E68FA4A7091999F" PreviousValue="false"/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Standard Document" ma:contentTypeID="0x010100EE95EE7DB3A482488E68FA4A7091999F00D3B6B1EA02B71F4D87658D2F0F66AE6A" ma:contentTypeVersion="154" ma:contentTypeDescription="Create a new document." ma:contentTypeScope="" ma:versionID="d83ca7d0b53971b09d764d643c6e6868">
  <xsd:schema xmlns:xsd="http://www.w3.org/2001/XMLSchema" xmlns:xs="http://www.w3.org/2001/XMLSchema" xmlns:p="http://schemas.microsoft.com/office/2006/metadata/properties" xmlns:ns2="4240f11c-4df2-4a37-9be1-bdf0d4dfc218" xmlns:ns3="fe73b3f6-a427-4a99-886e-da32c6de835d" xmlns:ns4="ad844e80-7513-4d59-8106-40a8f6a315d3" xmlns:ns5="a4eb6d0c-4d9f-43dd-94e5-954b3aecc36c" targetNamespace="http://schemas.microsoft.com/office/2006/metadata/properties" ma:root="true" ma:fieldsID="138a5d30fe372be6dd46c143304c6f2e" ns2:_="" ns3:_="" ns4:_="" ns5:_="">
    <xsd:import namespace="4240f11c-4df2-4a37-9be1-bdf0d4dfc218"/>
    <xsd:import namespace="fe73b3f6-a427-4a99-886e-da32c6de835d"/>
    <xsd:import namespace="ad844e80-7513-4d59-8106-40a8f6a315d3"/>
    <xsd:import namespace="a4eb6d0c-4d9f-43dd-94e5-954b3aecc36c"/>
    <xsd:element name="properties">
      <xsd:complexType>
        <xsd:sequence>
          <xsd:element name="documentManagement">
            <xsd:complexType>
              <xsd:all>
                <xsd:element ref="ns2:ECMX_SUMMARY" minOccurs="0"/>
                <xsd:element ref="ns3:c67668d6730c4bc2a26c654fc875ab99" minOccurs="0"/>
                <xsd:element ref="ns3:TaxCatchAll" minOccurs="0"/>
                <xsd:element ref="ns3:TaxCatchAllLabel" minOccurs="0"/>
                <xsd:element ref="ns3:o13d78bceb4b4178ab3c456bf4db706a" minOccurs="0"/>
                <xsd:element ref="ns3:na274824997947589a1bfdfb0b645b50" minOccurs="0"/>
                <xsd:element ref="ns3:kf1264ba1b22407abef15b09c01e8cf0" minOccurs="0"/>
                <xsd:element ref="ns3:b489bfe21c7249aba6a1ae186fa4e51c" minOccurs="0"/>
                <xsd:element ref="ns3:cbaf9fdaaf87475a8d0ae10d3e79318e" minOccurs="0"/>
                <xsd:element ref="ns2:ECMX_PUBLISHDATE" minOccurs="0"/>
                <xsd:element ref="ns2:ECMX_BUSINESSID" minOccurs="0"/>
                <xsd:element ref="ns2:ECMX_OPERATIONALID" minOccurs="0"/>
                <xsd:element ref="ns2:ECMX_ADDITIONALINFO" minOccurs="0"/>
                <xsd:element ref="ns3:ECMX_OWNER" minOccurs="0"/>
                <xsd:element ref="ns4:TaxKeywordTaxHTField" minOccurs="0"/>
                <xsd:element ref="ns5:MediaServiceLocation" minOccurs="0"/>
                <xsd:element ref="ns4:_dlc_DocId" minOccurs="0"/>
                <xsd:element ref="ns4:_dlc_DocIdUrl" minOccurs="0"/>
                <xsd:element ref="ns4:_dlc_DocIdPersistId" minOccurs="0"/>
                <xsd:element ref="ns5:MediaServiceObjectDetectorVersions" minOccurs="0"/>
                <xsd:element ref="ns5:MediaServiceSearchProperties" minOccurs="0"/>
                <xsd:element ref="ns5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40f11c-4df2-4a37-9be1-bdf0d4dfc218" elementFormDefault="qualified">
    <xsd:import namespace="http://schemas.microsoft.com/office/2006/documentManagement/types"/>
    <xsd:import namespace="http://schemas.microsoft.com/office/infopath/2007/PartnerControls"/>
    <xsd:element name="ECMX_SUMMARY" ma:index="8" nillable="true" ma:displayName="Summary" ma:description="Short and distinct description of the document" ma:internalName="ECMX_SUMMARY">
      <xsd:simpleType>
        <xsd:restriction base="dms:Note">
          <xsd:maxLength value="255"/>
        </xsd:restriction>
      </xsd:simpleType>
    </xsd:element>
    <xsd:element name="ECMX_PUBLISHDATE" ma:index="23" nillable="true" ma:displayName="Publish Date" ma:description="Enter the date of publication or finalisation of this document" ma:format="DateOnly" ma:internalName="ECMX_PUBLISHDATE">
      <xsd:simpleType>
        <xsd:restriction base="dms:DateTime"/>
      </xsd:simpleType>
    </xsd:element>
    <xsd:element name="ECMX_BUSINESSID" ma:index="24" nillable="true" ma:displayName="Business ID" ma:description="Enter the business identifier of the document such as ECDC/IP/25" ma:internalName="ECMX_BUSINESSID">
      <xsd:simpleType>
        <xsd:restriction base="dms:Text">
          <xsd:maxLength value="255"/>
        </xsd:restriction>
      </xsd:simpleType>
    </xsd:element>
    <xsd:element name="ECMX_OPERATIONALID" ma:index="25" nillable="true" ma:displayName="Operational ID" ma:description="Enter the operational or workflow identifier such as 104.2.2.1" ma:internalName="ECMX_OPERATIONALID">
      <xsd:simpleType>
        <xsd:restriction base="dms:Text">
          <xsd:maxLength value="255"/>
        </xsd:restriction>
      </xsd:simpleType>
    </xsd:element>
    <xsd:element name="ECMX_ADDITIONALINFO" ma:index="26" nillable="true" ma:displayName="Additional Info" ma:description="Provide any additional notes or information about the document" ma:internalName="ECMX_ADDITIONALINFO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73b3f6-a427-4a99-886e-da32c6de835d" elementFormDefault="qualified">
    <xsd:import namespace="http://schemas.microsoft.com/office/2006/documentManagement/types"/>
    <xsd:import namespace="http://schemas.microsoft.com/office/infopath/2007/PartnerControls"/>
    <xsd:element name="c67668d6730c4bc2a26c654fc875ab99" ma:index="9" nillable="true" ma:taxonomy="true" ma:internalName="c67668d6730c4bc2a26c654fc875ab99" ma:taxonomyFieldName="ECMX_CATEGORYLABEL" ma:displayName="Category Label" ma:default="662;#Communication|78eb7c99-aa5a-4fcf-ac48-9d35a30afe6d" ma:fieldId="{c67668d6-730c-4bc2-a26c-654fc875ab99}" ma:sspId="14c281f0-fdb2-43d6-8bd5-8268950107ba" ma:termSetId="c558570e-7e10-421a-aae8-97c91a675078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hidden="true" ma:list="{6db8dde0-a79d-417b-84c2-a70d3916e53d}" ma:internalName="TaxCatchAll" ma:showField="CatchAllData" ma:web="ad844e80-7513-4d59-8106-40a8f6a315d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1" nillable="true" ma:displayName="Taxonomy Catch All Column1" ma:hidden="true" ma:list="{6db8dde0-a79d-417b-84c2-a70d3916e53d}" ma:internalName="TaxCatchAllLabel" ma:readOnly="true" ma:showField="CatchAllDataLabel" ma:web="ad844e80-7513-4d59-8106-40a8f6a315d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13d78bceb4b4178ab3c456bf4db706a" ma:index="13" nillable="true" ma:taxonomy="true" ma:internalName="o13d78bceb4b4178ab3c456bf4db706a" ma:taxonomyFieldName="ECMX_DOCUMENTTYPE" ma:displayName="Document Type" ma:fieldId="{813d78bc-eb4b-4178-ab3c-456bf4db706a}" ma:sspId="14c281f0-fdb2-43d6-8bd5-8268950107ba" ma:termSetId="c389c416-3255-4b96-b67a-477bf9d78a2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na274824997947589a1bfdfb0b645b50" ma:index="15" nillable="true" ma:taxonomy="true" ma:internalName="na274824997947589a1bfdfb0b645b50" ma:taxonomyFieldName="ECMX_ENTITY" ma:displayName="Entity" ma:fieldId="{7a274824-9979-4758-9a1b-fdfb0b645b50}" ma:sspId="14c281f0-fdb2-43d6-8bd5-8268950107ba" ma:termSetId="642df4da-6b01-472d-8f33-07d3ed3a3ad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kf1264ba1b22407abef15b09c01e8cf0" ma:index="17" nillable="true" ma:taxonomy="true" ma:internalName="kf1264ba1b22407abef15b09c01e8cf0" ma:taxonomyFieldName="ECMX_DISEASEPATHOGEN" ma:displayName="Disease/Pathogen" ma:fieldId="{4f1264ba-1b22-407a-bef1-5b09c01e8cf0}" ma:sspId="14c281f0-fdb2-43d6-8bd5-8268950107ba" ma:termSetId="0299f09b-7697-48da-88c2-893786836ca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b489bfe21c7249aba6a1ae186fa4e51c" ma:index="19" nillable="true" ma:taxonomy="true" ma:internalName="b489bfe21c7249aba6a1ae186fa4e51c" ma:taxonomyFieldName="ECMX_DOCUMENTSTATUS" ma:displayName="Document Status" ma:default="1;#Draft|bed60e9a-f1b8-4691-a7e2-534f78067ff3" ma:fieldId="{b489bfe2-1c72-49ab-a6a1-ae186fa4e51c}" ma:sspId="14c281f0-fdb2-43d6-8bd5-8268950107ba" ma:termSetId="142c0697-2f33-49ef-84e0-8a01165d72a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cbaf9fdaaf87475a8d0ae10d3e79318e" ma:index="21" nillable="true" ma:taxonomy="true" ma:internalName="cbaf9fdaaf87475a8d0ae10d3e79318e" ma:taxonomyFieldName="ECMX_LIFECYCLE" ma:displayName="Lifecycle" ma:default="2;#Active|50127695-0d4f-4ac1-ab93-ebc716c3e584" ma:fieldId="{cbaf9fda-af87-475a-8d0a-e10d3e79318e}" ma:sspId="14c281f0-fdb2-43d6-8bd5-8268950107ba" ma:termSetId="84fb9b37-c2b8-4969-9234-b37fe8170d9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ECMX_OWNER" ma:index="27" nillable="true" ma:displayName="Owner" ma:list="UserInfo" ma:SharePointGroup="0" ma:internalName="ECMX_OWNE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844e80-7513-4d59-8106-40a8f6a315d3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28" nillable="true" ma:taxonomy="true" ma:internalName="TaxKeywordTaxHTField" ma:taxonomyFieldName="TaxKeyword" ma:displayName="Enterprise Keywords" ma:fieldId="{23f27201-bee3-471e-b2e7-b64fd8b7ca38}" ma:taxonomyMulti="true" ma:sspId="14c281f0-fdb2-43d6-8bd5-8268950107ba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_dlc_DocId" ma:index="31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32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33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eb6d0c-4d9f-43dd-94e5-954b3aecc36c" elementFormDefault="qualified">
    <xsd:import namespace="http://schemas.microsoft.com/office/2006/documentManagement/types"/>
    <xsd:import namespace="http://schemas.microsoft.com/office/infopath/2007/PartnerControls"/>
    <xsd:element name="MediaServiceLocation" ma:index="30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3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3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3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b489bfe21c7249aba6a1ae186fa4e51c xmlns="fe73b3f6-a427-4a99-886e-da32c6de835d">
      <Terms xmlns="http://schemas.microsoft.com/office/infopath/2007/PartnerControls">
        <TermInfo xmlns="http://schemas.microsoft.com/office/infopath/2007/PartnerControls">
          <TermName xmlns="http://schemas.microsoft.com/office/infopath/2007/PartnerControls">Draft</TermName>
          <TermId xmlns="http://schemas.microsoft.com/office/infopath/2007/PartnerControls">bed60e9a-f1b8-4691-a7e2-534f78067ff3</TermId>
        </TermInfo>
      </Terms>
    </b489bfe21c7249aba6a1ae186fa4e51c>
    <cbaf9fdaaf87475a8d0ae10d3e79318e xmlns="fe73b3f6-a427-4a99-886e-da32c6de835d">
      <Terms xmlns="http://schemas.microsoft.com/office/infopath/2007/PartnerControls">
        <TermInfo xmlns="http://schemas.microsoft.com/office/infopath/2007/PartnerControls">
          <TermName xmlns="http://schemas.microsoft.com/office/infopath/2007/PartnerControls">Active</TermName>
          <TermId xmlns="http://schemas.microsoft.com/office/infopath/2007/PartnerControls">50127695-0d4f-4ac1-ab93-ebc716c3e584</TermId>
        </TermInfo>
      </Terms>
    </cbaf9fdaaf87475a8d0ae10d3e79318e>
    <ECMX_SUMMARY xmlns="4240f11c-4df2-4a37-9be1-bdf0d4dfc218" xsi:nil="true"/>
    <ECMX_ADDITIONALINFO xmlns="4240f11c-4df2-4a37-9be1-bdf0d4dfc218" xsi:nil="true"/>
    <ECMX_OWNER xmlns="fe73b3f6-a427-4a99-886e-da32c6de835d">
      <UserInfo>
        <DisplayName/>
        <AccountId xsi:nil="true"/>
        <AccountType/>
      </UserInfo>
    </ECMX_OWNER>
    <kf1264ba1b22407abef15b09c01e8cf0 xmlns="fe73b3f6-a427-4a99-886e-da32c6de835d">
      <Terms xmlns="http://schemas.microsoft.com/office/infopath/2007/PartnerControls"/>
    </kf1264ba1b22407abef15b09c01e8cf0>
    <o13d78bceb4b4178ab3c456bf4db706a xmlns="fe73b3f6-a427-4a99-886e-da32c6de835d">
      <Terms xmlns="http://schemas.microsoft.com/office/infopath/2007/PartnerControls"/>
    </o13d78bceb4b4178ab3c456bf4db706a>
    <TaxKeywordTaxHTField xmlns="ad844e80-7513-4d59-8106-40a8f6a315d3">
      <Terms xmlns="http://schemas.microsoft.com/office/infopath/2007/PartnerControls"/>
    </TaxKeywordTaxHTField>
    <ECMX_PUBLISHDATE xmlns="4240f11c-4df2-4a37-9be1-bdf0d4dfc218" xsi:nil="true"/>
    <ECMX_BUSINESSID xmlns="4240f11c-4df2-4a37-9be1-bdf0d4dfc218" xsi:nil="true"/>
    <c67668d6730c4bc2a26c654fc875ab99 xmlns="fe73b3f6-a427-4a99-886e-da32c6de835d">
      <Terms xmlns="http://schemas.microsoft.com/office/infopath/2007/PartnerControls">
        <TermInfo xmlns="http://schemas.microsoft.com/office/infopath/2007/PartnerControls">
          <TermName xmlns="http://schemas.microsoft.com/office/infopath/2007/PartnerControls">Internal Communications</TermName>
          <TermId xmlns="http://schemas.microsoft.com/office/infopath/2007/PartnerControls">6da40654-d6fe-4c3b-b33d-4ae66d383867</TermId>
        </TermInfo>
      </Terms>
    </c67668d6730c4bc2a26c654fc875ab99>
    <TaxCatchAll xmlns="fe73b3f6-a427-4a99-886e-da32c6de835d">
      <Value>432</Value>
      <Value>3</Value>
      <Value>2</Value>
      <Value>1</Value>
    </TaxCatchAll>
    <na274824997947589a1bfdfb0b645b50 xmlns="fe73b3f6-a427-4a99-886e-da32c6de835d">
      <Terms xmlns="http://schemas.microsoft.com/office/infopath/2007/PartnerControls">
        <TermInfo xmlns="http://schemas.microsoft.com/office/infopath/2007/PartnerControls">
          <TermName xmlns="http://schemas.microsoft.com/office/infopath/2007/PartnerControls">ECDC</TermName>
          <TermId xmlns="http://schemas.microsoft.com/office/infopath/2007/PartnerControls">931345c4-86d9-4b39-a79a-5a8b0b90257f</TermId>
        </TermInfo>
      </Terms>
    </na274824997947589a1bfdfb0b645b50>
    <ECMX_OPERATIONALID xmlns="4240f11c-4df2-4a37-9be1-bdf0d4dfc218" xsi:nil="true"/>
    <_dlc_DocId xmlns="ad844e80-7513-4d59-8106-40a8f6a315d3">IORGCOM-758100987-53656</_dlc_DocId>
    <_dlc_DocIdUrl xmlns="ad844e80-7513-4d59-8106-40a8f6a315d3">
      <Url>https://ecdc365.sharepoint.com/teams/iorg_sec_sphc/_layouts/15/DocIdRedir.aspx?ID=IORGCOM-758100987-53656</Url>
      <Description>IORGCOM-758100987-53656</Description>
    </_dlc_DocIdUrl>
  </documentManagement>
</p:properties>
</file>

<file path=customXml/item5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B5E582A1-8D00-4FD5-AE46-29EE12EF634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517FE98-B67F-4DB4-BC74-B6D5B72CFD43}">
  <ds:schemaRefs>
    <ds:schemaRef ds:uri="Microsoft.SharePoint.Taxonomy.ContentTypeSync"/>
  </ds:schemaRefs>
</ds:datastoreItem>
</file>

<file path=customXml/itemProps3.xml><?xml version="1.0" encoding="utf-8"?>
<ds:datastoreItem xmlns:ds="http://schemas.openxmlformats.org/officeDocument/2006/customXml" ds:itemID="{7EAB98B7-5A2D-4674-A70E-38307E945208}">
  <ds:schemaRefs>
    <ds:schemaRef ds:uri="4240f11c-4df2-4a37-9be1-bdf0d4dfc218"/>
    <ds:schemaRef ds:uri="a4eb6d0c-4d9f-43dd-94e5-954b3aecc36c"/>
    <ds:schemaRef ds:uri="ad844e80-7513-4d59-8106-40a8f6a315d3"/>
    <ds:schemaRef ds:uri="fe73b3f6-a427-4a99-886e-da32c6de835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4.xml><?xml version="1.0" encoding="utf-8"?>
<ds:datastoreItem xmlns:ds="http://schemas.openxmlformats.org/officeDocument/2006/customXml" ds:itemID="{86BD598A-C435-4F33-AACC-9AE27B34E053}">
  <ds:schemaRefs>
    <ds:schemaRef ds:uri="http://purl.org/dc/elements/1.1/"/>
    <ds:schemaRef ds:uri="4240f11c-4df2-4a37-9be1-bdf0d4dfc218"/>
    <ds:schemaRef ds:uri="http://schemas.microsoft.com/office/2006/metadata/properties"/>
    <ds:schemaRef ds:uri="ad844e80-7513-4d59-8106-40a8f6a315d3"/>
    <ds:schemaRef ds:uri="a4eb6d0c-4d9f-43dd-94e5-954b3aecc36c"/>
    <ds:schemaRef ds:uri="http://purl.org/dc/terms/"/>
    <ds:schemaRef ds:uri="http://schemas.microsoft.com/office/infopath/2007/PartnerControls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fe73b3f6-a427-4a99-886e-da32c6de835d"/>
    <ds:schemaRef ds:uri="http://www.w3.org/XML/1998/namespace"/>
  </ds:schemaRefs>
</ds:datastoreItem>
</file>

<file path=customXml/itemProps5.xml><?xml version="1.0" encoding="utf-8"?>
<ds:datastoreItem xmlns:ds="http://schemas.openxmlformats.org/officeDocument/2006/customXml" ds:itemID="{A1B271ED-C37D-4D8E-B14F-6B8147178F68}">
  <ds:schemaRefs>
    <ds:schemaRef ds:uri="http://schemas.microsoft.com/sharepoint/events"/>
  </ds:schemaRefs>
</ds:datastoreItem>
</file>

<file path=docMetadata/LabelInfo.xml><?xml version="1.0" encoding="utf-8"?>
<clbl:labelList xmlns:clbl="http://schemas.microsoft.com/office/2020/mipLabelMetadata">
  <clbl:label id="{5d6aa37e-3a89-4bd8-9367-95b8219209ae}" enabled="1" method="Standard" siteId="{6ad73702-409c-4046-ae59-cc4bea33450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398</Words>
  <Application>Microsoft Office PowerPoint</Application>
  <PresentationFormat>Custom</PresentationFormat>
  <Paragraphs>51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Calibri</vt:lpstr>
      <vt:lpstr>Lazydog</vt:lpstr>
      <vt:lpstr>Arial</vt:lpstr>
      <vt:lpstr>Aptos</vt:lpstr>
      <vt:lpstr>Roboto Bold</vt:lpstr>
      <vt:lpstr>Roboto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EIW26 SM CARDS</dc:title>
  <dc:creator>Signe Gilbro</dc:creator>
  <cp:lastModifiedBy>Signe Gilbro</cp:lastModifiedBy>
  <cp:revision>2</cp:revision>
  <dcterms:created xsi:type="dcterms:W3CDTF">2006-08-16T00:00:00Z</dcterms:created>
  <dcterms:modified xsi:type="dcterms:W3CDTF">2026-04-17T10:45:49Z</dcterms:modified>
  <dc:identifier>DAHFnQJiSrM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0x010100EE95EE7DB3A482488E68FA4A7091999F00D3B6B1EA02B71F4D87658D2F0F66AE6A</vt:lpwstr>
  </property>
  <property fmtid="{D5CDD505-2E9C-101B-9397-08002B2CF9AE}" pid="3" name="ClassificationContentMarkingFooterLocations">
    <vt:lpwstr>Office Theme:8</vt:lpwstr>
  </property>
  <property fmtid="{D5CDD505-2E9C-101B-9397-08002B2CF9AE}" pid="4" name="ClassificationContentMarkingFooterText">
    <vt:lpwstr>Classified as ECDC NORMAL </vt:lpwstr>
  </property>
  <property fmtid="{D5CDD505-2E9C-101B-9397-08002B2CF9AE}" pid="5" name="TaxKeyword">
    <vt:lpwstr/>
  </property>
  <property fmtid="{D5CDD505-2E9C-101B-9397-08002B2CF9AE}" pid="6" name="ECMX_ENTITY">
    <vt:lpwstr>3;#ECDC|931345c4-86d9-4b39-a79a-5a8b0b90257f</vt:lpwstr>
  </property>
  <property fmtid="{D5CDD505-2E9C-101B-9397-08002B2CF9AE}" pid="7" name="MediaServiceImageTags">
    <vt:lpwstr/>
  </property>
  <property fmtid="{D5CDD505-2E9C-101B-9397-08002B2CF9AE}" pid="8" name="ECMX_LIFECYCLE">
    <vt:lpwstr>2;#Active|50127695-0d4f-4ac1-ab93-ebc716c3e584</vt:lpwstr>
  </property>
  <property fmtid="{D5CDD505-2E9C-101B-9397-08002B2CF9AE}" pid="9" name="ECMX_DOCUMENTTYPE">
    <vt:lpwstr/>
  </property>
  <property fmtid="{D5CDD505-2E9C-101B-9397-08002B2CF9AE}" pid="10" name="_dlc_DocIdItemGuid">
    <vt:lpwstr>055ba323-a4cb-403e-8bd6-aa4dcb45ee7b</vt:lpwstr>
  </property>
  <property fmtid="{D5CDD505-2E9C-101B-9397-08002B2CF9AE}" pid="11" name="ECMX_CATEGORYLABEL">
    <vt:lpwstr>432;#Internal Communications|6da40654-d6fe-4c3b-b33d-4ae66d383867</vt:lpwstr>
  </property>
  <property fmtid="{D5CDD505-2E9C-101B-9397-08002B2CF9AE}" pid="12" name="ECMX_DOCUMENTSTATUS">
    <vt:lpwstr>1;#Draft|bed60e9a-f1b8-4691-a7e2-534f78067ff3</vt:lpwstr>
  </property>
  <property fmtid="{D5CDD505-2E9C-101B-9397-08002B2CF9AE}" pid="13" name="ECMX_DISEASEPATHOGEN">
    <vt:lpwstr/>
  </property>
  <property fmtid="{D5CDD505-2E9C-101B-9397-08002B2CF9AE}" pid="14" name="lcf76f155ced4ddcb4097134ff3c332f">
    <vt:lpwstr/>
  </property>
</Properties>
</file>