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512425" cy="105124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125" d="100"/>
          <a:sy n="125" d="100"/>
        </p:scale>
        <p:origin x="69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88432" y="1720437"/>
            <a:ext cx="8935561" cy="3659881"/>
          </a:xfrm>
        </p:spPr>
        <p:txBody>
          <a:bodyPr anchor="b"/>
          <a:lstStyle>
            <a:lvl1pPr algn="ctr">
              <a:defRPr sz="6898"/>
            </a:lvl1pPr>
          </a:lstStyle>
          <a:p>
            <a:r>
              <a:rPr lang="en-GB"/>
              <a:t>Click to edit Master title style</a:t>
            </a:r>
            <a:endParaRPr lang="en-US" dirty="0"/>
          </a:p>
        </p:txBody>
      </p:sp>
      <p:sp>
        <p:nvSpPr>
          <p:cNvPr id="3" name="Subtitle 2"/>
          <p:cNvSpPr>
            <a:spLocks noGrp="1"/>
          </p:cNvSpPr>
          <p:nvPr>
            <p:ph type="subTitle" idx="1"/>
          </p:nvPr>
        </p:nvSpPr>
        <p:spPr>
          <a:xfrm>
            <a:off x="1314053" y="5521457"/>
            <a:ext cx="7884319" cy="2538069"/>
          </a:xfrm>
        </p:spPr>
        <p:txBody>
          <a:bodyPr/>
          <a:lstStyle>
            <a:lvl1pPr marL="0" indent="0" algn="ctr">
              <a:buNone/>
              <a:defRPr sz="2759"/>
            </a:lvl1pPr>
            <a:lvl2pPr marL="525643" indent="0" algn="ctr">
              <a:buNone/>
              <a:defRPr sz="2299"/>
            </a:lvl2pPr>
            <a:lvl3pPr marL="1051286" indent="0" algn="ctr">
              <a:buNone/>
              <a:defRPr sz="2069"/>
            </a:lvl3pPr>
            <a:lvl4pPr marL="1576929" indent="0" algn="ctr">
              <a:buNone/>
              <a:defRPr sz="1840"/>
            </a:lvl4pPr>
            <a:lvl5pPr marL="2102571" indent="0" algn="ctr">
              <a:buNone/>
              <a:defRPr sz="1840"/>
            </a:lvl5pPr>
            <a:lvl6pPr marL="2628214" indent="0" algn="ctr">
              <a:buNone/>
              <a:defRPr sz="1840"/>
            </a:lvl6pPr>
            <a:lvl7pPr marL="3153857" indent="0" algn="ctr">
              <a:buNone/>
              <a:defRPr sz="1840"/>
            </a:lvl7pPr>
            <a:lvl8pPr marL="3679500" indent="0" algn="ctr">
              <a:buNone/>
              <a:defRPr sz="1840"/>
            </a:lvl8pPr>
            <a:lvl9pPr marL="4205143" indent="0" algn="ctr">
              <a:buNone/>
              <a:defRPr sz="184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F6EC640-3F18-4992-A8DF-013485B0742A}" type="datetimeFigureOut">
              <a:rPr lang="en-GB" smtClean="0"/>
              <a:t>25/05/2026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7DDBDC-A31F-407E-AF7D-861DDF3ADAF2}" type="slidenum">
              <a:rPr lang="en-GB" smtClean="0"/>
              <a:t>‹#›</a:t>
            </a:fld>
            <a:endParaRPr lang="en-GB"/>
          </a:p>
        </p:txBody>
      </p:sp>
    </p:spTree>
    <p:extLst>
      <p:ext uri="{BB962C8B-B14F-4D97-AF65-F5344CB8AC3E}">
        <p14:creationId xmlns:p14="http://schemas.microsoft.com/office/powerpoint/2010/main" val="4108205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F6EC640-3F18-4992-A8DF-013485B0742A}" type="datetimeFigureOut">
              <a:rPr lang="en-GB" smtClean="0"/>
              <a:t>25/05/2026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7DDBDC-A31F-407E-AF7D-861DDF3ADAF2}" type="slidenum">
              <a:rPr lang="en-GB" smtClean="0"/>
              <a:t>‹#›</a:t>
            </a:fld>
            <a:endParaRPr lang="en-GB"/>
          </a:p>
        </p:txBody>
      </p:sp>
    </p:spTree>
    <p:extLst>
      <p:ext uri="{BB962C8B-B14F-4D97-AF65-F5344CB8AC3E}">
        <p14:creationId xmlns:p14="http://schemas.microsoft.com/office/powerpoint/2010/main" val="1824584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22955" y="559689"/>
            <a:ext cx="2266742" cy="8908794"/>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722730" y="559689"/>
            <a:ext cx="6668820" cy="8908794"/>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F6EC640-3F18-4992-A8DF-013485B0742A}" type="datetimeFigureOut">
              <a:rPr lang="en-GB" smtClean="0"/>
              <a:t>25/05/2026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7DDBDC-A31F-407E-AF7D-861DDF3ADAF2}" type="slidenum">
              <a:rPr lang="en-GB" smtClean="0"/>
              <a:t>‹#›</a:t>
            </a:fld>
            <a:endParaRPr lang="en-GB"/>
          </a:p>
        </p:txBody>
      </p:sp>
    </p:spTree>
    <p:extLst>
      <p:ext uri="{BB962C8B-B14F-4D97-AF65-F5344CB8AC3E}">
        <p14:creationId xmlns:p14="http://schemas.microsoft.com/office/powerpoint/2010/main" val="2138019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F6EC640-3F18-4992-A8DF-013485B0742A}" type="datetimeFigureOut">
              <a:rPr lang="en-GB" smtClean="0"/>
              <a:t>25/05/2026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7DDBDC-A31F-407E-AF7D-861DDF3ADAF2}" type="slidenum">
              <a:rPr lang="en-GB" smtClean="0"/>
              <a:t>‹#›</a:t>
            </a:fld>
            <a:endParaRPr lang="en-GB"/>
          </a:p>
        </p:txBody>
      </p:sp>
    </p:spTree>
    <p:extLst>
      <p:ext uri="{BB962C8B-B14F-4D97-AF65-F5344CB8AC3E}">
        <p14:creationId xmlns:p14="http://schemas.microsoft.com/office/powerpoint/2010/main" val="479670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17254" y="2620809"/>
            <a:ext cx="9066967" cy="4372876"/>
          </a:xfrm>
        </p:spPr>
        <p:txBody>
          <a:bodyPr anchor="b"/>
          <a:lstStyle>
            <a:lvl1pPr>
              <a:defRPr sz="6898"/>
            </a:lvl1pPr>
          </a:lstStyle>
          <a:p>
            <a:r>
              <a:rPr lang="en-GB"/>
              <a:t>Click to edit Master title style</a:t>
            </a:r>
            <a:endParaRPr lang="en-US" dirty="0"/>
          </a:p>
        </p:txBody>
      </p:sp>
      <p:sp>
        <p:nvSpPr>
          <p:cNvPr id="3" name="Text Placeholder 2"/>
          <p:cNvSpPr>
            <a:spLocks noGrp="1"/>
          </p:cNvSpPr>
          <p:nvPr>
            <p:ph type="body" idx="1"/>
          </p:nvPr>
        </p:nvSpPr>
        <p:spPr>
          <a:xfrm>
            <a:off x="717254" y="7035054"/>
            <a:ext cx="9066967" cy="2299592"/>
          </a:xfrm>
        </p:spPr>
        <p:txBody>
          <a:bodyPr/>
          <a:lstStyle>
            <a:lvl1pPr marL="0" indent="0">
              <a:buNone/>
              <a:defRPr sz="2759">
                <a:solidFill>
                  <a:schemeClr val="tx1">
                    <a:tint val="82000"/>
                  </a:schemeClr>
                </a:solidFill>
              </a:defRPr>
            </a:lvl1pPr>
            <a:lvl2pPr marL="525643" indent="0">
              <a:buNone/>
              <a:defRPr sz="2299">
                <a:solidFill>
                  <a:schemeClr val="tx1">
                    <a:tint val="82000"/>
                  </a:schemeClr>
                </a:solidFill>
              </a:defRPr>
            </a:lvl2pPr>
            <a:lvl3pPr marL="1051286" indent="0">
              <a:buNone/>
              <a:defRPr sz="2069">
                <a:solidFill>
                  <a:schemeClr val="tx1">
                    <a:tint val="82000"/>
                  </a:schemeClr>
                </a:solidFill>
              </a:defRPr>
            </a:lvl3pPr>
            <a:lvl4pPr marL="1576929" indent="0">
              <a:buNone/>
              <a:defRPr sz="1840">
                <a:solidFill>
                  <a:schemeClr val="tx1">
                    <a:tint val="82000"/>
                  </a:schemeClr>
                </a:solidFill>
              </a:defRPr>
            </a:lvl4pPr>
            <a:lvl5pPr marL="2102571" indent="0">
              <a:buNone/>
              <a:defRPr sz="1840">
                <a:solidFill>
                  <a:schemeClr val="tx1">
                    <a:tint val="82000"/>
                  </a:schemeClr>
                </a:solidFill>
              </a:defRPr>
            </a:lvl5pPr>
            <a:lvl6pPr marL="2628214" indent="0">
              <a:buNone/>
              <a:defRPr sz="1840">
                <a:solidFill>
                  <a:schemeClr val="tx1">
                    <a:tint val="82000"/>
                  </a:schemeClr>
                </a:solidFill>
              </a:defRPr>
            </a:lvl6pPr>
            <a:lvl7pPr marL="3153857" indent="0">
              <a:buNone/>
              <a:defRPr sz="1840">
                <a:solidFill>
                  <a:schemeClr val="tx1">
                    <a:tint val="82000"/>
                  </a:schemeClr>
                </a:solidFill>
              </a:defRPr>
            </a:lvl7pPr>
            <a:lvl8pPr marL="3679500" indent="0">
              <a:buNone/>
              <a:defRPr sz="1840">
                <a:solidFill>
                  <a:schemeClr val="tx1">
                    <a:tint val="82000"/>
                  </a:schemeClr>
                </a:solidFill>
              </a:defRPr>
            </a:lvl8pPr>
            <a:lvl9pPr marL="4205143" indent="0">
              <a:buNone/>
              <a:defRPr sz="184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F6EC640-3F18-4992-A8DF-013485B0742A}" type="datetimeFigureOut">
              <a:rPr lang="en-GB" smtClean="0"/>
              <a:t>25/05/2026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7DDBDC-A31F-407E-AF7D-861DDF3ADAF2}" type="slidenum">
              <a:rPr lang="en-GB" smtClean="0"/>
              <a:t>‹#›</a:t>
            </a:fld>
            <a:endParaRPr lang="en-GB"/>
          </a:p>
        </p:txBody>
      </p:sp>
    </p:spTree>
    <p:extLst>
      <p:ext uri="{BB962C8B-B14F-4D97-AF65-F5344CB8AC3E}">
        <p14:creationId xmlns:p14="http://schemas.microsoft.com/office/powerpoint/2010/main" val="4160468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722729" y="2798447"/>
            <a:ext cx="4467781" cy="667003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321915" y="2798447"/>
            <a:ext cx="4467781" cy="667003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F6EC640-3F18-4992-A8DF-013485B0742A}" type="datetimeFigureOut">
              <a:rPr lang="en-GB" smtClean="0"/>
              <a:t>25/05/2026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A7DDBDC-A31F-407E-AF7D-861DDF3ADAF2}" type="slidenum">
              <a:rPr lang="en-GB" smtClean="0"/>
              <a:t>‹#›</a:t>
            </a:fld>
            <a:endParaRPr lang="en-GB"/>
          </a:p>
        </p:txBody>
      </p:sp>
    </p:spTree>
    <p:extLst>
      <p:ext uri="{BB962C8B-B14F-4D97-AF65-F5344CB8AC3E}">
        <p14:creationId xmlns:p14="http://schemas.microsoft.com/office/powerpoint/2010/main" val="3124042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4098" y="559692"/>
            <a:ext cx="9066967" cy="2031916"/>
          </a:xfrm>
        </p:spPr>
        <p:txBody>
          <a:bodyPr/>
          <a:lstStyle/>
          <a:p>
            <a:r>
              <a:rPr lang="en-GB"/>
              <a:t>Click to edit Master title style</a:t>
            </a:r>
            <a:endParaRPr lang="en-US" dirty="0"/>
          </a:p>
        </p:txBody>
      </p:sp>
      <p:sp>
        <p:nvSpPr>
          <p:cNvPr id="3" name="Text Placeholder 2"/>
          <p:cNvSpPr>
            <a:spLocks noGrp="1"/>
          </p:cNvSpPr>
          <p:nvPr>
            <p:ph type="body" idx="1"/>
          </p:nvPr>
        </p:nvSpPr>
        <p:spPr>
          <a:xfrm>
            <a:off x="724100" y="2577005"/>
            <a:ext cx="4447248" cy="1262950"/>
          </a:xfrm>
        </p:spPr>
        <p:txBody>
          <a:bodyPr anchor="b"/>
          <a:lstStyle>
            <a:lvl1pPr marL="0" indent="0">
              <a:buNone/>
              <a:defRPr sz="2759" b="1"/>
            </a:lvl1pPr>
            <a:lvl2pPr marL="525643" indent="0">
              <a:buNone/>
              <a:defRPr sz="2299" b="1"/>
            </a:lvl2pPr>
            <a:lvl3pPr marL="1051286" indent="0">
              <a:buNone/>
              <a:defRPr sz="2069" b="1"/>
            </a:lvl3pPr>
            <a:lvl4pPr marL="1576929" indent="0">
              <a:buNone/>
              <a:defRPr sz="1840" b="1"/>
            </a:lvl4pPr>
            <a:lvl5pPr marL="2102571" indent="0">
              <a:buNone/>
              <a:defRPr sz="1840" b="1"/>
            </a:lvl5pPr>
            <a:lvl6pPr marL="2628214" indent="0">
              <a:buNone/>
              <a:defRPr sz="1840" b="1"/>
            </a:lvl6pPr>
            <a:lvl7pPr marL="3153857" indent="0">
              <a:buNone/>
              <a:defRPr sz="1840" b="1"/>
            </a:lvl7pPr>
            <a:lvl8pPr marL="3679500" indent="0">
              <a:buNone/>
              <a:defRPr sz="1840" b="1"/>
            </a:lvl8pPr>
            <a:lvl9pPr marL="4205143" indent="0">
              <a:buNone/>
              <a:defRPr sz="1840" b="1"/>
            </a:lvl9pPr>
          </a:lstStyle>
          <a:p>
            <a:pPr lvl="0"/>
            <a:r>
              <a:rPr lang="en-GB"/>
              <a:t>Click to edit Master text styles</a:t>
            </a:r>
          </a:p>
        </p:txBody>
      </p:sp>
      <p:sp>
        <p:nvSpPr>
          <p:cNvPr id="4" name="Content Placeholder 3"/>
          <p:cNvSpPr>
            <a:spLocks noGrp="1"/>
          </p:cNvSpPr>
          <p:nvPr>
            <p:ph sz="half" idx="2"/>
          </p:nvPr>
        </p:nvSpPr>
        <p:spPr>
          <a:xfrm>
            <a:off x="724100" y="3839955"/>
            <a:ext cx="4447248" cy="564799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321916" y="2577005"/>
            <a:ext cx="4469150" cy="1262950"/>
          </a:xfrm>
        </p:spPr>
        <p:txBody>
          <a:bodyPr anchor="b"/>
          <a:lstStyle>
            <a:lvl1pPr marL="0" indent="0">
              <a:buNone/>
              <a:defRPr sz="2759" b="1"/>
            </a:lvl1pPr>
            <a:lvl2pPr marL="525643" indent="0">
              <a:buNone/>
              <a:defRPr sz="2299" b="1"/>
            </a:lvl2pPr>
            <a:lvl3pPr marL="1051286" indent="0">
              <a:buNone/>
              <a:defRPr sz="2069" b="1"/>
            </a:lvl3pPr>
            <a:lvl4pPr marL="1576929" indent="0">
              <a:buNone/>
              <a:defRPr sz="1840" b="1"/>
            </a:lvl4pPr>
            <a:lvl5pPr marL="2102571" indent="0">
              <a:buNone/>
              <a:defRPr sz="1840" b="1"/>
            </a:lvl5pPr>
            <a:lvl6pPr marL="2628214" indent="0">
              <a:buNone/>
              <a:defRPr sz="1840" b="1"/>
            </a:lvl6pPr>
            <a:lvl7pPr marL="3153857" indent="0">
              <a:buNone/>
              <a:defRPr sz="1840" b="1"/>
            </a:lvl7pPr>
            <a:lvl8pPr marL="3679500" indent="0">
              <a:buNone/>
              <a:defRPr sz="1840" b="1"/>
            </a:lvl8pPr>
            <a:lvl9pPr marL="4205143" indent="0">
              <a:buNone/>
              <a:defRPr sz="1840" b="1"/>
            </a:lvl9pPr>
          </a:lstStyle>
          <a:p>
            <a:pPr lvl="0"/>
            <a:r>
              <a:rPr lang="en-GB"/>
              <a:t>Click to edit Master text styles</a:t>
            </a:r>
          </a:p>
        </p:txBody>
      </p:sp>
      <p:sp>
        <p:nvSpPr>
          <p:cNvPr id="6" name="Content Placeholder 5"/>
          <p:cNvSpPr>
            <a:spLocks noGrp="1"/>
          </p:cNvSpPr>
          <p:nvPr>
            <p:ph sz="quarter" idx="4"/>
          </p:nvPr>
        </p:nvSpPr>
        <p:spPr>
          <a:xfrm>
            <a:off x="5321916" y="3839955"/>
            <a:ext cx="4469150" cy="564799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F6EC640-3F18-4992-A8DF-013485B0742A}" type="datetimeFigureOut">
              <a:rPr lang="en-GB" smtClean="0"/>
              <a:t>25/05/2026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A7DDBDC-A31F-407E-AF7D-861DDF3ADAF2}" type="slidenum">
              <a:rPr lang="en-GB" smtClean="0"/>
              <a:t>‹#›</a:t>
            </a:fld>
            <a:endParaRPr lang="en-GB"/>
          </a:p>
        </p:txBody>
      </p:sp>
    </p:spTree>
    <p:extLst>
      <p:ext uri="{BB962C8B-B14F-4D97-AF65-F5344CB8AC3E}">
        <p14:creationId xmlns:p14="http://schemas.microsoft.com/office/powerpoint/2010/main" val="3117577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F6EC640-3F18-4992-A8DF-013485B0742A}" type="datetimeFigureOut">
              <a:rPr lang="en-GB" smtClean="0"/>
              <a:t>25/05/2026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A7DDBDC-A31F-407E-AF7D-861DDF3ADAF2}" type="slidenum">
              <a:rPr lang="en-GB" smtClean="0"/>
              <a:t>‹#›</a:t>
            </a:fld>
            <a:endParaRPr lang="en-GB"/>
          </a:p>
        </p:txBody>
      </p:sp>
    </p:spTree>
    <p:extLst>
      <p:ext uri="{BB962C8B-B14F-4D97-AF65-F5344CB8AC3E}">
        <p14:creationId xmlns:p14="http://schemas.microsoft.com/office/powerpoint/2010/main" val="267772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6EC640-3F18-4992-A8DF-013485B0742A}" type="datetimeFigureOut">
              <a:rPr lang="en-GB" smtClean="0"/>
              <a:t>25/05/2026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A7DDBDC-A31F-407E-AF7D-861DDF3ADAF2}" type="slidenum">
              <a:rPr lang="en-GB" smtClean="0"/>
              <a:t>‹#›</a:t>
            </a:fld>
            <a:endParaRPr lang="en-GB"/>
          </a:p>
        </p:txBody>
      </p:sp>
    </p:spTree>
    <p:extLst>
      <p:ext uri="{BB962C8B-B14F-4D97-AF65-F5344CB8AC3E}">
        <p14:creationId xmlns:p14="http://schemas.microsoft.com/office/powerpoint/2010/main" val="286743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4098" y="700828"/>
            <a:ext cx="3390531" cy="2452899"/>
          </a:xfrm>
        </p:spPr>
        <p:txBody>
          <a:bodyPr anchor="b"/>
          <a:lstStyle>
            <a:lvl1pPr>
              <a:defRPr sz="3679"/>
            </a:lvl1pPr>
          </a:lstStyle>
          <a:p>
            <a:r>
              <a:rPr lang="en-GB"/>
              <a:t>Click to edit Master title style</a:t>
            </a:r>
            <a:endParaRPr lang="en-US" dirty="0"/>
          </a:p>
        </p:txBody>
      </p:sp>
      <p:sp>
        <p:nvSpPr>
          <p:cNvPr id="3" name="Content Placeholder 2"/>
          <p:cNvSpPr>
            <a:spLocks noGrp="1"/>
          </p:cNvSpPr>
          <p:nvPr>
            <p:ph idx="1"/>
          </p:nvPr>
        </p:nvSpPr>
        <p:spPr>
          <a:xfrm>
            <a:off x="4469150" y="1513597"/>
            <a:ext cx="5321915" cy="7470635"/>
          </a:xfrm>
        </p:spPr>
        <p:txBody>
          <a:bodyPr/>
          <a:lstStyle>
            <a:lvl1pPr>
              <a:defRPr sz="3679"/>
            </a:lvl1pPr>
            <a:lvl2pPr>
              <a:defRPr sz="3219"/>
            </a:lvl2pPr>
            <a:lvl3pPr>
              <a:defRPr sz="2759"/>
            </a:lvl3pPr>
            <a:lvl4pPr>
              <a:defRPr sz="2299"/>
            </a:lvl4pPr>
            <a:lvl5pPr>
              <a:defRPr sz="2299"/>
            </a:lvl5pPr>
            <a:lvl6pPr>
              <a:defRPr sz="2299"/>
            </a:lvl6pPr>
            <a:lvl7pPr>
              <a:defRPr sz="2299"/>
            </a:lvl7pPr>
            <a:lvl8pPr>
              <a:defRPr sz="2299"/>
            </a:lvl8pPr>
            <a:lvl9pPr>
              <a:defRPr sz="2299"/>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724098" y="3153728"/>
            <a:ext cx="3390531" cy="5842670"/>
          </a:xfrm>
        </p:spPr>
        <p:txBody>
          <a:bodyPr/>
          <a:lstStyle>
            <a:lvl1pPr marL="0" indent="0">
              <a:buNone/>
              <a:defRPr sz="1840"/>
            </a:lvl1pPr>
            <a:lvl2pPr marL="525643" indent="0">
              <a:buNone/>
              <a:defRPr sz="1610"/>
            </a:lvl2pPr>
            <a:lvl3pPr marL="1051286" indent="0">
              <a:buNone/>
              <a:defRPr sz="1380"/>
            </a:lvl3pPr>
            <a:lvl4pPr marL="1576929" indent="0">
              <a:buNone/>
              <a:defRPr sz="1150"/>
            </a:lvl4pPr>
            <a:lvl5pPr marL="2102571" indent="0">
              <a:buNone/>
              <a:defRPr sz="1150"/>
            </a:lvl5pPr>
            <a:lvl6pPr marL="2628214" indent="0">
              <a:buNone/>
              <a:defRPr sz="1150"/>
            </a:lvl6pPr>
            <a:lvl7pPr marL="3153857" indent="0">
              <a:buNone/>
              <a:defRPr sz="1150"/>
            </a:lvl7pPr>
            <a:lvl8pPr marL="3679500" indent="0">
              <a:buNone/>
              <a:defRPr sz="1150"/>
            </a:lvl8pPr>
            <a:lvl9pPr marL="4205143" indent="0">
              <a:buNone/>
              <a:defRPr sz="1150"/>
            </a:lvl9pPr>
          </a:lstStyle>
          <a:p>
            <a:pPr lvl="0"/>
            <a:r>
              <a:rPr lang="en-GB"/>
              <a:t>Click to edit Master text styles</a:t>
            </a:r>
          </a:p>
        </p:txBody>
      </p:sp>
      <p:sp>
        <p:nvSpPr>
          <p:cNvPr id="5" name="Date Placeholder 4"/>
          <p:cNvSpPr>
            <a:spLocks noGrp="1"/>
          </p:cNvSpPr>
          <p:nvPr>
            <p:ph type="dt" sz="half" idx="10"/>
          </p:nvPr>
        </p:nvSpPr>
        <p:spPr/>
        <p:txBody>
          <a:bodyPr/>
          <a:lstStyle/>
          <a:p>
            <a:fld id="{9F6EC640-3F18-4992-A8DF-013485B0742A}" type="datetimeFigureOut">
              <a:rPr lang="en-GB" smtClean="0"/>
              <a:t>25/05/2026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A7DDBDC-A31F-407E-AF7D-861DDF3ADAF2}" type="slidenum">
              <a:rPr lang="en-GB" smtClean="0"/>
              <a:t>‹#›</a:t>
            </a:fld>
            <a:endParaRPr lang="en-GB"/>
          </a:p>
        </p:txBody>
      </p:sp>
    </p:spTree>
    <p:extLst>
      <p:ext uri="{BB962C8B-B14F-4D97-AF65-F5344CB8AC3E}">
        <p14:creationId xmlns:p14="http://schemas.microsoft.com/office/powerpoint/2010/main" val="2241977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4098" y="700828"/>
            <a:ext cx="3390531" cy="2452899"/>
          </a:xfrm>
        </p:spPr>
        <p:txBody>
          <a:bodyPr anchor="b"/>
          <a:lstStyle>
            <a:lvl1pPr>
              <a:defRPr sz="3679"/>
            </a:lvl1pPr>
          </a:lstStyle>
          <a:p>
            <a:r>
              <a:rPr lang="en-GB"/>
              <a:t>Click to edit Master title style</a:t>
            </a:r>
            <a:endParaRPr lang="en-US" dirty="0"/>
          </a:p>
        </p:txBody>
      </p:sp>
      <p:sp>
        <p:nvSpPr>
          <p:cNvPr id="3" name="Picture Placeholder 2"/>
          <p:cNvSpPr>
            <a:spLocks noGrp="1" noChangeAspect="1"/>
          </p:cNvSpPr>
          <p:nvPr>
            <p:ph type="pic" idx="1"/>
          </p:nvPr>
        </p:nvSpPr>
        <p:spPr>
          <a:xfrm>
            <a:off x="4469150" y="1513597"/>
            <a:ext cx="5321915" cy="7470635"/>
          </a:xfrm>
        </p:spPr>
        <p:txBody>
          <a:bodyPr anchor="t"/>
          <a:lstStyle>
            <a:lvl1pPr marL="0" indent="0">
              <a:buNone/>
              <a:defRPr sz="3679"/>
            </a:lvl1pPr>
            <a:lvl2pPr marL="525643" indent="0">
              <a:buNone/>
              <a:defRPr sz="3219"/>
            </a:lvl2pPr>
            <a:lvl3pPr marL="1051286" indent="0">
              <a:buNone/>
              <a:defRPr sz="2759"/>
            </a:lvl3pPr>
            <a:lvl4pPr marL="1576929" indent="0">
              <a:buNone/>
              <a:defRPr sz="2299"/>
            </a:lvl4pPr>
            <a:lvl5pPr marL="2102571" indent="0">
              <a:buNone/>
              <a:defRPr sz="2299"/>
            </a:lvl5pPr>
            <a:lvl6pPr marL="2628214" indent="0">
              <a:buNone/>
              <a:defRPr sz="2299"/>
            </a:lvl6pPr>
            <a:lvl7pPr marL="3153857" indent="0">
              <a:buNone/>
              <a:defRPr sz="2299"/>
            </a:lvl7pPr>
            <a:lvl8pPr marL="3679500" indent="0">
              <a:buNone/>
              <a:defRPr sz="2299"/>
            </a:lvl8pPr>
            <a:lvl9pPr marL="4205143" indent="0">
              <a:buNone/>
              <a:defRPr sz="2299"/>
            </a:lvl9pPr>
          </a:lstStyle>
          <a:p>
            <a:r>
              <a:rPr lang="en-GB"/>
              <a:t>Click icon to add picture</a:t>
            </a:r>
            <a:endParaRPr lang="en-US" dirty="0"/>
          </a:p>
        </p:txBody>
      </p:sp>
      <p:sp>
        <p:nvSpPr>
          <p:cNvPr id="4" name="Text Placeholder 3"/>
          <p:cNvSpPr>
            <a:spLocks noGrp="1"/>
          </p:cNvSpPr>
          <p:nvPr>
            <p:ph type="body" sz="half" idx="2"/>
          </p:nvPr>
        </p:nvSpPr>
        <p:spPr>
          <a:xfrm>
            <a:off x="724098" y="3153728"/>
            <a:ext cx="3390531" cy="5842670"/>
          </a:xfrm>
        </p:spPr>
        <p:txBody>
          <a:bodyPr/>
          <a:lstStyle>
            <a:lvl1pPr marL="0" indent="0">
              <a:buNone/>
              <a:defRPr sz="1840"/>
            </a:lvl1pPr>
            <a:lvl2pPr marL="525643" indent="0">
              <a:buNone/>
              <a:defRPr sz="1610"/>
            </a:lvl2pPr>
            <a:lvl3pPr marL="1051286" indent="0">
              <a:buNone/>
              <a:defRPr sz="1380"/>
            </a:lvl3pPr>
            <a:lvl4pPr marL="1576929" indent="0">
              <a:buNone/>
              <a:defRPr sz="1150"/>
            </a:lvl4pPr>
            <a:lvl5pPr marL="2102571" indent="0">
              <a:buNone/>
              <a:defRPr sz="1150"/>
            </a:lvl5pPr>
            <a:lvl6pPr marL="2628214" indent="0">
              <a:buNone/>
              <a:defRPr sz="1150"/>
            </a:lvl6pPr>
            <a:lvl7pPr marL="3153857" indent="0">
              <a:buNone/>
              <a:defRPr sz="1150"/>
            </a:lvl7pPr>
            <a:lvl8pPr marL="3679500" indent="0">
              <a:buNone/>
              <a:defRPr sz="1150"/>
            </a:lvl8pPr>
            <a:lvl9pPr marL="4205143" indent="0">
              <a:buNone/>
              <a:defRPr sz="1150"/>
            </a:lvl9pPr>
          </a:lstStyle>
          <a:p>
            <a:pPr lvl="0"/>
            <a:r>
              <a:rPr lang="en-GB"/>
              <a:t>Click to edit Master text styles</a:t>
            </a:r>
          </a:p>
        </p:txBody>
      </p:sp>
      <p:sp>
        <p:nvSpPr>
          <p:cNvPr id="5" name="Date Placeholder 4"/>
          <p:cNvSpPr>
            <a:spLocks noGrp="1"/>
          </p:cNvSpPr>
          <p:nvPr>
            <p:ph type="dt" sz="half" idx="10"/>
          </p:nvPr>
        </p:nvSpPr>
        <p:spPr/>
        <p:txBody>
          <a:bodyPr/>
          <a:lstStyle/>
          <a:p>
            <a:fld id="{9F6EC640-3F18-4992-A8DF-013485B0742A}" type="datetimeFigureOut">
              <a:rPr lang="en-GB" smtClean="0"/>
              <a:t>25/05/2026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A7DDBDC-A31F-407E-AF7D-861DDF3ADAF2}" type="slidenum">
              <a:rPr lang="en-GB" smtClean="0"/>
              <a:t>‹#›</a:t>
            </a:fld>
            <a:endParaRPr lang="en-GB"/>
          </a:p>
        </p:txBody>
      </p:sp>
    </p:spTree>
    <p:extLst>
      <p:ext uri="{BB962C8B-B14F-4D97-AF65-F5344CB8AC3E}">
        <p14:creationId xmlns:p14="http://schemas.microsoft.com/office/powerpoint/2010/main" val="342542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2729" y="559692"/>
            <a:ext cx="9066967" cy="2031916"/>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722729" y="2798447"/>
            <a:ext cx="9066967" cy="667003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22729" y="9743463"/>
            <a:ext cx="2365296" cy="559689"/>
          </a:xfrm>
          <a:prstGeom prst="rect">
            <a:avLst/>
          </a:prstGeom>
        </p:spPr>
        <p:txBody>
          <a:bodyPr vert="horz" lIns="91440" tIns="45720" rIns="91440" bIns="45720" rtlCol="0" anchor="ctr"/>
          <a:lstStyle>
            <a:lvl1pPr algn="l">
              <a:defRPr sz="1380">
                <a:solidFill>
                  <a:schemeClr val="tx1">
                    <a:tint val="82000"/>
                  </a:schemeClr>
                </a:solidFill>
              </a:defRPr>
            </a:lvl1pPr>
          </a:lstStyle>
          <a:p>
            <a:fld id="{9F6EC640-3F18-4992-A8DF-013485B0742A}" type="datetimeFigureOut">
              <a:rPr lang="en-GB" smtClean="0"/>
              <a:t>25/05/2026</a:t>
            </a:fld>
            <a:endParaRPr lang="en-GB"/>
          </a:p>
        </p:txBody>
      </p:sp>
      <p:sp>
        <p:nvSpPr>
          <p:cNvPr id="5" name="Footer Placeholder 4"/>
          <p:cNvSpPr>
            <a:spLocks noGrp="1"/>
          </p:cNvSpPr>
          <p:nvPr>
            <p:ph type="ftr" sz="quarter" idx="3"/>
          </p:nvPr>
        </p:nvSpPr>
        <p:spPr>
          <a:xfrm>
            <a:off x="3482241" y="9743463"/>
            <a:ext cx="3547943" cy="559689"/>
          </a:xfrm>
          <a:prstGeom prst="rect">
            <a:avLst/>
          </a:prstGeom>
        </p:spPr>
        <p:txBody>
          <a:bodyPr vert="horz" lIns="91440" tIns="45720" rIns="91440" bIns="45720" rtlCol="0" anchor="ctr"/>
          <a:lstStyle>
            <a:lvl1pPr algn="ctr">
              <a:defRPr sz="138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7424400" y="9743463"/>
            <a:ext cx="2365296" cy="559689"/>
          </a:xfrm>
          <a:prstGeom prst="rect">
            <a:avLst/>
          </a:prstGeom>
        </p:spPr>
        <p:txBody>
          <a:bodyPr vert="horz" lIns="91440" tIns="45720" rIns="91440" bIns="45720" rtlCol="0" anchor="ctr"/>
          <a:lstStyle>
            <a:lvl1pPr algn="r">
              <a:defRPr sz="1380">
                <a:solidFill>
                  <a:schemeClr val="tx1">
                    <a:tint val="82000"/>
                  </a:schemeClr>
                </a:solidFill>
              </a:defRPr>
            </a:lvl1pPr>
          </a:lstStyle>
          <a:p>
            <a:fld id="{1A7DDBDC-A31F-407E-AF7D-861DDF3ADAF2}" type="slidenum">
              <a:rPr lang="en-GB" smtClean="0"/>
              <a:t>‹#›</a:t>
            </a:fld>
            <a:endParaRPr lang="en-GB"/>
          </a:p>
        </p:txBody>
      </p:sp>
      <p:sp>
        <p:nvSpPr>
          <p:cNvPr id="8" name="TextBox 7">
            <a:extLst>
              <a:ext uri="{FF2B5EF4-FFF2-40B4-BE49-F238E27FC236}">
                <a16:creationId xmlns:a16="http://schemas.microsoft.com/office/drawing/2014/main" id="{BEEAEA41-E831-BCE0-2263-2DEEA60F10A1}"/>
              </a:ext>
            </a:extLst>
          </p:cNvPr>
          <p:cNvSpPr txBox="1"/>
          <p:nvPr userDrawn="1">
            <p:extLst>
              <p:ext uri="{1162E1C5-73C7-4A58-AE30-91384D911F3F}">
                <p184:classification xmlns:p184="http://schemas.microsoft.com/office/powerpoint/2018/4/main" val="ftr"/>
              </p:ext>
            </p:extLst>
          </p:nvPr>
        </p:nvSpPr>
        <p:spPr>
          <a:xfrm>
            <a:off x="4451350" y="10296525"/>
            <a:ext cx="1635125" cy="152400"/>
          </a:xfrm>
          <a:prstGeom prst="rect">
            <a:avLst/>
          </a:prstGeom>
        </p:spPr>
        <p:txBody>
          <a:bodyPr horzOverflow="overflow" lIns="0" tIns="0" rIns="0" bIns="0">
            <a:spAutoFit/>
          </a:bodyPr>
          <a:lstStyle/>
          <a:p>
            <a:pPr algn="l"/>
            <a:r>
              <a:rPr lang="en-GB" sz="1000">
                <a:solidFill>
                  <a:srgbClr val="000000">
                    <a:alpha val="50000"/>
                  </a:srgbClr>
                </a:solidFill>
                <a:latin typeface="Aptos" panose="020B0004020202020204" pitchFamily="34" charset="0"/>
              </a:rPr>
              <a:t>Classified as ECDC NORMAL </a:t>
            </a:r>
          </a:p>
        </p:txBody>
      </p:sp>
    </p:spTree>
    <p:extLst>
      <p:ext uri="{BB962C8B-B14F-4D97-AF65-F5344CB8AC3E}">
        <p14:creationId xmlns:p14="http://schemas.microsoft.com/office/powerpoint/2010/main" val="12849882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51286" rtl="0" eaLnBrk="1" latinLnBrk="0" hangingPunct="1">
        <a:lnSpc>
          <a:spcPct val="90000"/>
        </a:lnSpc>
        <a:spcBef>
          <a:spcPct val="0"/>
        </a:spcBef>
        <a:buNone/>
        <a:defRPr sz="5059" kern="1200">
          <a:solidFill>
            <a:schemeClr val="tx1"/>
          </a:solidFill>
          <a:latin typeface="+mj-lt"/>
          <a:ea typeface="+mj-ea"/>
          <a:cs typeface="+mj-cs"/>
        </a:defRPr>
      </a:lvl1pPr>
    </p:titleStyle>
    <p:bodyStyle>
      <a:lvl1pPr marL="262821" indent="-262821" algn="l" defTabSz="1051286" rtl="0" eaLnBrk="1" latinLnBrk="0" hangingPunct="1">
        <a:lnSpc>
          <a:spcPct val="90000"/>
        </a:lnSpc>
        <a:spcBef>
          <a:spcPts val="1150"/>
        </a:spcBef>
        <a:buFont typeface="Arial" panose="020B0604020202020204" pitchFamily="34" charset="0"/>
        <a:buChar char="•"/>
        <a:defRPr sz="3219" kern="1200">
          <a:solidFill>
            <a:schemeClr val="tx1"/>
          </a:solidFill>
          <a:latin typeface="+mn-lt"/>
          <a:ea typeface="+mn-ea"/>
          <a:cs typeface="+mn-cs"/>
        </a:defRPr>
      </a:lvl1pPr>
      <a:lvl2pPr marL="788464" indent="-262821" algn="l" defTabSz="1051286" rtl="0" eaLnBrk="1" latinLnBrk="0" hangingPunct="1">
        <a:lnSpc>
          <a:spcPct val="90000"/>
        </a:lnSpc>
        <a:spcBef>
          <a:spcPts val="575"/>
        </a:spcBef>
        <a:buFont typeface="Arial" panose="020B0604020202020204" pitchFamily="34" charset="0"/>
        <a:buChar char="•"/>
        <a:defRPr sz="2759" kern="1200">
          <a:solidFill>
            <a:schemeClr val="tx1"/>
          </a:solidFill>
          <a:latin typeface="+mn-lt"/>
          <a:ea typeface="+mn-ea"/>
          <a:cs typeface="+mn-cs"/>
        </a:defRPr>
      </a:lvl2pPr>
      <a:lvl3pPr marL="1314107" indent="-262821" algn="l" defTabSz="1051286" rtl="0" eaLnBrk="1" latinLnBrk="0" hangingPunct="1">
        <a:lnSpc>
          <a:spcPct val="90000"/>
        </a:lnSpc>
        <a:spcBef>
          <a:spcPts val="575"/>
        </a:spcBef>
        <a:buFont typeface="Arial" panose="020B0604020202020204" pitchFamily="34" charset="0"/>
        <a:buChar char="•"/>
        <a:defRPr sz="2299" kern="1200">
          <a:solidFill>
            <a:schemeClr val="tx1"/>
          </a:solidFill>
          <a:latin typeface="+mn-lt"/>
          <a:ea typeface="+mn-ea"/>
          <a:cs typeface="+mn-cs"/>
        </a:defRPr>
      </a:lvl3pPr>
      <a:lvl4pPr marL="1839750" indent="-262821" algn="l" defTabSz="1051286" rtl="0" eaLnBrk="1" latinLnBrk="0" hangingPunct="1">
        <a:lnSpc>
          <a:spcPct val="90000"/>
        </a:lnSpc>
        <a:spcBef>
          <a:spcPts val="575"/>
        </a:spcBef>
        <a:buFont typeface="Arial" panose="020B0604020202020204" pitchFamily="34" charset="0"/>
        <a:buChar char="•"/>
        <a:defRPr sz="2069" kern="1200">
          <a:solidFill>
            <a:schemeClr val="tx1"/>
          </a:solidFill>
          <a:latin typeface="+mn-lt"/>
          <a:ea typeface="+mn-ea"/>
          <a:cs typeface="+mn-cs"/>
        </a:defRPr>
      </a:lvl4pPr>
      <a:lvl5pPr marL="2365393" indent="-262821" algn="l" defTabSz="1051286" rtl="0" eaLnBrk="1" latinLnBrk="0" hangingPunct="1">
        <a:lnSpc>
          <a:spcPct val="90000"/>
        </a:lnSpc>
        <a:spcBef>
          <a:spcPts val="575"/>
        </a:spcBef>
        <a:buFont typeface="Arial" panose="020B0604020202020204" pitchFamily="34" charset="0"/>
        <a:buChar char="•"/>
        <a:defRPr sz="2069" kern="1200">
          <a:solidFill>
            <a:schemeClr val="tx1"/>
          </a:solidFill>
          <a:latin typeface="+mn-lt"/>
          <a:ea typeface="+mn-ea"/>
          <a:cs typeface="+mn-cs"/>
        </a:defRPr>
      </a:lvl5pPr>
      <a:lvl6pPr marL="2891036" indent="-262821" algn="l" defTabSz="1051286" rtl="0" eaLnBrk="1" latinLnBrk="0" hangingPunct="1">
        <a:lnSpc>
          <a:spcPct val="90000"/>
        </a:lnSpc>
        <a:spcBef>
          <a:spcPts val="575"/>
        </a:spcBef>
        <a:buFont typeface="Arial" panose="020B0604020202020204" pitchFamily="34" charset="0"/>
        <a:buChar char="•"/>
        <a:defRPr sz="2069" kern="1200">
          <a:solidFill>
            <a:schemeClr val="tx1"/>
          </a:solidFill>
          <a:latin typeface="+mn-lt"/>
          <a:ea typeface="+mn-ea"/>
          <a:cs typeface="+mn-cs"/>
        </a:defRPr>
      </a:lvl6pPr>
      <a:lvl7pPr marL="3416678" indent="-262821" algn="l" defTabSz="1051286" rtl="0" eaLnBrk="1" latinLnBrk="0" hangingPunct="1">
        <a:lnSpc>
          <a:spcPct val="90000"/>
        </a:lnSpc>
        <a:spcBef>
          <a:spcPts val="575"/>
        </a:spcBef>
        <a:buFont typeface="Arial" panose="020B0604020202020204" pitchFamily="34" charset="0"/>
        <a:buChar char="•"/>
        <a:defRPr sz="2069" kern="1200">
          <a:solidFill>
            <a:schemeClr val="tx1"/>
          </a:solidFill>
          <a:latin typeface="+mn-lt"/>
          <a:ea typeface="+mn-ea"/>
          <a:cs typeface="+mn-cs"/>
        </a:defRPr>
      </a:lvl7pPr>
      <a:lvl8pPr marL="3942321" indent="-262821" algn="l" defTabSz="1051286" rtl="0" eaLnBrk="1" latinLnBrk="0" hangingPunct="1">
        <a:lnSpc>
          <a:spcPct val="90000"/>
        </a:lnSpc>
        <a:spcBef>
          <a:spcPts val="575"/>
        </a:spcBef>
        <a:buFont typeface="Arial" panose="020B0604020202020204" pitchFamily="34" charset="0"/>
        <a:buChar char="•"/>
        <a:defRPr sz="2069" kern="1200">
          <a:solidFill>
            <a:schemeClr val="tx1"/>
          </a:solidFill>
          <a:latin typeface="+mn-lt"/>
          <a:ea typeface="+mn-ea"/>
          <a:cs typeface="+mn-cs"/>
        </a:defRPr>
      </a:lvl8pPr>
      <a:lvl9pPr marL="4467964" indent="-262821" algn="l" defTabSz="1051286" rtl="0" eaLnBrk="1" latinLnBrk="0" hangingPunct="1">
        <a:lnSpc>
          <a:spcPct val="90000"/>
        </a:lnSpc>
        <a:spcBef>
          <a:spcPts val="575"/>
        </a:spcBef>
        <a:buFont typeface="Arial" panose="020B0604020202020204" pitchFamily="34" charset="0"/>
        <a:buChar char="•"/>
        <a:defRPr sz="2069" kern="1200">
          <a:solidFill>
            <a:schemeClr val="tx1"/>
          </a:solidFill>
          <a:latin typeface="+mn-lt"/>
          <a:ea typeface="+mn-ea"/>
          <a:cs typeface="+mn-cs"/>
        </a:defRPr>
      </a:lvl9pPr>
    </p:bodyStyle>
    <p:otherStyle>
      <a:defPPr>
        <a:defRPr lang="en-US"/>
      </a:defPPr>
      <a:lvl1pPr marL="0" algn="l" defTabSz="1051286" rtl="0" eaLnBrk="1" latinLnBrk="0" hangingPunct="1">
        <a:defRPr sz="2069" kern="1200">
          <a:solidFill>
            <a:schemeClr val="tx1"/>
          </a:solidFill>
          <a:latin typeface="+mn-lt"/>
          <a:ea typeface="+mn-ea"/>
          <a:cs typeface="+mn-cs"/>
        </a:defRPr>
      </a:lvl1pPr>
      <a:lvl2pPr marL="525643" algn="l" defTabSz="1051286" rtl="0" eaLnBrk="1" latinLnBrk="0" hangingPunct="1">
        <a:defRPr sz="2069" kern="1200">
          <a:solidFill>
            <a:schemeClr val="tx1"/>
          </a:solidFill>
          <a:latin typeface="+mn-lt"/>
          <a:ea typeface="+mn-ea"/>
          <a:cs typeface="+mn-cs"/>
        </a:defRPr>
      </a:lvl2pPr>
      <a:lvl3pPr marL="1051286" algn="l" defTabSz="1051286" rtl="0" eaLnBrk="1" latinLnBrk="0" hangingPunct="1">
        <a:defRPr sz="2069" kern="1200">
          <a:solidFill>
            <a:schemeClr val="tx1"/>
          </a:solidFill>
          <a:latin typeface="+mn-lt"/>
          <a:ea typeface="+mn-ea"/>
          <a:cs typeface="+mn-cs"/>
        </a:defRPr>
      </a:lvl3pPr>
      <a:lvl4pPr marL="1576929" algn="l" defTabSz="1051286" rtl="0" eaLnBrk="1" latinLnBrk="0" hangingPunct="1">
        <a:defRPr sz="2069" kern="1200">
          <a:solidFill>
            <a:schemeClr val="tx1"/>
          </a:solidFill>
          <a:latin typeface="+mn-lt"/>
          <a:ea typeface="+mn-ea"/>
          <a:cs typeface="+mn-cs"/>
        </a:defRPr>
      </a:lvl4pPr>
      <a:lvl5pPr marL="2102571" algn="l" defTabSz="1051286" rtl="0" eaLnBrk="1" latinLnBrk="0" hangingPunct="1">
        <a:defRPr sz="2069" kern="1200">
          <a:solidFill>
            <a:schemeClr val="tx1"/>
          </a:solidFill>
          <a:latin typeface="+mn-lt"/>
          <a:ea typeface="+mn-ea"/>
          <a:cs typeface="+mn-cs"/>
        </a:defRPr>
      </a:lvl5pPr>
      <a:lvl6pPr marL="2628214" algn="l" defTabSz="1051286" rtl="0" eaLnBrk="1" latinLnBrk="0" hangingPunct="1">
        <a:defRPr sz="2069" kern="1200">
          <a:solidFill>
            <a:schemeClr val="tx1"/>
          </a:solidFill>
          <a:latin typeface="+mn-lt"/>
          <a:ea typeface="+mn-ea"/>
          <a:cs typeface="+mn-cs"/>
        </a:defRPr>
      </a:lvl6pPr>
      <a:lvl7pPr marL="3153857" algn="l" defTabSz="1051286" rtl="0" eaLnBrk="1" latinLnBrk="0" hangingPunct="1">
        <a:defRPr sz="2069" kern="1200">
          <a:solidFill>
            <a:schemeClr val="tx1"/>
          </a:solidFill>
          <a:latin typeface="+mn-lt"/>
          <a:ea typeface="+mn-ea"/>
          <a:cs typeface="+mn-cs"/>
        </a:defRPr>
      </a:lvl7pPr>
      <a:lvl8pPr marL="3679500" algn="l" defTabSz="1051286" rtl="0" eaLnBrk="1" latinLnBrk="0" hangingPunct="1">
        <a:defRPr sz="2069" kern="1200">
          <a:solidFill>
            <a:schemeClr val="tx1"/>
          </a:solidFill>
          <a:latin typeface="+mn-lt"/>
          <a:ea typeface="+mn-ea"/>
          <a:cs typeface="+mn-cs"/>
        </a:defRPr>
      </a:lvl8pPr>
      <a:lvl9pPr marL="4205143" algn="l" defTabSz="1051286" rtl="0" eaLnBrk="1" latinLnBrk="0" hangingPunct="1">
        <a:defRPr sz="206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8D1EB44-0856-C422-8344-989F5DAA2B3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0512425" cy="10512425"/>
          </a:xfrm>
          <a:prstGeom prst="rect">
            <a:avLst/>
          </a:prstGeom>
        </p:spPr>
      </p:pic>
      <p:sp>
        <p:nvSpPr>
          <p:cNvPr id="6" name="TextBox 5">
            <a:extLst>
              <a:ext uri="{FF2B5EF4-FFF2-40B4-BE49-F238E27FC236}">
                <a16:creationId xmlns:a16="http://schemas.microsoft.com/office/drawing/2014/main" id="{9D10349F-C5E3-EE68-CEDA-F2C290F34A34}"/>
              </a:ext>
            </a:extLst>
          </p:cNvPr>
          <p:cNvSpPr txBox="1"/>
          <p:nvPr/>
        </p:nvSpPr>
        <p:spPr>
          <a:xfrm>
            <a:off x="608012" y="381000"/>
            <a:ext cx="4648200" cy="1138773"/>
          </a:xfrm>
          <a:prstGeom prst="rect">
            <a:avLst/>
          </a:prstGeom>
          <a:noFill/>
        </p:spPr>
        <p:txBody>
          <a:bodyPr wrap="square" rtlCol="0">
            <a:spAutoFit/>
          </a:bodyPr>
          <a:lstStyle/>
          <a:p>
            <a:r>
              <a:rPr lang="en-GB" sz="3400" b="1" dirty="0">
                <a:solidFill>
                  <a:schemeClr val="bg1"/>
                </a:solidFill>
                <a:latin typeface="Roboto" panose="02000000000000000000" pitchFamily="2" charset="0"/>
                <a:ea typeface="Roboto" panose="02000000000000000000" pitchFamily="2" charset="0"/>
              </a:rPr>
              <a:t>How does Ebola </a:t>
            </a:r>
          </a:p>
          <a:p>
            <a:r>
              <a:rPr lang="en-GB" sz="3400" b="1" dirty="0">
                <a:solidFill>
                  <a:schemeClr val="bg1"/>
                </a:solidFill>
                <a:latin typeface="Roboto" panose="02000000000000000000" pitchFamily="2" charset="0"/>
                <a:ea typeface="Roboto" panose="02000000000000000000" pitchFamily="2" charset="0"/>
              </a:rPr>
              <a:t>disease spread?</a:t>
            </a:r>
          </a:p>
        </p:txBody>
      </p:sp>
      <p:sp>
        <p:nvSpPr>
          <p:cNvPr id="7" name="TextBox 6">
            <a:extLst>
              <a:ext uri="{FF2B5EF4-FFF2-40B4-BE49-F238E27FC236}">
                <a16:creationId xmlns:a16="http://schemas.microsoft.com/office/drawing/2014/main" id="{30996BB1-FBA2-55B4-398C-8B7A473F945D}"/>
              </a:ext>
            </a:extLst>
          </p:cNvPr>
          <p:cNvSpPr txBox="1"/>
          <p:nvPr/>
        </p:nvSpPr>
        <p:spPr>
          <a:xfrm>
            <a:off x="7248048" y="1500723"/>
            <a:ext cx="1272540" cy="230832"/>
          </a:xfrm>
          <a:prstGeom prst="rect">
            <a:avLst/>
          </a:prstGeom>
          <a:noFill/>
        </p:spPr>
        <p:txBody>
          <a:bodyPr wrap="square" rtlCol="0">
            <a:spAutoFit/>
          </a:bodyPr>
          <a:lstStyle/>
          <a:p>
            <a:r>
              <a:rPr lang="en-GB" sz="900" dirty="0">
                <a:latin typeface="Roboto" panose="02000000000000000000" pitchFamily="2" charset="0"/>
                <a:ea typeface="Roboto" panose="02000000000000000000" pitchFamily="2" charset="0"/>
              </a:rPr>
              <a:t>Person at risk</a:t>
            </a:r>
          </a:p>
        </p:txBody>
      </p:sp>
      <p:sp>
        <p:nvSpPr>
          <p:cNvPr id="8" name="TextBox 7">
            <a:extLst>
              <a:ext uri="{FF2B5EF4-FFF2-40B4-BE49-F238E27FC236}">
                <a16:creationId xmlns:a16="http://schemas.microsoft.com/office/drawing/2014/main" id="{42E9730A-F7B1-CDC3-5BF0-3EBEAF94D537}"/>
              </a:ext>
            </a:extLst>
          </p:cNvPr>
          <p:cNvSpPr txBox="1"/>
          <p:nvPr/>
        </p:nvSpPr>
        <p:spPr>
          <a:xfrm>
            <a:off x="7248048" y="1736467"/>
            <a:ext cx="1357790" cy="230832"/>
          </a:xfrm>
          <a:prstGeom prst="rect">
            <a:avLst/>
          </a:prstGeom>
          <a:noFill/>
        </p:spPr>
        <p:txBody>
          <a:bodyPr wrap="square" rtlCol="0">
            <a:spAutoFit/>
          </a:bodyPr>
          <a:lstStyle/>
          <a:p>
            <a:r>
              <a:rPr lang="en-GB" sz="900">
                <a:latin typeface="Roboto" panose="02000000000000000000" pitchFamily="2" charset="0"/>
                <a:ea typeface="Roboto" panose="02000000000000000000" pitchFamily="2" charset="0"/>
              </a:rPr>
              <a:t>Person not at risk</a:t>
            </a:r>
            <a:endParaRPr lang="en-GB" sz="900" dirty="0">
              <a:latin typeface="Roboto" panose="02000000000000000000" pitchFamily="2" charset="0"/>
              <a:ea typeface="Roboto" panose="02000000000000000000" pitchFamily="2" charset="0"/>
            </a:endParaRPr>
          </a:p>
        </p:txBody>
      </p:sp>
      <p:sp>
        <p:nvSpPr>
          <p:cNvPr id="9" name="TextBox 8">
            <a:extLst>
              <a:ext uri="{FF2B5EF4-FFF2-40B4-BE49-F238E27FC236}">
                <a16:creationId xmlns:a16="http://schemas.microsoft.com/office/drawing/2014/main" id="{04A70A22-04B3-A5EE-2375-645BCF477D44}"/>
              </a:ext>
            </a:extLst>
          </p:cNvPr>
          <p:cNvSpPr txBox="1"/>
          <p:nvPr/>
        </p:nvSpPr>
        <p:spPr>
          <a:xfrm>
            <a:off x="7248047" y="1972211"/>
            <a:ext cx="1617426" cy="230832"/>
          </a:xfrm>
          <a:prstGeom prst="rect">
            <a:avLst/>
          </a:prstGeom>
          <a:noFill/>
        </p:spPr>
        <p:txBody>
          <a:bodyPr wrap="square" rtlCol="0">
            <a:spAutoFit/>
          </a:bodyPr>
          <a:lstStyle/>
          <a:p>
            <a:r>
              <a:rPr lang="en-GB" sz="900" dirty="0">
                <a:solidFill>
                  <a:srgbClr val="FF0000"/>
                </a:solidFill>
                <a:latin typeface="Roboto" panose="02000000000000000000" pitchFamily="2" charset="0"/>
                <a:ea typeface="Roboto" panose="02000000000000000000" pitchFamily="2" charset="0"/>
              </a:rPr>
              <a:t>Infectious sick person</a:t>
            </a:r>
          </a:p>
        </p:txBody>
      </p:sp>
      <p:sp>
        <p:nvSpPr>
          <p:cNvPr id="10" name="TextBox 9">
            <a:extLst>
              <a:ext uri="{FF2B5EF4-FFF2-40B4-BE49-F238E27FC236}">
                <a16:creationId xmlns:a16="http://schemas.microsoft.com/office/drawing/2014/main" id="{A6212812-413C-3ECF-EA29-FA7949740838}"/>
              </a:ext>
            </a:extLst>
          </p:cNvPr>
          <p:cNvSpPr txBox="1"/>
          <p:nvPr/>
        </p:nvSpPr>
        <p:spPr>
          <a:xfrm>
            <a:off x="7248048" y="2182089"/>
            <a:ext cx="1572102" cy="369332"/>
          </a:xfrm>
          <a:prstGeom prst="rect">
            <a:avLst/>
          </a:prstGeom>
          <a:noFill/>
        </p:spPr>
        <p:txBody>
          <a:bodyPr wrap="square" rtlCol="0">
            <a:spAutoFit/>
          </a:bodyPr>
          <a:lstStyle/>
          <a:p>
            <a:r>
              <a:rPr lang="en-GB" sz="900" dirty="0">
                <a:solidFill>
                  <a:srgbClr val="FF0000"/>
                </a:solidFill>
                <a:latin typeface="Roboto" panose="02000000000000000000" pitchFamily="2" charset="0"/>
                <a:ea typeface="Roboto" panose="02000000000000000000" pitchFamily="2" charset="0"/>
              </a:rPr>
              <a:t>Infected, asymptomatic person (not infectious)</a:t>
            </a:r>
          </a:p>
        </p:txBody>
      </p:sp>
      <p:sp>
        <p:nvSpPr>
          <p:cNvPr id="11" name="TextBox 10">
            <a:extLst>
              <a:ext uri="{FF2B5EF4-FFF2-40B4-BE49-F238E27FC236}">
                <a16:creationId xmlns:a16="http://schemas.microsoft.com/office/drawing/2014/main" id="{BE560285-5AB3-E2A4-F7A0-E85EBEBA5D3A}"/>
              </a:ext>
            </a:extLst>
          </p:cNvPr>
          <p:cNvSpPr txBox="1"/>
          <p:nvPr/>
        </p:nvSpPr>
        <p:spPr>
          <a:xfrm>
            <a:off x="8925955" y="1980664"/>
            <a:ext cx="1357790" cy="230832"/>
          </a:xfrm>
          <a:prstGeom prst="rect">
            <a:avLst/>
          </a:prstGeom>
          <a:noFill/>
        </p:spPr>
        <p:txBody>
          <a:bodyPr wrap="square" rtlCol="0">
            <a:spAutoFit/>
          </a:bodyPr>
          <a:lstStyle/>
          <a:p>
            <a:r>
              <a:rPr lang="en-GB" sz="900" dirty="0">
                <a:solidFill>
                  <a:srgbClr val="FF0000"/>
                </a:solidFill>
                <a:latin typeface="Roboto" panose="02000000000000000000" pitchFamily="2" charset="0"/>
                <a:ea typeface="Roboto" panose="02000000000000000000" pitchFamily="2" charset="0"/>
              </a:rPr>
              <a:t>Movement </a:t>
            </a:r>
          </a:p>
        </p:txBody>
      </p:sp>
      <p:sp>
        <p:nvSpPr>
          <p:cNvPr id="12" name="TextBox 11">
            <a:extLst>
              <a:ext uri="{FF2B5EF4-FFF2-40B4-BE49-F238E27FC236}">
                <a16:creationId xmlns:a16="http://schemas.microsoft.com/office/drawing/2014/main" id="{46F6CE9C-1257-3665-C2D1-9376F9C5BDC6}"/>
              </a:ext>
            </a:extLst>
          </p:cNvPr>
          <p:cNvSpPr txBox="1"/>
          <p:nvPr/>
        </p:nvSpPr>
        <p:spPr>
          <a:xfrm>
            <a:off x="8925955" y="2205811"/>
            <a:ext cx="1357790" cy="230832"/>
          </a:xfrm>
          <a:prstGeom prst="rect">
            <a:avLst/>
          </a:prstGeom>
          <a:noFill/>
        </p:spPr>
        <p:txBody>
          <a:bodyPr wrap="square" rtlCol="0">
            <a:spAutoFit/>
          </a:bodyPr>
          <a:lstStyle/>
          <a:p>
            <a:r>
              <a:rPr lang="en-GB" sz="900" dirty="0">
                <a:solidFill>
                  <a:srgbClr val="FF0000"/>
                </a:solidFill>
                <a:latin typeface="Roboto" panose="02000000000000000000" pitchFamily="2" charset="0"/>
                <a:ea typeface="Roboto" panose="02000000000000000000" pitchFamily="2" charset="0"/>
              </a:rPr>
              <a:t>Infection</a:t>
            </a:r>
          </a:p>
        </p:txBody>
      </p:sp>
      <p:sp>
        <p:nvSpPr>
          <p:cNvPr id="13" name="TextBox 12">
            <a:extLst>
              <a:ext uri="{FF2B5EF4-FFF2-40B4-BE49-F238E27FC236}">
                <a16:creationId xmlns:a16="http://schemas.microsoft.com/office/drawing/2014/main" id="{0B320DCD-9656-CC77-55A4-1F82E046FD69}"/>
              </a:ext>
            </a:extLst>
          </p:cNvPr>
          <p:cNvSpPr txBox="1"/>
          <p:nvPr/>
        </p:nvSpPr>
        <p:spPr>
          <a:xfrm>
            <a:off x="8925955" y="1531501"/>
            <a:ext cx="1357790" cy="230832"/>
          </a:xfrm>
          <a:prstGeom prst="rect">
            <a:avLst/>
          </a:prstGeom>
          <a:noFill/>
        </p:spPr>
        <p:txBody>
          <a:bodyPr wrap="square" rtlCol="0">
            <a:spAutoFit/>
          </a:bodyPr>
          <a:lstStyle/>
          <a:p>
            <a:r>
              <a:rPr lang="en-GB" sz="900" dirty="0">
                <a:latin typeface="Roboto" panose="02000000000000000000" pitchFamily="2" charset="0"/>
                <a:ea typeface="Roboto" panose="02000000000000000000" pitchFamily="2" charset="0"/>
              </a:rPr>
              <a:t>Contact tracing</a:t>
            </a:r>
          </a:p>
        </p:txBody>
      </p:sp>
      <p:sp>
        <p:nvSpPr>
          <p:cNvPr id="14" name="TextBox 13">
            <a:extLst>
              <a:ext uri="{FF2B5EF4-FFF2-40B4-BE49-F238E27FC236}">
                <a16:creationId xmlns:a16="http://schemas.microsoft.com/office/drawing/2014/main" id="{90BD97E5-D03A-FBEA-18DD-CD1804BA8113}"/>
              </a:ext>
            </a:extLst>
          </p:cNvPr>
          <p:cNvSpPr txBox="1"/>
          <p:nvPr/>
        </p:nvSpPr>
        <p:spPr>
          <a:xfrm>
            <a:off x="8925955" y="1746528"/>
            <a:ext cx="1357790" cy="230832"/>
          </a:xfrm>
          <a:prstGeom prst="rect">
            <a:avLst/>
          </a:prstGeom>
          <a:noFill/>
        </p:spPr>
        <p:txBody>
          <a:bodyPr wrap="square" rtlCol="0">
            <a:spAutoFit/>
          </a:bodyPr>
          <a:lstStyle/>
          <a:p>
            <a:r>
              <a:rPr lang="en-GB" sz="900" dirty="0">
                <a:solidFill>
                  <a:schemeClr val="bg1"/>
                </a:solidFill>
                <a:latin typeface="Roboto" panose="02000000000000000000" pitchFamily="2" charset="0"/>
                <a:ea typeface="Roboto" panose="02000000000000000000" pitchFamily="2" charset="0"/>
              </a:rPr>
              <a:t>Isolation</a:t>
            </a:r>
          </a:p>
        </p:txBody>
      </p:sp>
      <p:sp>
        <p:nvSpPr>
          <p:cNvPr id="15" name="TextBox 14">
            <a:extLst>
              <a:ext uri="{FF2B5EF4-FFF2-40B4-BE49-F238E27FC236}">
                <a16:creationId xmlns:a16="http://schemas.microsoft.com/office/drawing/2014/main" id="{8C676252-25A6-CD1F-B646-0A7B4E39ABF3}"/>
              </a:ext>
            </a:extLst>
          </p:cNvPr>
          <p:cNvSpPr txBox="1"/>
          <p:nvPr/>
        </p:nvSpPr>
        <p:spPr>
          <a:xfrm>
            <a:off x="2932112" y="2228255"/>
            <a:ext cx="2437132" cy="646331"/>
          </a:xfrm>
          <a:prstGeom prst="rect">
            <a:avLst/>
          </a:prstGeom>
          <a:noFill/>
        </p:spPr>
        <p:txBody>
          <a:bodyPr wrap="square" rtlCol="0">
            <a:spAutoFit/>
          </a:bodyPr>
          <a:lstStyle/>
          <a:p>
            <a:r>
              <a:rPr lang="en-GB" sz="900" b="1" dirty="0">
                <a:solidFill>
                  <a:schemeClr val="bg1"/>
                </a:solidFill>
                <a:latin typeface="Roboto" panose="02000000000000000000" pitchFamily="2" charset="0"/>
                <a:ea typeface="Roboto" panose="02000000000000000000" pitchFamily="2" charset="0"/>
              </a:rPr>
              <a:t>1. Transmission to humans</a:t>
            </a:r>
          </a:p>
          <a:p>
            <a:r>
              <a:rPr lang="en-GB" sz="900" dirty="0">
                <a:solidFill>
                  <a:schemeClr val="bg1"/>
                </a:solidFill>
                <a:latin typeface="Roboto" panose="02000000000000000000" pitchFamily="2" charset="0"/>
                <a:ea typeface="Roboto" panose="02000000000000000000" pitchFamily="2" charset="0"/>
              </a:rPr>
              <a:t>Contact with infected animals (e.g., processing and consumption of bushmeat, visiting caves or mines colonised by bats).</a:t>
            </a:r>
          </a:p>
        </p:txBody>
      </p:sp>
      <p:sp>
        <p:nvSpPr>
          <p:cNvPr id="16" name="TextBox 15">
            <a:extLst>
              <a:ext uri="{FF2B5EF4-FFF2-40B4-BE49-F238E27FC236}">
                <a16:creationId xmlns:a16="http://schemas.microsoft.com/office/drawing/2014/main" id="{C5CDA957-7808-067D-0446-09C0BD3EED0C}"/>
              </a:ext>
            </a:extLst>
          </p:cNvPr>
          <p:cNvSpPr txBox="1"/>
          <p:nvPr/>
        </p:nvSpPr>
        <p:spPr>
          <a:xfrm>
            <a:off x="845820" y="1858923"/>
            <a:ext cx="1501140" cy="646331"/>
          </a:xfrm>
          <a:prstGeom prst="rect">
            <a:avLst/>
          </a:prstGeom>
          <a:noFill/>
        </p:spPr>
        <p:txBody>
          <a:bodyPr wrap="square" rtlCol="0">
            <a:spAutoFit/>
          </a:bodyPr>
          <a:lstStyle/>
          <a:p>
            <a:r>
              <a:rPr lang="en-GB" sz="900" b="1" dirty="0">
                <a:solidFill>
                  <a:schemeClr val="bg1"/>
                </a:solidFill>
                <a:latin typeface="Roboto" panose="02000000000000000000" pitchFamily="2" charset="0"/>
                <a:ea typeface="Roboto" panose="02000000000000000000" pitchFamily="2" charset="0"/>
              </a:rPr>
              <a:t>Reservoirs</a:t>
            </a:r>
          </a:p>
          <a:p>
            <a:r>
              <a:rPr lang="en-GB" sz="900" dirty="0">
                <a:solidFill>
                  <a:schemeClr val="bg1"/>
                </a:solidFill>
                <a:latin typeface="Roboto" panose="02000000000000000000" pitchFamily="2" charset="0"/>
                <a:ea typeface="Roboto" panose="02000000000000000000" pitchFamily="2" charset="0"/>
              </a:rPr>
              <a:t>Bats and other wild animals are the suspected sources.</a:t>
            </a:r>
          </a:p>
        </p:txBody>
      </p:sp>
      <p:sp>
        <p:nvSpPr>
          <p:cNvPr id="18" name="TextBox 17">
            <a:extLst>
              <a:ext uri="{FF2B5EF4-FFF2-40B4-BE49-F238E27FC236}">
                <a16:creationId xmlns:a16="http://schemas.microsoft.com/office/drawing/2014/main" id="{BFD78F47-4DA8-0F7D-3C06-90EA0EA335D9}"/>
              </a:ext>
            </a:extLst>
          </p:cNvPr>
          <p:cNvSpPr txBox="1"/>
          <p:nvPr/>
        </p:nvSpPr>
        <p:spPr>
          <a:xfrm>
            <a:off x="3729037" y="2982634"/>
            <a:ext cx="2763838" cy="923330"/>
          </a:xfrm>
          <a:prstGeom prst="rect">
            <a:avLst/>
          </a:prstGeom>
          <a:noFill/>
        </p:spPr>
        <p:txBody>
          <a:bodyPr wrap="square" rtlCol="0">
            <a:spAutoFit/>
          </a:bodyPr>
          <a:lstStyle/>
          <a:p>
            <a:r>
              <a:rPr lang="en-GB" sz="900" b="1" dirty="0">
                <a:solidFill>
                  <a:schemeClr val="bg1"/>
                </a:solidFill>
                <a:latin typeface="Roboto" panose="02000000000000000000" pitchFamily="2" charset="0"/>
                <a:ea typeface="Roboto" panose="02000000000000000000" pitchFamily="2" charset="0"/>
              </a:rPr>
              <a:t>2. Human-to-human transmission</a:t>
            </a:r>
          </a:p>
          <a:p>
            <a:r>
              <a:rPr lang="en-GB" sz="900" dirty="0">
                <a:solidFill>
                  <a:schemeClr val="bg1"/>
                </a:solidFill>
                <a:latin typeface="Roboto" panose="02000000000000000000" pitchFamily="2" charset="0"/>
                <a:ea typeface="Roboto" panose="02000000000000000000" pitchFamily="2" charset="0"/>
              </a:rPr>
              <a:t>As people with the infection become symptomatic, they can transmit the virus to others. The incubation period can range between two and 21 days. People can transmit the disease as long as their blood and bodily fluids contain the virus. </a:t>
            </a:r>
          </a:p>
        </p:txBody>
      </p:sp>
      <p:sp>
        <p:nvSpPr>
          <p:cNvPr id="19" name="TextBox 18">
            <a:extLst>
              <a:ext uri="{FF2B5EF4-FFF2-40B4-BE49-F238E27FC236}">
                <a16:creationId xmlns:a16="http://schemas.microsoft.com/office/drawing/2014/main" id="{29E9CC06-C246-D860-41D5-1015FF0FA4F5}"/>
              </a:ext>
            </a:extLst>
          </p:cNvPr>
          <p:cNvSpPr txBox="1"/>
          <p:nvPr/>
        </p:nvSpPr>
        <p:spPr>
          <a:xfrm>
            <a:off x="6155767" y="5147699"/>
            <a:ext cx="2048433" cy="649527"/>
          </a:xfrm>
          <a:prstGeom prst="rect">
            <a:avLst/>
          </a:prstGeom>
          <a:noFill/>
        </p:spPr>
        <p:txBody>
          <a:bodyPr wrap="square" rtlCol="0">
            <a:spAutoFit/>
          </a:bodyPr>
          <a:lstStyle/>
          <a:p>
            <a:r>
              <a:rPr lang="en-GB" sz="900" b="1" dirty="0">
                <a:solidFill>
                  <a:schemeClr val="bg1"/>
                </a:solidFill>
                <a:latin typeface="Roboto" panose="02000000000000000000" pitchFamily="2" charset="0"/>
                <a:ea typeface="Roboto" panose="02000000000000000000" pitchFamily="2" charset="0"/>
              </a:rPr>
              <a:t>4. Unsafe burial practices </a:t>
            </a:r>
          </a:p>
          <a:p>
            <a:r>
              <a:rPr lang="en-GB" sz="900" dirty="0">
                <a:solidFill>
                  <a:schemeClr val="bg1"/>
                </a:solidFill>
                <a:latin typeface="Roboto" panose="02000000000000000000" pitchFamily="2" charset="0"/>
                <a:ea typeface="Roboto" panose="02000000000000000000" pitchFamily="2" charset="0"/>
              </a:rPr>
              <a:t>Funerals at which mourners touch the deceased are a major amplifier of the virus.</a:t>
            </a:r>
          </a:p>
        </p:txBody>
      </p:sp>
      <p:sp>
        <p:nvSpPr>
          <p:cNvPr id="20" name="TextBox 19">
            <a:extLst>
              <a:ext uri="{FF2B5EF4-FFF2-40B4-BE49-F238E27FC236}">
                <a16:creationId xmlns:a16="http://schemas.microsoft.com/office/drawing/2014/main" id="{4397CD9F-C928-89BC-4C4C-E972C3A88238}"/>
              </a:ext>
            </a:extLst>
          </p:cNvPr>
          <p:cNvSpPr txBox="1"/>
          <p:nvPr/>
        </p:nvSpPr>
        <p:spPr>
          <a:xfrm>
            <a:off x="7884318" y="3481806"/>
            <a:ext cx="2048433" cy="1061829"/>
          </a:xfrm>
          <a:prstGeom prst="rect">
            <a:avLst/>
          </a:prstGeom>
          <a:noFill/>
        </p:spPr>
        <p:txBody>
          <a:bodyPr wrap="square" rtlCol="0">
            <a:spAutoFit/>
          </a:bodyPr>
          <a:lstStyle/>
          <a:p>
            <a:r>
              <a:rPr lang="en-GB" sz="900" b="1" dirty="0">
                <a:solidFill>
                  <a:schemeClr val="bg1"/>
                </a:solidFill>
                <a:latin typeface="Roboto" panose="02000000000000000000" pitchFamily="2" charset="0"/>
                <a:ea typeface="Roboto" panose="02000000000000000000" pitchFamily="2" charset="0"/>
              </a:rPr>
              <a:t>3. Hospitals as amplifiers</a:t>
            </a:r>
          </a:p>
          <a:p>
            <a:r>
              <a:rPr lang="en-GB" sz="900" dirty="0">
                <a:solidFill>
                  <a:schemeClr val="bg1"/>
                </a:solidFill>
                <a:latin typeface="Roboto" panose="02000000000000000000" pitchFamily="2" charset="0"/>
                <a:ea typeface="Roboto" panose="02000000000000000000" pitchFamily="2" charset="0"/>
              </a:rPr>
              <a:t>Throughout their stay in hospital,  people with the disease should be cared for under strict infection control measures to ensure that the hospital does not become an amplifier of the disease.</a:t>
            </a:r>
          </a:p>
        </p:txBody>
      </p:sp>
      <p:sp>
        <p:nvSpPr>
          <p:cNvPr id="21" name="TextBox 20">
            <a:extLst>
              <a:ext uri="{FF2B5EF4-FFF2-40B4-BE49-F238E27FC236}">
                <a16:creationId xmlns:a16="http://schemas.microsoft.com/office/drawing/2014/main" id="{C3807D34-AEE9-9CCA-2BE8-3F88FD6E9BEB}"/>
              </a:ext>
            </a:extLst>
          </p:cNvPr>
          <p:cNvSpPr txBox="1"/>
          <p:nvPr/>
        </p:nvSpPr>
        <p:spPr>
          <a:xfrm>
            <a:off x="5445444" y="6370489"/>
            <a:ext cx="4648200" cy="615553"/>
          </a:xfrm>
          <a:prstGeom prst="rect">
            <a:avLst/>
          </a:prstGeom>
          <a:noFill/>
        </p:spPr>
        <p:txBody>
          <a:bodyPr wrap="square" rtlCol="0">
            <a:spAutoFit/>
          </a:bodyPr>
          <a:lstStyle/>
          <a:p>
            <a:r>
              <a:rPr lang="en-GB" sz="3400" b="1" dirty="0">
                <a:solidFill>
                  <a:schemeClr val="bg1"/>
                </a:solidFill>
                <a:latin typeface="Roboto" panose="02000000000000000000" pitchFamily="2" charset="0"/>
                <a:ea typeface="Roboto" panose="02000000000000000000" pitchFamily="2" charset="0"/>
              </a:rPr>
              <a:t>Stopping the spread</a:t>
            </a:r>
          </a:p>
        </p:txBody>
      </p:sp>
      <p:sp>
        <p:nvSpPr>
          <p:cNvPr id="22" name="TextBox 21">
            <a:extLst>
              <a:ext uri="{FF2B5EF4-FFF2-40B4-BE49-F238E27FC236}">
                <a16:creationId xmlns:a16="http://schemas.microsoft.com/office/drawing/2014/main" id="{95358BE2-DD1A-4995-A856-1DB994BC389B}"/>
              </a:ext>
            </a:extLst>
          </p:cNvPr>
          <p:cNvSpPr txBox="1"/>
          <p:nvPr/>
        </p:nvSpPr>
        <p:spPr>
          <a:xfrm>
            <a:off x="5476774" y="6920688"/>
            <a:ext cx="4815087" cy="430887"/>
          </a:xfrm>
          <a:prstGeom prst="rect">
            <a:avLst/>
          </a:prstGeom>
          <a:noFill/>
        </p:spPr>
        <p:txBody>
          <a:bodyPr wrap="square" rtlCol="0">
            <a:spAutoFit/>
          </a:bodyPr>
          <a:lstStyle/>
          <a:p>
            <a:r>
              <a:rPr lang="en-GB" sz="1100" b="1" dirty="0">
                <a:solidFill>
                  <a:schemeClr val="bg1"/>
                </a:solidFill>
                <a:latin typeface="Roboto" panose="02000000000000000000" pitchFamily="2" charset="0"/>
                <a:ea typeface="Roboto" panose="02000000000000000000" pitchFamily="2" charset="0"/>
              </a:rPr>
              <a:t>The control of the outbreak relies on breaking the chain of transmission through containment measures and changing people's behaviour.</a:t>
            </a:r>
            <a:endParaRPr lang="en-GB" sz="1100" dirty="0">
              <a:solidFill>
                <a:schemeClr val="bg1"/>
              </a:solidFill>
              <a:latin typeface="Roboto" panose="02000000000000000000" pitchFamily="2" charset="0"/>
              <a:ea typeface="Roboto" panose="02000000000000000000" pitchFamily="2" charset="0"/>
            </a:endParaRPr>
          </a:p>
        </p:txBody>
      </p:sp>
      <p:sp>
        <p:nvSpPr>
          <p:cNvPr id="23" name="TextBox 22">
            <a:extLst>
              <a:ext uri="{FF2B5EF4-FFF2-40B4-BE49-F238E27FC236}">
                <a16:creationId xmlns:a16="http://schemas.microsoft.com/office/drawing/2014/main" id="{F44E0C86-C725-9F0B-BD29-9AE08EADB532}"/>
              </a:ext>
            </a:extLst>
          </p:cNvPr>
          <p:cNvSpPr txBox="1"/>
          <p:nvPr/>
        </p:nvSpPr>
        <p:spPr>
          <a:xfrm>
            <a:off x="572173" y="7164706"/>
            <a:ext cx="2048433" cy="649527"/>
          </a:xfrm>
          <a:prstGeom prst="rect">
            <a:avLst/>
          </a:prstGeom>
          <a:noFill/>
        </p:spPr>
        <p:txBody>
          <a:bodyPr wrap="square" rtlCol="0">
            <a:spAutoFit/>
          </a:bodyPr>
          <a:lstStyle/>
          <a:p>
            <a:r>
              <a:rPr lang="en-GB" sz="900" b="1" dirty="0">
                <a:solidFill>
                  <a:schemeClr val="bg1"/>
                </a:solidFill>
                <a:latin typeface="Roboto" panose="02000000000000000000" pitchFamily="2" charset="0"/>
                <a:ea typeface="Roboto" panose="02000000000000000000" pitchFamily="2" charset="0"/>
              </a:rPr>
              <a:t>5. Unsafe burial practices </a:t>
            </a:r>
          </a:p>
          <a:p>
            <a:r>
              <a:rPr lang="en-GB" sz="900" dirty="0">
                <a:solidFill>
                  <a:schemeClr val="bg1"/>
                </a:solidFill>
                <a:latin typeface="Roboto" panose="02000000000000000000" pitchFamily="2" charset="0"/>
                <a:ea typeface="Roboto" panose="02000000000000000000" pitchFamily="2" charset="0"/>
              </a:rPr>
              <a:t>Funerals at which mourners touch the deceased are a major amplifier of the virus.</a:t>
            </a:r>
          </a:p>
        </p:txBody>
      </p:sp>
      <p:sp>
        <p:nvSpPr>
          <p:cNvPr id="24" name="TextBox 23">
            <a:extLst>
              <a:ext uri="{FF2B5EF4-FFF2-40B4-BE49-F238E27FC236}">
                <a16:creationId xmlns:a16="http://schemas.microsoft.com/office/drawing/2014/main" id="{D4314126-0298-1CC5-D722-F81E97ADCBAF}"/>
              </a:ext>
            </a:extLst>
          </p:cNvPr>
          <p:cNvSpPr txBox="1"/>
          <p:nvPr/>
        </p:nvSpPr>
        <p:spPr>
          <a:xfrm>
            <a:off x="2423833" y="9328786"/>
            <a:ext cx="1805267" cy="784830"/>
          </a:xfrm>
          <a:prstGeom prst="rect">
            <a:avLst/>
          </a:prstGeom>
          <a:noFill/>
        </p:spPr>
        <p:txBody>
          <a:bodyPr wrap="square" rtlCol="0">
            <a:spAutoFit/>
          </a:bodyPr>
          <a:lstStyle/>
          <a:p>
            <a:r>
              <a:rPr lang="en-GB" sz="900" b="1" dirty="0">
                <a:solidFill>
                  <a:schemeClr val="bg1"/>
                </a:solidFill>
                <a:latin typeface="Roboto" panose="02000000000000000000" pitchFamily="2" charset="0"/>
                <a:ea typeface="Roboto" panose="02000000000000000000" pitchFamily="2" charset="0"/>
              </a:rPr>
              <a:t>4. Medical equipment </a:t>
            </a:r>
          </a:p>
          <a:p>
            <a:r>
              <a:rPr lang="en-GB" sz="900" dirty="0">
                <a:solidFill>
                  <a:schemeClr val="bg1"/>
                </a:solidFill>
                <a:latin typeface="Roboto" panose="02000000000000000000" pitchFamily="2" charset="0"/>
                <a:ea typeface="Roboto" panose="02000000000000000000" pitchFamily="2" charset="0"/>
              </a:rPr>
              <a:t>Doctors and nurses should wear  protective clothing, such as gloves, masks, gowns and eye shields.</a:t>
            </a:r>
          </a:p>
        </p:txBody>
      </p:sp>
      <p:sp>
        <p:nvSpPr>
          <p:cNvPr id="25" name="TextBox 24">
            <a:extLst>
              <a:ext uri="{FF2B5EF4-FFF2-40B4-BE49-F238E27FC236}">
                <a16:creationId xmlns:a16="http://schemas.microsoft.com/office/drawing/2014/main" id="{FCEA3DEC-DC23-5473-5582-7B0E2FF87DD6}"/>
              </a:ext>
            </a:extLst>
          </p:cNvPr>
          <p:cNvSpPr txBox="1"/>
          <p:nvPr/>
        </p:nvSpPr>
        <p:spPr>
          <a:xfrm>
            <a:off x="4923193" y="9213370"/>
            <a:ext cx="1805267" cy="784830"/>
          </a:xfrm>
          <a:prstGeom prst="rect">
            <a:avLst/>
          </a:prstGeom>
          <a:noFill/>
        </p:spPr>
        <p:txBody>
          <a:bodyPr wrap="square" rtlCol="0">
            <a:spAutoFit/>
          </a:bodyPr>
          <a:lstStyle/>
          <a:p>
            <a:r>
              <a:rPr lang="en-GB" sz="900" b="1" dirty="0">
                <a:solidFill>
                  <a:schemeClr val="bg1"/>
                </a:solidFill>
                <a:latin typeface="Roboto" panose="02000000000000000000" pitchFamily="2" charset="0"/>
                <a:ea typeface="Roboto" panose="02000000000000000000" pitchFamily="2" charset="0"/>
              </a:rPr>
              <a:t>3. Contact tracing </a:t>
            </a:r>
          </a:p>
          <a:p>
            <a:r>
              <a:rPr lang="en-GB" sz="900" dirty="0">
                <a:solidFill>
                  <a:schemeClr val="bg1"/>
                </a:solidFill>
                <a:latin typeface="Roboto" panose="02000000000000000000" pitchFamily="2" charset="0"/>
                <a:ea typeface="Roboto" panose="02000000000000000000" pitchFamily="2" charset="0"/>
              </a:rPr>
              <a:t>Identifying and following up on those who had contact with a patient is essential to curb the spread of the disease.</a:t>
            </a:r>
          </a:p>
        </p:txBody>
      </p:sp>
      <p:sp>
        <p:nvSpPr>
          <p:cNvPr id="26" name="TextBox 25">
            <a:extLst>
              <a:ext uri="{FF2B5EF4-FFF2-40B4-BE49-F238E27FC236}">
                <a16:creationId xmlns:a16="http://schemas.microsoft.com/office/drawing/2014/main" id="{6B48F920-E732-69EE-72F7-715A81CE6115}"/>
              </a:ext>
            </a:extLst>
          </p:cNvPr>
          <p:cNvSpPr txBox="1"/>
          <p:nvPr/>
        </p:nvSpPr>
        <p:spPr>
          <a:xfrm>
            <a:off x="8478478" y="8854991"/>
            <a:ext cx="1805267" cy="1061829"/>
          </a:xfrm>
          <a:prstGeom prst="rect">
            <a:avLst/>
          </a:prstGeom>
          <a:noFill/>
        </p:spPr>
        <p:txBody>
          <a:bodyPr wrap="square" rtlCol="0">
            <a:spAutoFit/>
          </a:bodyPr>
          <a:lstStyle/>
          <a:p>
            <a:r>
              <a:rPr lang="en-GB" sz="900" b="1" dirty="0">
                <a:solidFill>
                  <a:schemeClr val="bg1"/>
                </a:solidFill>
                <a:latin typeface="Roboto" panose="02000000000000000000" pitchFamily="2" charset="0"/>
                <a:ea typeface="Roboto" panose="02000000000000000000" pitchFamily="2" charset="0"/>
              </a:rPr>
              <a:t>2. Safe burial practices</a:t>
            </a:r>
          </a:p>
          <a:p>
            <a:r>
              <a:rPr lang="en-GB" sz="900" dirty="0">
                <a:solidFill>
                  <a:schemeClr val="bg1"/>
                </a:solidFill>
                <a:latin typeface="Roboto" panose="02000000000000000000" pitchFamily="2" charset="0"/>
                <a:ea typeface="Roboto" panose="02000000000000000000" pitchFamily="2" charset="0"/>
              </a:rPr>
              <a:t>All contact with the bodies of those who died from Ebola disease must be avoided. Prompt and safe burial of the dead minimises the risk of infection.</a:t>
            </a:r>
          </a:p>
        </p:txBody>
      </p:sp>
      <p:sp>
        <p:nvSpPr>
          <p:cNvPr id="27" name="TextBox 26">
            <a:extLst>
              <a:ext uri="{FF2B5EF4-FFF2-40B4-BE49-F238E27FC236}">
                <a16:creationId xmlns:a16="http://schemas.microsoft.com/office/drawing/2014/main" id="{F667A016-9C14-318A-7541-49DEC5A8571A}"/>
              </a:ext>
            </a:extLst>
          </p:cNvPr>
          <p:cNvSpPr txBox="1"/>
          <p:nvPr/>
        </p:nvSpPr>
        <p:spPr>
          <a:xfrm>
            <a:off x="6981683" y="7738351"/>
            <a:ext cx="1805267" cy="784830"/>
          </a:xfrm>
          <a:prstGeom prst="rect">
            <a:avLst/>
          </a:prstGeom>
          <a:noFill/>
        </p:spPr>
        <p:txBody>
          <a:bodyPr wrap="square" rtlCol="0">
            <a:spAutoFit/>
          </a:bodyPr>
          <a:lstStyle/>
          <a:p>
            <a:r>
              <a:rPr lang="en-GB" sz="900" b="1" dirty="0">
                <a:solidFill>
                  <a:schemeClr val="bg1"/>
                </a:solidFill>
                <a:latin typeface="Roboto" panose="02000000000000000000" pitchFamily="2" charset="0"/>
                <a:ea typeface="Roboto" panose="02000000000000000000" pitchFamily="2" charset="0"/>
              </a:rPr>
              <a:t>1. Seeking medical help </a:t>
            </a:r>
          </a:p>
          <a:p>
            <a:r>
              <a:rPr lang="en-GB" sz="900" dirty="0">
                <a:solidFill>
                  <a:schemeClr val="bg1"/>
                </a:solidFill>
                <a:latin typeface="Roboto" panose="02000000000000000000" pitchFamily="2" charset="0"/>
                <a:ea typeface="Roboto" panose="02000000000000000000" pitchFamily="2" charset="0"/>
              </a:rPr>
              <a:t>People who have been exposed to Ebola virus or have symptoms should seek medical care immediately..</a:t>
            </a:r>
          </a:p>
        </p:txBody>
      </p:sp>
      <p:sp>
        <p:nvSpPr>
          <p:cNvPr id="28" name="TextBox 27">
            <a:extLst>
              <a:ext uri="{FF2B5EF4-FFF2-40B4-BE49-F238E27FC236}">
                <a16:creationId xmlns:a16="http://schemas.microsoft.com/office/drawing/2014/main" id="{C742D081-E0AA-827B-F9CF-BB54F8F0324D}"/>
              </a:ext>
            </a:extLst>
          </p:cNvPr>
          <p:cNvSpPr txBox="1"/>
          <p:nvPr/>
        </p:nvSpPr>
        <p:spPr>
          <a:xfrm rot="1704613">
            <a:off x="5252088" y="5103969"/>
            <a:ext cx="1853127" cy="200055"/>
          </a:xfrm>
          <a:prstGeom prst="rect">
            <a:avLst/>
          </a:prstGeom>
          <a:noFill/>
        </p:spPr>
        <p:txBody>
          <a:bodyPr wrap="square" rtlCol="0">
            <a:spAutoFit/>
          </a:bodyPr>
          <a:lstStyle/>
          <a:p>
            <a:r>
              <a:rPr lang="en-GB" sz="700" b="1" dirty="0">
                <a:solidFill>
                  <a:srgbClr val="FF0000"/>
                </a:solidFill>
                <a:latin typeface="Roboto" panose="02000000000000000000" pitchFamily="2" charset="0"/>
                <a:ea typeface="Roboto" panose="02000000000000000000" pitchFamily="2" charset="0"/>
              </a:rPr>
              <a:t>2 to 21 days</a:t>
            </a:r>
            <a:endParaRPr lang="en-GB" sz="700" dirty="0">
              <a:solidFill>
                <a:srgbClr val="FF0000"/>
              </a:solidFill>
              <a:latin typeface="Roboto" panose="02000000000000000000" pitchFamily="2" charset="0"/>
              <a:ea typeface="Roboto" panose="02000000000000000000" pitchFamily="2" charset="0"/>
            </a:endParaRPr>
          </a:p>
        </p:txBody>
      </p:sp>
      <p:sp>
        <p:nvSpPr>
          <p:cNvPr id="29" name="TextBox 28">
            <a:extLst>
              <a:ext uri="{FF2B5EF4-FFF2-40B4-BE49-F238E27FC236}">
                <a16:creationId xmlns:a16="http://schemas.microsoft.com/office/drawing/2014/main" id="{169223CA-D9A6-50ED-7F17-4926AB50F45C}"/>
              </a:ext>
            </a:extLst>
          </p:cNvPr>
          <p:cNvSpPr txBox="1"/>
          <p:nvPr/>
        </p:nvSpPr>
        <p:spPr>
          <a:xfrm rot="1704613">
            <a:off x="3302537" y="4118024"/>
            <a:ext cx="1853127" cy="200055"/>
          </a:xfrm>
          <a:prstGeom prst="rect">
            <a:avLst/>
          </a:prstGeom>
          <a:noFill/>
        </p:spPr>
        <p:txBody>
          <a:bodyPr wrap="square" rtlCol="0">
            <a:spAutoFit/>
          </a:bodyPr>
          <a:lstStyle/>
          <a:p>
            <a:r>
              <a:rPr lang="en-GB" sz="700" b="1" dirty="0">
                <a:solidFill>
                  <a:srgbClr val="FF0000"/>
                </a:solidFill>
                <a:latin typeface="Roboto" panose="02000000000000000000" pitchFamily="2" charset="0"/>
                <a:ea typeface="Roboto" panose="02000000000000000000" pitchFamily="2" charset="0"/>
              </a:rPr>
              <a:t>2 to 21 days</a:t>
            </a:r>
            <a:endParaRPr lang="en-GB" sz="700" dirty="0">
              <a:solidFill>
                <a:srgbClr val="FF0000"/>
              </a:solidFill>
              <a:latin typeface="Roboto" panose="02000000000000000000" pitchFamily="2" charset="0"/>
              <a:ea typeface="Roboto" panose="02000000000000000000" pitchFamily="2" charset="0"/>
            </a:endParaRPr>
          </a:p>
        </p:txBody>
      </p:sp>
      <p:sp>
        <p:nvSpPr>
          <p:cNvPr id="30" name="TextBox 29">
            <a:extLst>
              <a:ext uri="{FF2B5EF4-FFF2-40B4-BE49-F238E27FC236}">
                <a16:creationId xmlns:a16="http://schemas.microsoft.com/office/drawing/2014/main" id="{F26727D8-8D0F-DBFE-EDC4-C10310BE1104}"/>
              </a:ext>
            </a:extLst>
          </p:cNvPr>
          <p:cNvSpPr txBox="1"/>
          <p:nvPr/>
        </p:nvSpPr>
        <p:spPr>
          <a:xfrm rot="19825736">
            <a:off x="4005583" y="4060923"/>
            <a:ext cx="1853127" cy="200055"/>
          </a:xfrm>
          <a:prstGeom prst="rect">
            <a:avLst/>
          </a:prstGeom>
          <a:noFill/>
        </p:spPr>
        <p:txBody>
          <a:bodyPr wrap="square" rtlCol="0">
            <a:spAutoFit/>
          </a:bodyPr>
          <a:lstStyle/>
          <a:p>
            <a:r>
              <a:rPr lang="en-GB" sz="700" b="1" dirty="0">
                <a:solidFill>
                  <a:srgbClr val="FF0000"/>
                </a:solidFill>
                <a:latin typeface="Roboto" panose="02000000000000000000" pitchFamily="2" charset="0"/>
                <a:ea typeface="Roboto" panose="02000000000000000000" pitchFamily="2" charset="0"/>
              </a:rPr>
              <a:t>2 to 21 days</a:t>
            </a:r>
            <a:endParaRPr lang="en-GB" sz="700" dirty="0">
              <a:solidFill>
                <a:srgbClr val="FF0000"/>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185847478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5d6aa37e-3a89-4bd8-9367-95b8219209ae}" enabled="1" method="Standard" siteId="{6ad73702-409c-4046-ae59-cc4bea334507}" contentBits="2" removed="0"/>
</clbl:labelList>
</file>

<file path=docProps/app.xml><?xml version="1.0" encoding="utf-8"?>
<Properties xmlns="http://schemas.openxmlformats.org/officeDocument/2006/extended-properties" xmlns:vt="http://schemas.openxmlformats.org/officeDocument/2006/docPropsVTypes">
  <Template>Office Theme</Template>
  <TotalTime>279</TotalTime>
  <Words>334</Words>
  <Application>Microsoft Office PowerPoint</Application>
  <PresentationFormat>Custom</PresentationFormat>
  <Paragraphs>35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Roboto</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Dragos Platon</dc:creator>
  <cp:lastModifiedBy>Dragos Platon</cp:lastModifiedBy>
  <cp:revision>8</cp:revision>
  <dcterms:created xsi:type="dcterms:W3CDTF">2026-05-25T08:43:48Z</dcterms:created>
  <dcterms:modified xsi:type="dcterms:W3CDTF">2026-05-25T13:29:56Z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Office Theme:8</vt:lpwstr>
  </property>
  <property fmtid="{D5CDD505-2E9C-101B-9397-08002B2CF9AE}" pid="3" name="ClassificationContentMarkingFooterText">
    <vt:lpwstr>Classified as ECDC NORMAL </vt:lpwstr>
  </property>
</Properties>
</file>