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439400" cy="133207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5" d="100"/>
          <a:sy n="75" d="100"/>
        </p:scale>
        <p:origin x="2364"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82955" y="2180034"/>
            <a:ext cx="8873490" cy="4637582"/>
          </a:xfrm>
        </p:spPr>
        <p:txBody>
          <a:bodyPr anchor="b"/>
          <a:lstStyle>
            <a:lvl1pPr algn="ctr">
              <a:defRPr sz="6850"/>
            </a:lvl1pPr>
          </a:lstStyle>
          <a:p>
            <a:r>
              <a:rPr lang="en-GB"/>
              <a:t>Click to edit Master title style</a:t>
            </a:r>
            <a:endParaRPr lang="en-US" dirty="0"/>
          </a:p>
        </p:txBody>
      </p:sp>
      <p:sp>
        <p:nvSpPr>
          <p:cNvPr id="3" name="Subtitle 2"/>
          <p:cNvSpPr>
            <a:spLocks noGrp="1"/>
          </p:cNvSpPr>
          <p:nvPr>
            <p:ph type="subTitle" idx="1"/>
          </p:nvPr>
        </p:nvSpPr>
        <p:spPr>
          <a:xfrm>
            <a:off x="1304925" y="6996459"/>
            <a:ext cx="7829550" cy="3216088"/>
          </a:xfrm>
        </p:spPr>
        <p:txBody>
          <a:bodyPr/>
          <a:lstStyle>
            <a:lvl1pPr marL="0" indent="0" algn="ctr">
              <a:buNone/>
              <a:defRPr sz="2740"/>
            </a:lvl1pPr>
            <a:lvl2pPr marL="521985" indent="0" algn="ctr">
              <a:buNone/>
              <a:defRPr sz="2283"/>
            </a:lvl2pPr>
            <a:lvl3pPr marL="1043970" indent="0" algn="ctr">
              <a:buNone/>
              <a:defRPr sz="2055"/>
            </a:lvl3pPr>
            <a:lvl4pPr marL="1565956" indent="0" algn="ctr">
              <a:buNone/>
              <a:defRPr sz="1827"/>
            </a:lvl4pPr>
            <a:lvl5pPr marL="2087941" indent="0" algn="ctr">
              <a:buNone/>
              <a:defRPr sz="1827"/>
            </a:lvl5pPr>
            <a:lvl6pPr marL="2609926" indent="0" algn="ctr">
              <a:buNone/>
              <a:defRPr sz="1827"/>
            </a:lvl6pPr>
            <a:lvl7pPr marL="3131911" indent="0" algn="ctr">
              <a:buNone/>
              <a:defRPr sz="1827"/>
            </a:lvl7pPr>
            <a:lvl8pPr marL="3653897" indent="0" algn="ctr">
              <a:buNone/>
              <a:defRPr sz="1827"/>
            </a:lvl8pPr>
            <a:lvl9pPr marL="4175882" indent="0" algn="ctr">
              <a:buNone/>
              <a:defRPr sz="1827"/>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A5E6A0B2-98CD-4006-A799-062DEF378DD4}" type="datetimeFigureOut">
              <a:rPr lang="en-GB" smtClean="0"/>
              <a:t>02/06/2026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2139729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5E6A0B2-98CD-4006-A799-062DEF378DD4}" type="datetimeFigureOut">
              <a:rPr lang="en-GB" smtClean="0"/>
              <a:t>02/06/2026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185437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70696" y="709204"/>
            <a:ext cx="2250996" cy="11288689"/>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17710" y="709204"/>
            <a:ext cx="6622494" cy="112886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5E6A0B2-98CD-4006-A799-062DEF378DD4}" type="datetimeFigureOut">
              <a:rPr lang="en-GB" smtClean="0"/>
              <a:t>02/06/2026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2548763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5E6A0B2-98CD-4006-A799-062DEF378DD4}" type="datetimeFigureOut">
              <a:rPr lang="en-GB" smtClean="0"/>
              <a:t>02/06/2026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3986096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12272" y="3320931"/>
            <a:ext cx="9003983" cy="5541046"/>
          </a:xfrm>
        </p:spPr>
        <p:txBody>
          <a:bodyPr anchor="b"/>
          <a:lstStyle>
            <a:lvl1pPr>
              <a:defRPr sz="6850"/>
            </a:lvl1pPr>
          </a:lstStyle>
          <a:p>
            <a:r>
              <a:rPr lang="en-GB"/>
              <a:t>Click to edit Master title style</a:t>
            </a:r>
            <a:endParaRPr lang="en-US" dirty="0"/>
          </a:p>
        </p:txBody>
      </p:sp>
      <p:sp>
        <p:nvSpPr>
          <p:cNvPr id="3" name="Text Placeholder 2"/>
          <p:cNvSpPr>
            <a:spLocks noGrp="1"/>
          </p:cNvSpPr>
          <p:nvPr>
            <p:ph type="body" idx="1"/>
          </p:nvPr>
        </p:nvSpPr>
        <p:spPr>
          <a:xfrm>
            <a:off x="712272" y="8914398"/>
            <a:ext cx="9003983" cy="2913905"/>
          </a:xfrm>
        </p:spPr>
        <p:txBody>
          <a:bodyPr/>
          <a:lstStyle>
            <a:lvl1pPr marL="0" indent="0">
              <a:buNone/>
              <a:defRPr sz="2740">
                <a:solidFill>
                  <a:schemeClr val="tx1">
                    <a:tint val="82000"/>
                  </a:schemeClr>
                </a:solidFill>
              </a:defRPr>
            </a:lvl1pPr>
            <a:lvl2pPr marL="521985" indent="0">
              <a:buNone/>
              <a:defRPr sz="2283">
                <a:solidFill>
                  <a:schemeClr val="tx1">
                    <a:tint val="82000"/>
                  </a:schemeClr>
                </a:solidFill>
              </a:defRPr>
            </a:lvl2pPr>
            <a:lvl3pPr marL="1043970" indent="0">
              <a:buNone/>
              <a:defRPr sz="2055">
                <a:solidFill>
                  <a:schemeClr val="tx1">
                    <a:tint val="82000"/>
                  </a:schemeClr>
                </a:solidFill>
              </a:defRPr>
            </a:lvl3pPr>
            <a:lvl4pPr marL="1565956" indent="0">
              <a:buNone/>
              <a:defRPr sz="1827">
                <a:solidFill>
                  <a:schemeClr val="tx1">
                    <a:tint val="82000"/>
                  </a:schemeClr>
                </a:solidFill>
              </a:defRPr>
            </a:lvl4pPr>
            <a:lvl5pPr marL="2087941" indent="0">
              <a:buNone/>
              <a:defRPr sz="1827">
                <a:solidFill>
                  <a:schemeClr val="tx1">
                    <a:tint val="82000"/>
                  </a:schemeClr>
                </a:solidFill>
              </a:defRPr>
            </a:lvl5pPr>
            <a:lvl6pPr marL="2609926" indent="0">
              <a:buNone/>
              <a:defRPr sz="1827">
                <a:solidFill>
                  <a:schemeClr val="tx1">
                    <a:tint val="82000"/>
                  </a:schemeClr>
                </a:solidFill>
              </a:defRPr>
            </a:lvl6pPr>
            <a:lvl7pPr marL="3131911" indent="0">
              <a:buNone/>
              <a:defRPr sz="1827">
                <a:solidFill>
                  <a:schemeClr val="tx1">
                    <a:tint val="82000"/>
                  </a:schemeClr>
                </a:solidFill>
              </a:defRPr>
            </a:lvl7pPr>
            <a:lvl8pPr marL="3653897" indent="0">
              <a:buNone/>
              <a:defRPr sz="1827">
                <a:solidFill>
                  <a:schemeClr val="tx1">
                    <a:tint val="82000"/>
                  </a:schemeClr>
                </a:solidFill>
              </a:defRPr>
            </a:lvl8pPr>
            <a:lvl9pPr marL="4175882" indent="0">
              <a:buNone/>
              <a:defRPr sz="1827">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5E6A0B2-98CD-4006-A799-062DEF378DD4}" type="datetimeFigureOut">
              <a:rPr lang="en-GB" smtClean="0"/>
              <a:t>02/06/2026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2946912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17709" y="3546023"/>
            <a:ext cx="4436745" cy="845187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284946" y="3546023"/>
            <a:ext cx="4436745" cy="845187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A5E6A0B2-98CD-4006-A799-062DEF378DD4}" type="datetimeFigureOut">
              <a:rPr lang="en-GB" smtClean="0"/>
              <a:t>02/06/2026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3824165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19068" y="709208"/>
            <a:ext cx="9003983" cy="2574722"/>
          </a:xfrm>
        </p:spPr>
        <p:txBody>
          <a:bodyPr/>
          <a:lstStyle/>
          <a:p>
            <a:r>
              <a:rPr lang="en-GB"/>
              <a:t>Click to edit Master title style</a:t>
            </a:r>
            <a:endParaRPr lang="en-US" dirty="0"/>
          </a:p>
        </p:txBody>
      </p:sp>
      <p:sp>
        <p:nvSpPr>
          <p:cNvPr id="3" name="Text Placeholder 2"/>
          <p:cNvSpPr>
            <a:spLocks noGrp="1"/>
          </p:cNvSpPr>
          <p:nvPr>
            <p:ph type="body" idx="1"/>
          </p:nvPr>
        </p:nvSpPr>
        <p:spPr>
          <a:xfrm>
            <a:off x="719070" y="3265426"/>
            <a:ext cx="4416355" cy="1600335"/>
          </a:xfrm>
        </p:spPr>
        <p:txBody>
          <a:bodyPr anchor="b"/>
          <a:lstStyle>
            <a:lvl1pPr marL="0" indent="0">
              <a:buNone/>
              <a:defRPr sz="2740" b="1"/>
            </a:lvl1pPr>
            <a:lvl2pPr marL="521985" indent="0">
              <a:buNone/>
              <a:defRPr sz="2283" b="1"/>
            </a:lvl2pPr>
            <a:lvl3pPr marL="1043970" indent="0">
              <a:buNone/>
              <a:defRPr sz="2055" b="1"/>
            </a:lvl3pPr>
            <a:lvl4pPr marL="1565956" indent="0">
              <a:buNone/>
              <a:defRPr sz="1827" b="1"/>
            </a:lvl4pPr>
            <a:lvl5pPr marL="2087941" indent="0">
              <a:buNone/>
              <a:defRPr sz="1827" b="1"/>
            </a:lvl5pPr>
            <a:lvl6pPr marL="2609926" indent="0">
              <a:buNone/>
              <a:defRPr sz="1827" b="1"/>
            </a:lvl6pPr>
            <a:lvl7pPr marL="3131911" indent="0">
              <a:buNone/>
              <a:defRPr sz="1827" b="1"/>
            </a:lvl7pPr>
            <a:lvl8pPr marL="3653897" indent="0">
              <a:buNone/>
              <a:defRPr sz="1827" b="1"/>
            </a:lvl8pPr>
            <a:lvl9pPr marL="4175882" indent="0">
              <a:buNone/>
              <a:defRPr sz="1827" b="1"/>
            </a:lvl9pPr>
          </a:lstStyle>
          <a:p>
            <a:pPr lvl="0"/>
            <a:r>
              <a:rPr lang="en-GB"/>
              <a:t>Click to edit Master text styles</a:t>
            </a:r>
          </a:p>
        </p:txBody>
      </p:sp>
      <p:sp>
        <p:nvSpPr>
          <p:cNvPr id="4" name="Content Placeholder 3"/>
          <p:cNvSpPr>
            <a:spLocks noGrp="1"/>
          </p:cNvSpPr>
          <p:nvPr>
            <p:ph sz="half" idx="2"/>
          </p:nvPr>
        </p:nvSpPr>
        <p:spPr>
          <a:xfrm>
            <a:off x="719070" y="4865760"/>
            <a:ext cx="4416355" cy="715680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284947" y="3265426"/>
            <a:ext cx="4438105" cy="1600335"/>
          </a:xfrm>
        </p:spPr>
        <p:txBody>
          <a:bodyPr anchor="b"/>
          <a:lstStyle>
            <a:lvl1pPr marL="0" indent="0">
              <a:buNone/>
              <a:defRPr sz="2740" b="1"/>
            </a:lvl1pPr>
            <a:lvl2pPr marL="521985" indent="0">
              <a:buNone/>
              <a:defRPr sz="2283" b="1"/>
            </a:lvl2pPr>
            <a:lvl3pPr marL="1043970" indent="0">
              <a:buNone/>
              <a:defRPr sz="2055" b="1"/>
            </a:lvl3pPr>
            <a:lvl4pPr marL="1565956" indent="0">
              <a:buNone/>
              <a:defRPr sz="1827" b="1"/>
            </a:lvl4pPr>
            <a:lvl5pPr marL="2087941" indent="0">
              <a:buNone/>
              <a:defRPr sz="1827" b="1"/>
            </a:lvl5pPr>
            <a:lvl6pPr marL="2609926" indent="0">
              <a:buNone/>
              <a:defRPr sz="1827" b="1"/>
            </a:lvl6pPr>
            <a:lvl7pPr marL="3131911" indent="0">
              <a:buNone/>
              <a:defRPr sz="1827" b="1"/>
            </a:lvl7pPr>
            <a:lvl8pPr marL="3653897" indent="0">
              <a:buNone/>
              <a:defRPr sz="1827" b="1"/>
            </a:lvl8pPr>
            <a:lvl9pPr marL="4175882" indent="0">
              <a:buNone/>
              <a:defRPr sz="1827" b="1"/>
            </a:lvl9pPr>
          </a:lstStyle>
          <a:p>
            <a:pPr lvl="0"/>
            <a:r>
              <a:rPr lang="en-GB"/>
              <a:t>Click to edit Master text styles</a:t>
            </a:r>
          </a:p>
        </p:txBody>
      </p:sp>
      <p:sp>
        <p:nvSpPr>
          <p:cNvPr id="6" name="Content Placeholder 5"/>
          <p:cNvSpPr>
            <a:spLocks noGrp="1"/>
          </p:cNvSpPr>
          <p:nvPr>
            <p:ph sz="quarter" idx="4"/>
          </p:nvPr>
        </p:nvSpPr>
        <p:spPr>
          <a:xfrm>
            <a:off x="5284947" y="4865760"/>
            <a:ext cx="4438105" cy="715680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A5E6A0B2-98CD-4006-A799-062DEF378DD4}" type="datetimeFigureOut">
              <a:rPr lang="en-GB" smtClean="0"/>
              <a:t>02/06/2026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1701275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A5E6A0B2-98CD-4006-A799-062DEF378DD4}" type="datetimeFigureOut">
              <a:rPr lang="en-GB" smtClean="0"/>
              <a:t>02/06/2026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266464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6A0B2-98CD-4006-A799-062DEF378DD4}" type="datetimeFigureOut">
              <a:rPr lang="en-GB" smtClean="0"/>
              <a:t>02/06/2026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993778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9069" y="888048"/>
            <a:ext cx="3366978" cy="3108166"/>
          </a:xfrm>
        </p:spPr>
        <p:txBody>
          <a:bodyPr anchor="b"/>
          <a:lstStyle>
            <a:lvl1pPr>
              <a:defRPr sz="3653"/>
            </a:lvl1pPr>
          </a:lstStyle>
          <a:p>
            <a:r>
              <a:rPr lang="en-GB"/>
              <a:t>Click to edit Master title style</a:t>
            </a:r>
            <a:endParaRPr lang="en-US" dirty="0"/>
          </a:p>
        </p:txBody>
      </p:sp>
      <p:sp>
        <p:nvSpPr>
          <p:cNvPr id="3" name="Content Placeholder 2"/>
          <p:cNvSpPr>
            <a:spLocks noGrp="1"/>
          </p:cNvSpPr>
          <p:nvPr>
            <p:ph idx="1"/>
          </p:nvPr>
        </p:nvSpPr>
        <p:spPr>
          <a:xfrm>
            <a:off x="4438105" y="1917939"/>
            <a:ext cx="5284946" cy="9466340"/>
          </a:xfrm>
        </p:spPr>
        <p:txBody>
          <a:bodyPr/>
          <a:lstStyle>
            <a:lvl1pPr>
              <a:defRPr sz="3653"/>
            </a:lvl1pPr>
            <a:lvl2pPr>
              <a:defRPr sz="3197"/>
            </a:lvl2pPr>
            <a:lvl3pPr>
              <a:defRPr sz="2740"/>
            </a:lvl3pPr>
            <a:lvl4pPr>
              <a:defRPr sz="2283"/>
            </a:lvl4pPr>
            <a:lvl5pPr>
              <a:defRPr sz="2283"/>
            </a:lvl5pPr>
            <a:lvl6pPr>
              <a:defRPr sz="2283"/>
            </a:lvl6pPr>
            <a:lvl7pPr>
              <a:defRPr sz="2283"/>
            </a:lvl7pPr>
            <a:lvl8pPr>
              <a:defRPr sz="2283"/>
            </a:lvl8pPr>
            <a:lvl9pPr>
              <a:defRPr sz="228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19069" y="3996214"/>
            <a:ext cx="3366978" cy="7403481"/>
          </a:xfrm>
        </p:spPr>
        <p:txBody>
          <a:bodyPr/>
          <a:lstStyle>
            <a:lvl1pPr marL="0" indent="0">
              <a:buNone/>
              <a:defRPr sz="1827"/>
            </a:lvl1pPr>
            <a:lvl2pPr marL="521985" indent="0">
              <a:buNone/>
              <a:defRPr sz="1598"/>
            </a:lvl2pPr>
            <a:lvl3pPr marL="1043970" indent="0">
              <a:buNone/>
              <a:defRPr sz="1370"/>
            </a:lvl3pPr>
            <a:lvl4pPr marL="1565956" indent="0">
              <a:buNone/>
              <a:defRPr sz="1142"/>
            </a:lvl4pPr>
            <a:lvl5pPr marL="2087941" indent="0">
              <a:buNone/>
              <a:defRPr sz="1142"/>
            </a:lvl5pPr>
            <a:lvl6pPr marL="2609926" indent="0">
              <a:buNone/>
              <a:defRPr sz="1142"/>
            </a:lvl6pPr>
            <a:lvl7pPr marL="3131911" indent="0">
              <a:buNone/>
              <a:defRPr sz="1142"/>
            </a:lvl7pPr>
            <a:lvl8pPr marL="3653897" indent="0">
              <a:buNone/>
              <a:defRPr sz="1142"/>
            </a:lvl8pPr>
            <a:lvl9pPr marL="4175882" indent="0">
              <a:buNone/>
              <a:defRPr sz="1142"/>
            </a:lvl9pPr>
          </a:lstStyle>
          <a:p>
            <a:pPr lvl="0"/>
            <a:r>
              <a:rPr lang="en-GB"/>
              <a:t>Click to edit Master text styles</a:t>
            </a:r>
          </a:p>
        </p:txBody>
      </p:sp>
      <p:sp>
        <p:nvSpPr>
          <p:cNvPr id="5" name="Date Placeholder 4"/>
          <p:cNvSpPr>
            <a:spLocks noGrp="1"/>
          </p:cNvSpPr>
          <p:nvPr>
            <p:ph type="dt" sz="half" idx="10"/>
          </p:nvPr>
        </p:nvSpPr>
        <p:spPr/>
        <p:txBody>
          <a:bodyPr/>
          <a:lstStyle/>
          <a:p>
            <a:fld id="{A5E6A0B2-98CD-4006-A799-062DEF378DD4}" type="datetimeFigureOut">
              <a:rPr lang="en-GB" smtClean="0"/>
              <a:t>02/06/2026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3907376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9069" y="888048"/>
            <a:ext cx="3366978" cy="3108166"/>
          </a:xfrm>
        </p:spPr>
        <p:txBody>
          <a:bodyPr anchor="b"/>
          <a:lstStyle>
            <a:lvl1pPr>
              <a:defRPr sz="3653"/>
            </a:lvl1pPr>
          </a:lstStyle>
          <a:p>
            <a:r>
              <a:rPr lang="en-GB"/>
              <a:t>Click to edit Master title style</a:t>
            </a:r>
            <a:endParaRPr lang="en-US" dirty="0"/>
          </a:p>
        </p:txBody>
      </p:sp>
      <p:sp>
        <p:nvSpPr>
          <p:cNvPr id="3" name="Picture Placeholder 2"/>
          <p:cNvSpPr>
            <a:spLocks noGrp="1" noChangeAspect="1"/>
          </p:cNvSpPr>
          <p:nvPr>
            <p:ph type="pic" idx="1"/>
          </p:nvPr>
        </p:nvSpPr>
        <p:spPr>
          <a:xfrm>
            <a:off x="4438105" y="1917939"/>
            <a:ext cx="5284946" cy="9466340"/>
          </a:xfrm>
        </p:spPr>
        <p:txBody>
          <a:bodyPr anchor="t"/>
          <a:lstStyle>
            <a:lvl1pPr marL="0" indent="0">
              <a:buNone/>
              <a:defRPr sz="3653"/>
            </a:lvl1pPr>
            <a:lvl2pPr marL="521985" indent="0">
              <a:buNone/>
              <a:defRPr sz="3197"/>
            </a:lvl2pPr>
            <a:lvl3pPr marL="1043970" indent="0">
              <a:buNone/>
              <a:defRPr sz="2740"/>
            </a:lvl3pPr>
            <a:lvl4pPr marL="1565956" indent="0">
              <a:buNone/>
              <a:defRPr sz="2283"/>
            </a:lvl4pPr>
            <a:lvl5pPr marL="2087941" indent="0">
              <a:buNone/>
              <a:defRPr sz="2283"/>
            </a:lvl5pPr>
            <a:lvl6pPr marL="2609926" indent="0">
              <a:buNone/>
              <a:defRPr sz="2283"/>
            </a:lvl6pPr>
            <a:lvl7pPr marL="3131911" indent="0">
              <a:buNone/>
              <a:defRPr sz="2283"/>
            </a:lvl7pPr>
            <a:lvl8pPr marL="3653897" indent="0">
              <a:buNone/>
              <a:defRPr sz="2283"/>
            </a:lvl8pPr>
            <a:lvl9pPr marL="4175882" indent="0">
              <a:buNone/>
              <a:defRPr sz="2283"/>
            </a:lvl9pPr>
          </a:lstStyle>
          <a:p>
            <a:r>
              <a:rPr lang="en-GB"/>
              <a:t>Click icon to add picture</a:t>
            </a:r>
            <a:endParaRPr lang="en-US" dirty="0"/>
          </a:p>
        </p:txBody>
      </p:sp>
      <p:sp>
        <p:nvSpPr>
          <p:cNvPr id="4" name="Text Placeholder 3"/>
          <p:cNvSpPr>
            <a:spLocks noGrp="1"/>
          </p:cNvSpPr>
          <p:nvPr>
            <p:ph type="body" sz="half" idx="2"/>
          </p:nvPr>
        </p:nvSpPr>
        <p:spPr>
          <a:xfrm>
            <a:off x="719069" y="3996214"/>
            <a:ext cx="3366978" cy="7403481"/>
          </a:xfrm>
        </p:spPr>
        <p:txBody>
          <a:bodyPr/>
          <a:lstStyle>
            <a:lvl1pPr marL="0" indent="0">
              <a:buNone/>
              <a:defRPr sz="1827"/>
            </a:lvl1pPr>
            <a:lvl2pPr marL="521985" indent="0">
              <a:buNone/>
              <a:defRPr sz="1598"/>
            </a:lvl2pPr>
            <a:lvl3pPr marL="1043970" indent="0">
              <a:buNone/>
              <a:defRPr sz="1370"/>
            </a:lvl3pPr>
            <a:lvl4pPr marL="1565956" indent="0">
              <a:buNone/>
              <a:defRPr sz="1142"/>
            </a:lvl4pPr>
            <a:lvl5pPr marL="2087941" indent="0">
              <a:buNone/>
              <a:defRPr sz="1142"/>
            </a:lvl5pPr>
            <a:lvl6pPr marL="2609926" indent="0">
              <a:buNone/>
              <a:defRPr sz="1142"/>
            </a:lvl6pPr>
            <a:lvl7pPr marL="3131911" indent="0">
              <a:buNone/>
              <a:defRPr sz="1142"/>
            </a:lvl7pPr>
            <a:lvl8pPr marL="3653897" indent="0">
              <a:buNone/>
              <a:defRPr sz="1142"/>
            </a:lvl8pPr>
            <a:lvl9pPr marL="4175882" indent="0">
              <a:buNone/>
              <a:defRPr sz="1142"/>
            </a:lvl9pPr>
          </a:lstStyle>
          <a:p>
            <a:pPr lvl="0"/>
            <a:r>
              <a:rPr lang="en-GB"/>
              <a:t>Click to edit Master text styles</a:t>
            </a:r>
          </a:p>
        </p:txBody>
      </p:sp>
      <p:sp>
        <p:nvSpPr>
          <p:cNvPr id="5" name="Date Placeholder 4"/>
          <p:cNvSpPr>
            <a:spLocks noGrp="1"/>
          </p:cNvSpPr>
          <p:nvPr>
            <p:ph type="dt" sz="half" idx="10"/>
          </p:nvPr>
        </p:nvSpPr>
        <p:spPr/>
        <p:txBody>
          <a:bodyPr/>
          <a:lstStyle/>
          <a:p>
            <a:fld id="{A5E6A0B2-98CD-4006-A799-062DEF378DD4}" type="datetimeFigureOut">
              <a:rPr lang="en-GB" smtClean="0"/>
              <a:t>02/06/2026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C4250A-E464-4971-870E-0058F79F376C}" type="slidenum">
              <a:rPr lang="en-GB" smtClean="0"/>
              <a:t>‹#›</a:t>
            </a:fld>
            <a:endParaRPr lang="en-GB"/>
          </a:p>
        </p:txBody>
      </p:sp>
    </p:spTree>
    <p:extLst>
      <p:ext uri="{BB962C8B-B14F-4D97-AF65-F5344CB8AC3E}">
        <p14:creationId xmlns:p14="http://schemas.microsoft.com/office/powerpoint/2010/main" val="1435463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17709" y="709208"/>
            <a:ext cx="9003983" cy="257472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17709" y="3546023"/>
            <a:ext cx="9003983" cy="845187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17709" y="12346330"/>
            <a:ext cx="2348865" cy="709205"/>
          </a:xfrm>
          <a:prstGeom prst="rect">
            <a:avLst/>
          </a:prstGeom>
        </p:spPr>
        <p:txBody>
          <a:bodyPr vert="horz" lIns="91440" tIns="45720" rIns="91440" bIns="45720" rtlCol="0" anchor="ctr"/>
          <a:lstStyle>
            <a:lvl1pPr algn="l">
              <a:defRPr sz="1370">
                <a:solidFill>
                  <a:schemeClr val="tx1">
                    <a:tint val="82000"/>
                  </a:schemeClr>
                </a:solidFill>
              </a:defRPr>
            </a:lvl1pPr>
          </a:lstStyle>
          <a:p>
            <a:fld id="{A5E6A0B2-98CD-4006-A799-062DEF378DD4}" type="datetimeFigureOut">
              <a:rPr lang="en-GB" smtClean="0"/>
              <a:t>02/06/2026</a:t>
            </a:fld>
            <a:endParaRPr lang="en-GB"/>
          </a:p>
        </p:txBody>
      </p:sp>
      <p:sp>
        <p:nvSpPr>
          <p:cNvPr id="5" name="Footer Placeholder 4"/>
          <p:cNvSpPr>
            <a:spLocks noGrp="1"/>
          </p:cNvSpPr>
          <p:nvPr>
            <p:ph type="ftr" sz="quarter" idx="3"/>
          </p:nvPr>
        </p:nvSpPr>
        <p:spPr>
          <a:xfrm>
            <a:off x="3458051" y="12346330"/>
            <a:ext cx="3523298" cy="709205"/>
          </a:xfrm>
          <a:prstGeom prst="rect">
            <a:avLst/>
          </a:prstGeom>
        </p:spPr>
        <p:txBody>
          <a:bodyPr vert="horz" lIns="91440" tIns="45720" rIns="91440" bIns="45720" rtlCol="0" anchor="ctr"/>
          <a:lstStyle>
            <a:lvl1pPr algn="ctr">
              <a:defRPr sz="137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7372826" y="12346330"/>
            <a:ext cx="2348865" cy="709205"/>
          </a:xfrm>
          <a:prstGeom prst="rect">
            <a:avLst/>
          </a:prstGeom>
        </p:spPr>
        <p:txBody>
          <a:bodyPr vert="horz" lIns="91440" tIns="45720" rIns="91440" bIns="45720" rtlCol="0" anchor="ctr"/>
          <a:lstStyle>
            <a:lvl1pPr algn="r">
              <a:defRPr sz="1370">
                <a:solidFill>
                  <a:schemeClr val="tx1">
                    <a:tint val="82000"/>
                  </a:schemeClr>
                </a:solidFill>
              </a:defRPr>
            </a:lvl1pPr>
          </a:lstStyle>
          <a:p>
            <a:fld id="{AFC4250A-E464-4971-870E-0058F79F376C}" type="slidenum">
              <a:rPr lang="en-GB" smtClean="0"/>
              <a:t>‹#›</a:t>
            </a:fld>
            <a:endParaRPr lang="en-GB"/>
          </a:p>
        </p:txBody>
      </p:sp>
      <p:sp>
        <p:nvSpPr>
          <p:cNvPr id="8" name="TextBox 7">
            <a:extLst>
              <a:ext uri="{FF2B5EF4-FFF2-40B4-BE49-F238E27FC236}">
                <a16:creationId xmlns:a16="http://schemas.microsoft.com/office/drawing/2014/main" id="{2AA51607-94BE-2E67-3660-645A6708CF6E}"/>
              </a:ext>
            </a:extLst>
          </p:cNvPr>
          <p:cNvSpPr txBox="1"/>
          <p:nvPr userDrawn="1">
            <p:extLst>
              <p:ext uri="{1162E1C5-73C7-4A58-AE30-91384D911F3F}">
                <p184:classification xmlns:p184="http://schemas.microsoft.com/office/powerpoint/2018/4/main" val="ftr"/>
              </p:ext>
            </p:extLst>
          </p:nvPr>
        </p:nvSpPr>
        <p:spPr>
          <a:xfrm>
            <a:off x="4414838" y="13104813"/>
            <a:ext cx="1635125"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Classified as ECDC NORMAL </a:t>
            </a:r>
          </a:p>
        </p:txBody>
      </p:sp>
    </p:spTree>
    <p:extLst>
      <p:ext uri="{BB962C8B-B14F-4D97-AF65-F5344CB8AC3E}">
        <p14:creationId xmlns:p14="http://schemas.microsoft.com/office/powerpoint/2010/main" val="2390346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43970" rtl="0" eaLnBrk="1" latinLnBrk="0" hangingPunct="1">
        <a:lnSpc>
          <a:spcPct val="90000"/>
        </a:lnSpc>
        <a:spcBef>
          <a:spcPct val="0"/>
        </a:spcBef>
        <a:buNone/>
        <a:defRPr sz="5023" kern="1200">
          <a:solidFill>
            <a:schemeClr val="tx1"/>
          </a:solidFill>
          <a:latin typeface="+mj-lt"/>
          <a:ea typeface="+mj-ea"/>
          <a:cs typeface="+mj-cs"/>
        </a:defRPr>
      </a:lvl1pPr>
    </p:titleStyle>
    <p:bodyStyle>
      <a:lvl1pPr marL="260993" indent="-260993" algn="l" defTabSz="1043970" rtl="0" eaLnBrk="1" latinLnBrk="0" hangingPunct="1">
        <a:lnSpc>
          <a:spcPct val="90000"/>
        </a:lnSpc>
        <a:spcBef>
          <a:spcPts val="1142"/>
        </a:spcBef>
        <a:buFont typeface="Arial" panose="020B0604020202020204" pitchFamily="34" charset="0"/>
        <a:buChar char="•"/>
        <a:defRPr sz="3197" kern="1200">
          <a:solidFill>
            <a:schemeClr val="tx1"/>
          </a:solidFill>
          <a:latin typeface="+mn-lt"/>
          <a:ea typeface="+mn-ea"/>
          <a:cs typeface="+mn-cs"/>
        </a:defRPr>
      </a:lvl1pPr>
      <a:lvl2pPr marL="782978" indent="-260993" algn="l" defTabSz="1043970" rtl="0" eaLnBrk="1" latinLnBrk="0" hangingPunct="1">
        <a:lnSpc>
          <a:spcPct val="90000"/>
        </a:lnSpc>
        <a:spcBef>
          <a:spcPts val="571"/>
        </a:spcBef>
        <a:buFont typeface="Arial" panose="020B0604020202020204" pitchFamily="34" charset="0"/>
        <a:buChar char="•"/>
        <a:defRPr sz="2740" kern="1200">
          <a:solidFill>
            <a:schemeClr val="tx1"/>
          </a:solidFill>
          <a:latin typeface="+mn-lt"/>
          <a:ea typeface="+mn-ea"/>
          <a:cs typeface="+mn-cs"/>
        </a:defRPr>
      </a:lvl2pPr>
      <a:lvl3pPr marL="1304963" indent="-260993" algn="l" defTabSz="1043970" rtl="0" eaLnBrk="1" latinLnBrk="0" hangingPunct="1">
        <a:lnSpc>
          <a:spcPct val="90000"/>
        </a:lnSpc>
        <a:spcBef>
          <a:spcPts val="571"/>
        </a:spcBef>
        <a:buFont typeface="Arial" panose="020B0604020202020204" pitchFamily="34" charset="0"/>
        <a:buChar char="•"/>
        <a:defRPr sz="2283" kern="1200">
          <a:solidFill>
            <a:schemeClr val="tx1"/>
          </a:solidFill>
          <a:latin typeface="+mn-lt"/>
          <a:ea typeface="+mn-ea"/>
          <a:cs typeface="+mn-cs"/>
        </a:defRPr>
      </a:lvl3pPr>
      <a:lvl4pPr marL="1826948" indent="-260993" algn="l" defTabSz="1043970" rtl="0" eaLnBrk="1" latinLnBrk="0" hangingPunct="1">
        <a:lnSpc>
          <a:spcPct val="90000"/>
        </a:lnSpc>
        <a:spcBef>
          <a:spcPts val="571"/>
        </a:spcBef>
        <a:buFont typeface="Arial" panose="020B0604020202020204" pitchFamily="34" charset="0"/>
        <a:buChar char="•"/>
        <a:defRPr sz="2055" kern="1200">
          <a:solidFill>
            <a:schemeClr val="tx1"/>
          </a:solidFill>
          <a:latin typeface="+mn-lt"/>
          <a:ea typeface="+mn-ea"/>
          <a:cs typeface="+mn-cs"/>
        </a:defRPr>
      </a:lvl4pPr>
      <a:lvl5pPr marL="2348934" indent="-260993" algn="l" defTabSz="1043970" rtl="0" eaLnBrk="1" latinLnBrk="0" hangingPunct="1">
        <a:lnSpc>
          <a:spcPct val="90000"/>
        </a:lnSpc>
        <a:spcBef>
          <a:spcPts val="571"/>
        </a:spcBef>
        <a:buFont typeface="Arial" panose="020B0604020202020204" pitchFamily="34" charset="0"/>
        <a:buChar char="•"/>
        <a:defRPr sz="2055" kern="1200">
          <a:solidFill>
            <a:schemeClr val="tx1"/>
          </a:solidFill>
          <a:latin typeface="+mn-lt"/>
          <a:ea typeface="+mn-ea"/>
          <a:cs typeface="+mn-cs"/>
        </a:defRPr>
      </a:lvl5pPr>
      <a:lvl6pPr marL="2870919" indent="-260993" algn="l" defTabSz="1043970" rtl="0" eaLnBrk="1" latinLnBrk="0" hangingPunct="1">
        <a:lnSpc>
          <a:spcPct val="90000"/>
        </a:lnSpc>
        <a:spcBef>
          <a:spcPts val="571"/>
        </a:spcBef>
        <a:buFont typeface="Arial" panose="020B0604020202020204" pitchFamily="34" charset="0"/>
        <a:buChar char="•"/>
        <a:defRPr sz="2055" kern="1200">
          <a:solidFill>
            <a:schemeClr val="tx1"/>
          </a:solidFill>
          <a:latin typeface="+mn-lt"/>
          <a:ea typeface="+mn-ea"/>
          <a:cs typeface="+mn-cs"/>
        </a:defRPr>
      </a:lvl6pPr>
      <a:lvl7pPr marL="3392904" indent="-260993" algn="l" defTabSz="1043970" rtl="0" eaLnBrk="1" latinLnBrk="0" hangingPunct="1">
        <a:lnSpc>
          <a:spcPct val="90000"/>
        </a:lnSpc>
        <a:spcBef>
          <a:spcPts val="571"/>
        </a:spcBef>
        <a:buFont typeface="Arial" panose="020B0604020202020204" pitchFamily="34" charset="0"/>
        <a:buChar char="•"/>
        <a:defRPr sz="2055" kern="1200">
          <a:solidFill>
            <a:schemeClr val="tx1"/>
          </a:solidFill>
          <a:latin typeface="+mn-lt"/>
          <a:ea typeface="+mn-ea"/>
          <a:cs typeface="+mn-cs"/>
        </a:defRPr>
      </a:lvl7pPr>
      <a:lvl8pPr marL="3914889" indent="-260993" algn="l" defTabSz="1043970" rtl="0" eaLnBrk="1" latinLnBrk="0" hangingPunct="1">
        <a:lnSpc>
          <a:spcPct val="90000"/>
        </a:lnSpc>
        <a:spcBef>
          <a:spcPts val="571"/>
        </a:spcBef>
        <a:buFont typeface="Arial" panose="020B0604020202020204" pitchFamily="34" charset="0"/>
        <a:buChar char="•"/>
        <a:defRPr sz="2055" kern="1200">
          <a:solidFill>
            <a:schemeClr val="tx1"/>
          </a:solidFill>
          <a:latin typeface="+mn-lt"/>
          <a:ea typeface="+mn-ea"/>
          <a:cs typeface="+mn-cs"/>
        </a:defRPr>
      </a:lvl8pPr>
      <a:lvl9pPr marL="4436875" indent="-260993" algn="l" defTabSz="1043970" rtl="0" eaLnBrk="1" latinLnBrk="0" hangingPunct="1">
        <a:lnSpc>
          <a:spcPct val="90000"/>
        </a:lnSpc>
        <a:spcBef>
          <a:spcPts val="571"/>
        </a:spcBef>
        <a:buFont typeface="Arial" panose="020B0604020202020204" pitchFamily="34" charset="0"/>
        <a:buChar char="•"/>
        <a:defRPr sz="2055" kern="1200">
          <a:solidFill>
            <a:schemeClr val="tx1"/>
          </a:solidFill>
          <a:latin typeface="+mn-lt"/>
          <a:ea typeface="+mn-ea"/>
          <a:cs typeface="+mn-cs"/>
        </a:defRPr>
      </a:lvl9pPr>
    </p:bodyStyle>
    <p:otherStyle>
      <a:defPPr>
        <a:defRPr lang="en-US"/>
      </a:defPPr>
      <a:lvl1pPr marL="0" algn="l" defTabSz="1043970" rtl="0" eaLnBrk="1" latinLnBrk="0" hangingPunct="1">
        <a:defRPr sz="2055" kern="1200">
          <a:solidFill>
            <a:schemeClr val="tx1"/>
          </a:solidFill>
          <a:latin typeface="+mn-lt"/>
          <a:ea typeface="+mn-ea"/>
          <a:cs typeface="+mn-cs"/>
        </a:defRPr>
      </a:lvl1pPr>
      <a:lvl2pPr marL="521985" algn="l" defTabSz="1043970" rtl="0" eaLnBrk="1" latinLnBrk="0" hangingPunct="1">
        <a:defRPr sz="2055" kern="1200">
          <a:solidFill>
            <a:schemeClr val="tx1"/>
          </a:solidFill>
          <a:latin typeface="+mn-lt"/>
          <a:ea typeface="+mn-ea"/>
          <a:cs typeface="+mn-cs"/>
        </a:defRPr>
      </a:lvl2pPr>
      <a:lvl3pPr marL="1043970" algn="l" defTabSz="1043970" rtl="0" eaLnBrk="1" latinLnBrk="0" hangingPunct="1">
        <a:defRPr sz="2055" kern="1200">
          <a:solidFill>
            <a:schemeClr val="tx1"/>
          </a:solidFill>
          <a:latin typeface="+mn-lt"/>
          <a:ea typeface="+mn-ea"/>
          <a:cs typeface="+mn-cs"/>
        </a:defRPr>
      </a:lvl3pPr>
      <a:lvl4pPr marL="1565956" algn="l" defTabSz="1043970" rtl="0" eaLnBrk="1" latinLnBrk="0" hangingPunct="1">
        <a:defRPr sz="2055" kern="1200">
          <a:solidFill>
            <a:schemeClr val="tx1"/>
          </a:solidFill>
          <a:latin typeface="+mn-lt"/>
          <a:ea typeface="+mn-ea"/>
          <a:cs typeface="+mn-cs"/>
        </a:defRPr>
      </a:lvl4pPr>
      <a:lvl5pPr marL="2087941" algn="l" defTabSz="1043970" rtl="0" eaLnBrk="1" latinLnBrk="0" hangingPunct="1">
        <a:defRPr sz="2055" kern="1200">
          <a:solidFill>
            <a:schemeClr val="tx1"/>
          </a:solidFill>
          <a:latin typeface="+mn-lt"/>
          <a:ea typeface="+mn-ea"/>
          <a:cs typeface="+mn-cs"/>
        </a:defRPr>
      </a:lvl5pPr>
      <a:lvl6pPr marL="2609926" algn="l" defTabSz="1043970" rtl="0" eaLnBrk="1" latinLnBrk="0" hangingPunct="1">
        <a:defRPr sz="2055" kern="1200">
          <a:solidFill>
            <a:schemeClr val="tx1"/>
          </a:solidFill>
          <a:latin typeface="+mn-lt"/>
          <a:ea typeface="+mn-ea"/>
          <a:cs typeface="+mn-cs"/>
        </a:defRPr>
      </a:lvl6pPr>
      <a:lvl7pPr marL="3131911" algn="l" defTabSz="1043970" rtl="0" eaLnBrk="1" latinLnBrk="0" hangingPunct="1">
        <a:defRPr sz="2055" kern="1200">
          <a:solidFill>
            <a:schemeClr val="tx1"/>
          </a:solidFill>
          <a:latin typeface="+mn-lt"/>
          <a:ea typeface="+mn-ea"/>
          <a:cs typeface="+mn-cs"/>
        </a:defRPr>
      </a:lvl7pPr>
      <a:lvl8pPr marL="3653897" algn="l" defTabSz="1043970" rtl="0" eaLnBrk="1" latinLnBrk="0" hangingPunct="1">
        <a:defRPr sz="2055" kern="1200">
          <a:solidFill>
            <a:schemeClr val="tx1"/>
          </a:solidFill>
          <a:latin typeface="+mn-lt"/>
          <a:ea typeface="+mn-ea"/>
          <a:cs typeface="+mn-cs"/>
        </a:defRPr>
      </a:lvl8pPr>
      <a:lvl9pPr marL="4175882" algn="l" defTabSz="1043970" rtl="0" eaLnBrk="1" latinLnBrk="0" hangingPunct="1">
        <a:defRPr sz="205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C655061-C47B-7A23-A876-9340158FEB2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
            <a:ext cx="10439399" cy="13320713"/>
          </a:xfrm>
          <a:prstGeom prst="rect">
            <a:avLst/>
          </a:prstGeom>
        </p:spPr>
      </p:pic>
      <p:sp>
        <p:nvSpPr>
          <p:cNvPr id="6" name="TextBox 5">
            <a:extLst>
              <a:ext uri="{FF2B5EF4-FFF2-40B4-BE49-F238E27FC236}">
                <a16:creationId xmlns:a16="http://schemas.microsoft.com/office/drawing/2014/main" id="{E8DA07BD-5B2C-62DB-FD65-89029DA66148}"/>
              </a:ext>
            </a:extLst>
          </p:cNvPr>
          <p:cNvSpPr txBox="1"/>
          <p:nvPr/>
        </p:nvSpPr>
        <p:spPr>
          <a:xfrm>
            <a:off x="404812" y="635000"/>
            <a:ext cx="8434388" cy="646331"/>
          </a:xfrm>
          <a:prstGeom prst="rect">
            <a:avLst/>
          </a:prstGeom>
          <a:noFill/>
        </p:spPr>
        <p:txBody>
          <a:bodyPr wrap="square" rtlCol="0">
            <a:spAutoFit/>
          </a:bodyPr>
          <a:lstStyle/>
          <a:p>
            <a:r>
              <a:rPr lang="en-GB" sz="3600" b="1" dirty="0">
                <a:solidFill>
                  <a:schemeClr val="bg1"/>
                </a:solidFill>
                <a:latin typeface="Roboto" panose="02000000000000000000" pitchFamily="2" charset="0"/>
                <a:ea typeface="Roboto" panose="02000000000000000000" pitchFamily="2" charset="0"/>
              </a:rPr>
              <a:t>EBOLA DISEASE: REDUCING THE RISK </a:t>
            </a:r>
          </a:p>
        </p:txBody>
      </p:sp>
      <p:sp>
        <p:nvSpPr>
          <p:cNvPr id="7" name="TextBox 6">
            <a:extLst>
              <a:ext uri="{FF2B5EF4-FFF2-40B4-BE49-F238E27FC236}">
                <a16:creationId xmlns:a16="http://schemas.microsoft.com/office/drawing/2014/main" id="{EDF8A684-49F7-6792-FC98-089CC528474F}"/>
              </a:ext>
            </a:extLst>
          </p:cNvPr>
          <p:cNvSpPr txBox="1"/>
          <p:nvPr/>
        </p:nvSpPr>
        <p:spPr>
          <a:xfrm>
            <a:off x="4536281" y="3976409"/>
            <a:ext cx="2059782" cy="507831"/>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Screening travellers leaving affected areas for symptoms before boarding flights is a vital first step.</a:t>
            </a:r>
          </a:p>
        </p:txBody>
      </p:sp>
      <p:sp>
        <p:nvSpPr>
          <p:cNvPr id="8" name="TextBox 7">
            <a:extLst>
              <a:ext uri="{FF2B5EF4-FFF2-40B4-BE49-F238E27FC236}">
                <a16:creationId xmlns:a16="http://schemas.microsoft.com/office/drawing/2014/main" id="{5771E336-F682-5B94-F73A-037FDEBDA120}"/>
              </a:ext>
            </a:extLst>
          </p:cNvPr>
          <p:cNvSpPr txBox="1"/>
          <p:nvPr/>
        </p:nvSpPr>
        <p:spPr>
          <a:xfrm>
            <a:off x="404812" y="1716484"/>
            <a:ext cx="7878764" cy="830997"/>
          </a:xfrm>
          <a:prstGeom prst="rect">
            <a:avLst/>
          </a:prstGeom>
          <a:noFill/>
        </p:spPr>
        <p:txBody>
          <a:bodyPr wrap="square" rtlCol="0">
            <a:spAutoFit/>
          </a:bodyPr>
          <a:lstStyle/>
          <a:p>
            <a:r>
              <a:rPr lang="en-GB" sz="1600" b="1" dirty="0">
                <a:solidFill>
                  <a:schemeClr val="bg1"/>
                </a:solidFill>
                <a:latin typeface="Roboto" panose="02000000000000000000" pitchFamily="2" charset="0"/>
                <a:ea typeface="Roboto" panose="02000000000000000000" pitchFamily="2" charset="0"/>
              </a:rPr>
              <a:t>Experience from previous outbreaks shows that while Ebola disease cases can occur in Europe, they remain rare. The following measures will help rapidly detect cases and reduce the risk of further spread. </a:t>
            </a:r>
            <a:endParaRPr lang="en-GB" sz="1600" dirty="0">
              <a:solidFill>
                <a:schemeClr val="bg1"/>
              </a:solidFill>
              <a:latin typeface="Roboto" panose="02000000000000000000" pitchFamily="2" charset="0"/>
              <a:ea typeface="Roboto" panose="02000000000000000000" pitchFamily="2" charset="0"/>
            </a:endParaRPr>
          </a:p>
        </p:txBody>
      </p:sp>
      <p:sp>
        <p:nvSpPr>
          <p:cNvPr id="9" name="TextBox 8">
            <a:extLst>
              <a:ext uri="{FF2B5EF4-FFF2-40B4-BE49-F238E27FC236}">
                <a16:creationId xmlns:a16="http://schemas.microsoft.com/office/drawing/2014/main" id="{C80498DE-ABA0-6EDC-D314-D7BABCD2830F}"/>
              </a:ext>
            </a:extLst>
          </p:cNvPr>
          <p:cNvSpPr txBox="1"/>
          <p:nvPr/>
        </p:nvSpPr>
        <p:spPr>
          <a:xfrm>
            <a:off x="4536281" y="3774152"/>
            <a:ext cx="2059782" cy="230832"/>
          </a:xfrm>
          <a:prstGeom prst="rect">
            <a:avLst/>
          </a:prstGeom>
          <a:noFill/>
        </p:spPr>
        <p:txBody>
          <a:bodyPr wrap="square" rtlCol="0">
            <a:spAutoFit/>
          </a:bodyPr>
          <a:lstStyle/>
          <a:p>
            <a:r>
              <a:rPr lang="en-GB" sz="900" b="1" dirty="0">
                <a:latin typeface="Roboto" panose="02000000000000000000" pitchFamily="2" charset="0"/>
                <a:ea typeface="Roboto" panose="02000000000000000000" pitchFamily="2" charset="0"/>
              </a:rPr>
              <a:t>EXIT SCREENING</a:t>
            </a:r>
          </a:p>
        </p:txBody>
      </p:sp>
      <p:sp>
        <p:nvSpPr>
          <p:cNvPr id="10" name="TextBox 9">
            <a:extLst>
              <a:ext uri="{FF2B5EF4-FFF2-40B4-BE49-F238E27FC236}">
                <a16:creationId xmlns:a16="http://schemas.microsoft.com/office/drawing/2014/main" id="{C94FEA3C-0FE5-E336-D170-2C8CB0078170}"/>
              </a:ext>
            </a:extLst>
          </p:cNvPr>
          <p:cNvSpPr txBox="1"/>
          <p:nvPr/>
        </p:nvSpPr>
        <p:spPr>
          <a:xfrm>
            <a:off x="7031433" y="3335570"/>
            <a:ext cx="3125391" cy="1338828"/>
          </a:xfrm>
          <a:prstGeom prst="rect">
            <a:avLst/>
          </a:prstGeom>
          <a:noFill/>
        </p:spPr>
        <p:txBody>
          <a:bodyPr wrap="square" rtlCol="0">
            <a:spAutoFit/>
          </a:bodyPr>
          <a:lstStyle/>
          <a:p>
            <a:r>
              <a:rPr lang="en-GB" sz="900" dirty="0">
                <a:solidFill>
                  <a:schemeClr val="bg1"/>
                </a:solidFill>
                <a:latin typeface="Roboto" panose="02000000000000000000" pitchFamily="2" charset="0"/>
                <a:ea typeface="Roboto" panose="02000000000000000000" pitchFamily="2" charset="0"/>
              </a:rPr>
              <a:t>Early symptoms can include headaches, fever, nausea, vomiting, diarrhoea and weakness, which can appear between 2 and 21 days after infection. More severe symptoms include bleeding from the nose, gums and skin, and bloody vomiting and stools. </a:t>
            </a:r>
          </a:p>
          <a:p>
            <a:endParaRPr lang="en-GB" sz="900" dirty="0">
              <a:solidFill>
                <a:schemeClr val="bg1"/>
              </a:solidFill>
              <a:latin typeface="Roboto" panose="02000000000000000000" pitchFamily="2" charset="0"/>
              <a:ea typeface="Roboto" panose="02000000000000000000" pitchFamily="2" charset="0"/>
            </a:endParaRPr>
          </a:p>
          <a:p>
            <a:r>
              <a:rPr lang="en-GB" sz="900" dirty="0">
                <a:solidFill>
                  <a:schemeClr val="bg1"/>
                </a:solidFill>
                <a:latin typeface="Roboto" panose="02000000000000000000" pitchFamily="2" charset="0"/>
                <a:ea typeface="Roboto" panose="02000000000000000000" pitchFamily="2" charset="0"/>
              </a:rPr>
              <a:t>People are generally not contagious before symptoms begin. The Ebola virus spreads through direct contact with infected blood or other bodily fluids. </a:t>
            </a:r>
          </a:p>
        </p:txBody>
      </p:sp>
      <p:sp>
        <p:nvSpPr>
          <p:cNvPr id="12" name="TextBox 11">
            <a:extLst>
              <a:ext uri="{FF2B5EF4-FFF2-40B4-BE49-F238E27FC236}">
                <a16:creationId xmlns:a16="http://schemas.microsoft.com/office/drawing/2014/main" id="{05AA0E51-4614-E738-3214-F5651E90016B}"/>
              </a:ext>
            </a:extLst>
          </p:cNvPr>
          <p:cNvSpPr txBox="1"/>
          <p:nvPr/>
        </p:nvSpPr>
        <p:spPr>
          <a:xfrm>
            <a:off x="7414218" y="2969557"/>
            <a:ext cx="2359819" cy="292388"/>
          </a:xfrm>
          <a:prstGeom prst="rect">
            <a:avLst/>
          </a:prstGeom>
          <a:noFill/>
        </p:spPr>
        <p:txBody>
          <a:bodyPr wrap="square" rtlCol="0">
            <a:spAutoFit/>
          </a:bodyPr>
          <a:lstStyle/>
          <a:p>
            <a:r>
              <a:rPr lang="en-GB" sz="1300" b="1" dirty="0">
                <a:solidFill>
                  <a:schemeClr val="bg1"/>
                </a:solidFill>
                <a:latin typeface="Roboto" panose="02000000000000000000" pitchFamily="2" charset="0"/>
                <a:ea typeface="Roboto" panose="02000000000000000000" pitchFamily="2" charset="0"/>
              </a:rPr>
              <a:t>RECOGNISING SYMPTOMS</a:t>
            </a:r>
          </a:p>
        </p:txBody>
      </p:sp>
      <p:sp>
        <p:nvSpPr>
          <p:cNvPr id="13" name="TextBox 12">
            <a:extLst>
              <a:ext uri="{FF2B5EF4-FFF2-40B4-BE49-F238E27FC236}">
                <a16:creationId xmlns:a16="http://schemas.microsoft.com/office/drawing/2014/main" id="{AF351068-E174-C8E0-BCBA-DBBB2B77BED5}"/>
              </a:ext>
            </a:extLst>
          </p:cNvPr>
          <p:cNvSpPr txBox="1"/>
          <p:nvPr/>
        </p:nvSpPr>
        <p:spPr>
          <a:xfrm>
            <a:off x="7253685" y="4748023"/>
            <a:ext cx="2059782" cy="230832"/>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Person at risk</a:t>
            </a:r>
          </a:p>
        </p:txBody>
      </p:sp>
      <p:sp>
        <p:nvSpPr>
          <p:cNvPr id="14" name="TextBox 13">
            <a:extLst>
              <a:ext uri="{FF2B5EF4-FFF2-40B4-BE49-F238E27FC236}">
                <a16:creationId xmlns:a16="http://schemas.microsoft.com/office/drawing/2014/main" id="{35A0B92A-A39A-F003-A4F7-88D4D253F4BB}"/>
              </a:ext>
            </a:extLst>
          </p:cNvPr>
          <p:cNvSpPr txBox="1"/>
          <p:nvPr/>
        </p:nvSpPr>
        <p:spPr>
          <a:xfrm>
            <a:off x="7253685" y="5019336"/>
            <a:ext cx="2059782" cy="230832"/>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Person not at risk</a:t>
            </a:r>
          </a:p>
        </p:txBody>
      </p:sp>
      <p:sp>
        <p:nvSpPr>
          <p:cNvPr id="15" name="TextBox 14">
            <a:extLst>
              <a:ext uri="{FF2B5EF4-FFF2-40B4-BE49-F238E27FC236}">
                <a16:creationId xmlns:a16="http://schemas.microsoft.com/office/drawing/2014/main" id="{958F6DDB-AEDF-D31B-6E13-D048E0FEAEB9}"/>
              </a:ext>
            </a:extLst>
          </p:cNvPr>
          <p:cNvSpPr txBox="1"/>
          <p:nvPr/>
        </p:nvSpPr>
        <p:spPr>
          <a:xfrm>
            <a:off x="7277498" y="5286206"/>
            <a:ext cx="2059782" cy="230832"/>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Person with the infection</a:t>
            </a:r>
          </a:p>
        </p:txBody>
      </p:sp>
      <p:sp>
        <p:nvSpPr>
          <p:cNvPr id="16" name="TextBox 15">
            <a:extLst>
              <a:ext uri="{FF2B5EF4-FFF2-40B4-BE49-F238E27FC236}">
                <a16:creationId xmlns:a16="http://schemas.microsoft.com/office/drawing/2014/main" id="{2F3AC48A-DF54-8EA1-56B5-BF2DF3D54E84}"/>
              </a:ext>
            </a:extLst>
          </p:cNvPr>
          <p:cNvSpPr txBox="1"/>
          <p:nvPr/>
        </p:nvSpPr>
        <p:spPr>
          <a:xfrm>
            <a:off x="8991998" y="4748023"/>
            <a:ext cx="2059782" cy="230832"/>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Contact tracing</a:t>
            </a:r>
          </a:p>
        </p:txBody>
      </p:sp>
      <p:sp>
        <p:nvSpPr>
          <p:cNvPr id="17" name="TextBox 16">
            <a:extLst>
              <a:ext uri="{FF2B5EF4-FFF2-40B4-BE49-F238E27FC236}">
                <a16:creationId xmlns:a16="http://schemas.microsoft.com/office/drawing/2014/main" id="{40781EE0-A595-937B-20D4-B1C9477B4C54}"/>
              </a:ext>
            </a:extLst>
          </p:cNvPr>
          <p:cNvSpPr txBox="1"/>
          <p:nvPr/>
        </p:nvSpPr>
        <p:spPr>
          <a:xfrm>
            <a:off x="8991998" y="5019336"/>
            <a:ext cx="2059782" cy="230832"/>
          </a:xfrm>
          <a:prstGeom prst="rect">
            <a:avLst/>
          </a:prstGeom>
          <a:noFill/>
        </p:spPr>
        <p:txBody>
          <a:bodyPr wrap="square" rtlCol="0">
            <a:spAutoFit/>
          </a:bodyPr>
          <a:lstStyle/>
          <a:p>
            <a:r>
              <a:rPr lang="en-GB" sz="900" dirty="0">
                <a:solidFill>
                  <a:schemeClr val="bg1"/>
                </a:solidFill>
                <a:latin typeface="Roboto" panose="02000000000000000000" pitchFamily="2" charset="0"/>
                <a:ea typeface="Roboto" panose="02000000000000000000" pitchFamily="2" charset="0"/>
              </a:rPr>
              <a:t>Isolation</a:t>
            </a:r>
          </a:p>
        </p:txBody>
      </p:sp>
      <p:sp>
        <p:nvSpPr>
          <p:cNvPr id="18" name="TextBox 17">
            <a:extLst>
              <a:ext uri="{FF2B5EF4-FFF2-40B4-BE49-F238E27FC236}">
                <a16:creationId xmlns:a16="http://schemas.microsoft.com/office/drawing/2014/main" id="{E78ED3FF-E68B-2F5E-E670-EEE90AE04885}"/>
              </a:ext>
            </a:extLst>
          </p:cNvPr>
          <p:cNvSpPr txBox="1"/>
          <p:nvPr/>
        </p:nvSpPr>
        <p:spPr>
          <a:xfrm>
            <a:off x="4344194" y="3758763"/>
            <a:ext cx="332581" cy="246221"/>
          </a:xfrm>
          <a:prstGeom prst="rect">
            <a:avLst/>
          </a:prstGeom>
          <a:noFill/>
        </p:spPr>
        <p:txBody>
          <a:bodyPr wrap="square" rtlCol="0">
            <a:spAutoFit/>
          </a:bodyPr>
          <a:lstStyle/>
          <a:p>
            <a:r>
              <a:rPr lang="en-GB" sz="1000" b="1" dirty="0">
                <a:solidFill>
                  <a:schemeClr val="bg1"/>
                </a:solidFill>
                <a:latin typeface="Roboto" panose="02000000000000000000" pitchFamily="2" charset="0"/>
                <a:ea typeface="Roboto" panose="02000000000000000000" pitchFamily="2" charset="0"/>
              </a:rPr>
              <a:t>1.</a:t>
            </a:r>
          </a:p>
        </p:txBody>
      </p:sp>
      <p:sp>
        <p:nvSpPr>
          <p:cNvPr id="19" name="TextBox 18">
            <a:extLst>
              <a:ext uri="{FF2B5EF4-FFF2-40B4-BE49-F238E27FC236}">
                <a16:creationId xmlns:a16="http://schemas.microsoft.com/office/drawing/2014/main" id="{5744C4BD-290C-21AC-A553-1E925BEB86FE}"/>
              </a:ext>
            </a:extLst>
          </p:cNvPr>
          <p:cNvSpPr txBox="1"/>
          <p:nvPr/>
        </p:nvSpPr>
        <p:spPr>
          <a:xfrm>
            <a:off x="3088480" y="6014759"/>
            <a:ext cx="2251869" cy="507831"/>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If symptoms develop while travelling, passengers should inform the cabin crew for them to take immediate action.</a:t>
            </a:r>
          </a:p>
        </p:txBody>
      </p:sp>
      <p:sp>
        <p:nvSpPr>
          <p:cNvPr id="20" name="TextBox 19">
            <a:extLst>
              <a:ext uri="{FF2B5EF4-FFF2-40B4-BE49-F238E27FC236}">
                <a16:creationId xmlns:a16="http://schemas.microsoft.com/office/drawing/2014/main" id="{A5E5B80A-4389-DE4E-1F9B-59401DAA768D}"/>
              </a:ext>
            </a:extLst>
          </p:cNvPr>
          <p:cNvSpPr txBox="1"/>
          <p:nvPr/>
        </p:nvSpPr>
        <p:spPr>
          <a:xfrm>
            <a:off x="3088481" y="5812502"/>
            <a:ext cx="2059782" cy="230832"/>
          </a:xfrm>
          <a:prstGeom prst="rect">
            <a:avLst/>
          </a:prstGeom>
          <a:noFill/>
        </p:spPr>
        <p:txBody>
          <a:bodyPr wrap="square" rtlCol="0">
            <a:spAutoFit/>
          </a:bodyPr>
          <a:lstStyle/>
          <a:p>
            <a:r>
              <a:rPr lang="en-GB" sz="900" b="1" dirty="0">
                <a:latin typeface="Roboto" panose="02000000000000000000" pitchFamily="2" charset="0"/>
                <a:ea typeface="Roboto" panose="02000000000000000000" pitchFamily="2" charset="0"/>
              </a:rPr>
              <a:t>WHILE TRAVELLING </a:t>
            </a:r>
          </a:p>
        </p:txBody>
      </p:sp>
      <p:sp>
        <p:nvSpPr>
          <p:cNvPr id="21" name="TextBox 20">
            <a:extLst>
              <a:ext uri="{FF2B5EF4-FFF2-40B4-BE49-F238E27FC236}">
                <a16:creationId xmlns:a16="http://schemas.microsoft.com/office/drawing/2014/main" id="{F4ECD35D-3388-1F73-EFDB-306A5794157E}"/>
              </a:ext>
            </a:extLst>
          </p:cNvPr>
          <p:cNvSpPr txBox="1"/>
          <p:nvPr/>
        </p:nvSpPr>
        <p:spPr>
          <a:xfrm>
            <a:off x="2896394" y="5797113"/>
            <a:ext cx="332581" cy="246221"/>
          </a:xfrm>
          <a:prstGeom prst="rect">
            <a:avLst/>
          </a:prstGeom>
          <a:noFill/>
        </p:spPr>
        <p:txBody>
          <a:bodyPr wrap="square" rtlCol="0">
            <a:spAutoFit/>
          </a:bodyPr>
          <a:lstStyle/>
          <a:p>
            <a:r>
              <a:rPr lang="en-GB" sz="1000" b="1" dirty="0">
                <a:solidFill>
                  <a:schemeClr val="bg1"/>
                </a:solidFill>
                <a:latin typeface="Roboto" panose="02000000000000000000" pitchFamily="2" charset="0"/>
                <a:ea typeface="Roboto" panose="02000000000000000000" pitchFamily="2" charset="0"/>
              </a:rPr>
              <a:t>2.</a:t>
            </a:r>
          </a:p>
        </p:txBody>
      </p:sp>
      <p:sp>
        <p:nvSpPr>
          <p:cNvPr id="22" name="TextBox 21">
            <a:extLst>
              <a:ext uri="{FF2B5EF4-FFF2-40B4-BE49-F238E27FC236}">
                <a16:creationId xmlns:a16="http://schemas.microsoft.com/office/drawing/2014/main" id="{FDAD4B91-72A2-3033-EF7C-335CDBA7E610}"/>
              </a:ext>
            </a:extLst>
          </p:cNvPr>
          <p:cNvSpPr txBox="1"/>
          <p:nvPr/>
        </p:nvSpPr>
        <p:spPr>
          <a:xfrm>
            <a:off x="1829594" y="7890995"/>
            <a:ext cx="2151856" cy="646331"/>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Travellers arriving from affected areas should receive information from public health authorities about where to seek care if symptoms develop. </a:t>
            </a:r>
          </a:p>
        </p:txBody>
      </p:sp>
      <p:sp>
        <p:nvSpPr>
          <p:cNvPr id="23" name="TextBox 22">
            <a:extLst>
              <a:ext uri="{FF2B5EF4-FFF2-40B4-BE49-F238E27FC236}">
                <a16:creationId xmlns:a16="http://schemas.microsoft.com/office/drawing/2014/main" id="{E2059553-349E-DECB-0261-734FCEA1C770}"/>
              </a:ext>
            </a:extLst>
          </p:cNvPr>
          <p:cNvSpPr txBox="1"/>
          <p:nvPr/>
        </p:nvSpPr>
        <p:spPr>
          <a:xfrm>
            <a:off x="2199084" y="7644774"/>
            <a:ext cx="2059782" cy="230832"/>
          </a:xfrm>
          <a:prstGeom prst="rect">
            <a:avLst/>
          </a:prstGeom>
          <a:noFill/>
        </p:spPr>
        <p:txBody>
          <a:bodyPr wrap="square" rtlCol="0">
            <a:spAutoFit/>
          </a:bodyPr>
          <a:lstStyle/>
          <a:p>
            <a:r>
              <a:rPr lang="en-GB" sz="900" b="1" dirty="0">
                <a:latin typeface="Roboto" panose="02000000000000000000" pitchFamily="2" charset="0"/>
                <a:ea typeface="Roboto" panose="02000000000000000000" pitchFamily="2" charset="0"/>
              </a:rPr>
              <a:t>INFORMATION ON ARRIVAL</a:t>
            </a:r>
          </a:p>
        </p:txBody>
      </p:sp>
      <p:sp>
        <p:nvSpPr>
          <p:cNvPr id="24" name="TextBox 23">
            <a:extLst>
              <a:ext uri="{FF2B5EF4-FFF2-40B4-BE49-F238E27FC236}">
                <a16:creationId xmlns:a16="http://schemas.microsoft.com/office/drawing/2014/main" id="{B7A80FE1-0CAF-ACD9-B9E2-030F330BDEA0}"/>
              </a:ext>
            </a:extLst>
          </p:cNvPr>
          <p:cNvSpPr txBox="1"/>
          <p:nvPr/>
        </p:nvSpPr>
        <p:spPr>
          <a:xfrm>
            <a:off x="2006997" y="7629385"/>
            <a:ext cx="332581" cy="246221"/>
          </a:xfrm>
          <a:prstGeom prst="rect">
            <a:avLst/>
          </a:prstGeom>
          <a:noFill/>
        </p:spPr>
        <p:txBody>
          <a:bodyPr wrap="square" rtlCol="0">
            <a:spAutoFit/>
          </a:bodyPr>
          <a:lstStyle/>
          <a:p>
            <a:r>
              <a:rPr lang="en-GB" sz="1000" b="1" dirty="0">
                <a:solidFill>
                  <a:schemeClr val="bg1"/>
                </a:solidFill>
                <a:latin typeface="Roboto" panose="02000000000000000000" pitchFamily="2" charset="0"/>
                <a:ea typeface="Roboto" panose="02000000000000000000" pitchFamily="2" charset="0"/>
              </a:rPr>
              <a:t>3.</a:t>
            </a:r>
          </a:p>
        </p:txBody>
      </p:sp>
      <p:sp>
        <p:nvSpPr>
          <p:cNvPr id="28" name="TextBox 27">
            <a:extLst>
              <a:ext uri="{FF2B5EF4-FFF2-40B4-BE49-F238E27FC236}">
                <a16:creationId xmlns:a16="http://schemas.microsoft.com/office/drawing/2014/main" id="{1012E241-E396-8165-23A3-550202E67063}"/>
              </a:ext>
            </a:extLst>
          </p:cNvPr>
          <p:cNvSpPr txBox="1"/>
          <p:nvPr/>
        </p:nvSpPr>
        <p:spPr>
          <a:xfrm>
            <a:off x="6767117" y="7065307"/>
            <a:ext cx="2251869" cy="784830"/>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While caring for patients, healthcare workers need to ask them about their recent travel. People with a suspected infection should be rapidly isolated and assessed. </a:t>
            </a:r>
          </a:p>
        </p:txBody>
      </p:sp>
      <p:sp>
        <p:nvSpPr>
          <p:cNvPr id="29" name="TextBox 28">
            <a:extLst>
              <a:ext uri="{FF2B5EF4-FFF2-40B4-BE49-F238E27FC236}">
                <a16:creationId xmlns:a16="http://schemas.microsoft.com/office/drawing/2014/main" id="{96CF1FEF-15C4-E9C9-2338-151787594B91}"/>
              </a:ext>
            </a:extLst>
          </p:cNvPr>
          <p:cNvSpPr txBox="1"/>
          <p:nvPr/>
        </p:nvSpPr>
        <p:spPr>
          <a:xfrm>
            <a:off x="6767118" y="6863050"/>
            <a:ext cx="2059782" cy="230832"/>
          </a:xfrm>
          <a:prstGeom prst="rect">
            <a:avLst/>
          </a:prstGeom>
          <a:noFill/>
        </p:spPr>
        <p:txBody>
          <a:bodyPr wrap="square" rtlCol="0">
            <a:spAutoFit/>
          </a:bodyPr>
          <a:lstStyle/>
          <a:p>
            <a:r>
              <a:rPr lang="en-GB" sz="900" b="1" dirty="0">
                <a:latin typeface="Roboto" panose="02000000000000000000" pitchFamily="2" charset="0"/>
                <a:ea typeface="Roboto" panose="02000000000000000000" pitchFamily="2" charset="0"/>
              </a:rPr>
              <a:t>IDENTIFYING AN INFECTION</a:t>
            </a:r>
          </a:p>
        </p:txBody>
      </p:sp>
      <p:sp>
        <p:nvSpPr>
          <p:cNvPr id="30" name="TextBox 29">
            <a:extLst>
              <a:ext uri="{FF2B5EF4-FFF2-40B4-BE49-F238E27FC236}">
                <a16:creationId xmlns:a16="http://schemas.microsoft.com/office/drawing/2014/main" id="{1675B833-B3FB-29F2-480A-868A70AED06E}"/>
              </a:ext>
            </a:extLst>
          </p:cNvPr>
          <p:cNvSpPr txBox="1"/>
          <p:nvPr/>
        </p:nvSpPr>
        <p:spPr>
          <a:xfrm>
            <a:off x="6575031" y="6847661"/>
            <a:ext cx="332581" cy="246221"/>
          </a:xfrm>
          <a:prstGeom prst="rect">
            <a:avLst/>
          </a:prstGeom>
          <a:noFill/>
        </p:spPr>
        <p:txBody>
          <a:bodyPr wrap="square" rtlCol="0">
            <a:spAutoFit/>
          </a:bodyPr>
          <a:lstStyle/>
          <a:p>
            <a:r>
              <a:rPr lang="en-GB" sz="1000" b="1" dirty="0">
                <a:solidFill>
                  <a:schemeClr val="bg1"/>
                </a:solidFill>
                <a:latin typeface="Roboto" panose="02000000000000000000" pitchFamily="2" charset="0"/>
                <a:ea typeface="Roboto" panose="02000000000000000000" pitchFamily="2" charset="0"/>
              </a:rPr>
              <a:t>4.</a:t>
            </a:r>
          </a:p>
        </p:txBody>
      </p:sp>
      <p:sp>
        <p:nvSpPr>
          <p:cNvPr id="31" name="TextBox 30">
            <a:extLst>
              <a:ext uri="{FF2B5EF4-FFF2-40B4-BE49-F238E27FC236}">
                <a16:creationId xmlns:a16="http://schemas.microsoft.com/office/drawing/2014/main" id="{001B9D59-FC6F-BAC6-4039-161F49148BB6}"/>
              </a:ext>
            </a:extLst>
          </p:cNvPr>
          <p:cNvSpPr txBox="1"/>
          <p:nvPr/>
        </p:nvSpPr>
        <p:spPr>
          <a:xfrm>
            <a:off x="4924425" y="9250460"/>
            <a:ext cx="1764507" cy="646331"/>
          </a:xfrm>
          <a:prstGeom prst="rect">
            <a:avLst/>
          </a:prstGeom>
          <a:noFill/>
        </p:spPr>
        <p:txBody>
          <a:bodyPr wrap="square" rtlCol="0">
            <a:spAutoFit/>
          </a:bodyPr>
          <a:lstStyle/>
          <a:p>
            <a:pPr algn="r"/>
            <a:r>
              <a:rPr lang="en-GB" sz="900" dirty="0">
                <a:latin typeface="Roboto" panose="02000000000000000000" pitchFamily="2" charset="0"/>
                <a:ea typeface="Roboto" panose="02000000000000000000" pitchFamily="2" charset="0"/>
              </a:rPr>
              <a:t>Public health authorities will monitor anyone in contact with people who are infected to help prevent further spread.</a:t>
            </a:r>
          </a:p>
        </p:txBody>
      </p:sp>
      <p:sp>
        <p:nvSpPr>
          <p:cNvPr id="32" name="TextBox 31">
            <a:extLst>
              <a:ext uri="{FF2B5EF4-FFF2-40B4-BE49-F238E27FC236}">
                <a16:creationId xmlns:a16="http://schemas.microsoft.com/office/drawing/2014/main" id="{83615F53-B6E5-DEC5-FFBD-1327CC46F090}"/>
              </a:ext>
            </a:extLst>
          </p:cNvPr>
          <p:cNvSpPr txBox="1"/>
          <p:nvPr/>
        </p:nvSpPr>
        <p:spPr>
          <a:xfrm>
            <a:off x="5497512" y="9048203"/>
            <a:ext cx="2059782" cy="230832"/>
          </a:xfrm>
          <a:prstGeom prst="rect">
            <a:avLst/>
          </a:prstGeom>
          <a:noFill/>
        </p:spPr>
        <p:txBody>
          <a:bodyPr wrap="square" rtlCol="0">
            <a:spAutoFit/>
          </a:bodyPr>
          <a:lstStyle/>
          <a:p>
            <a:r>
              <a:rPr lang="en-GB" sz="900" b="1" dirty="0">
                <a:latin typeface="Roboto" panose="02000000000000000000" pitchFamily="2" charset="0"/>
                <a:ea typeface="Roboto" panose="02000000000000000000" pitchFamily="2" charset="0"/>
              </a:rPr>
              <a:t>CONTACT TRACING</a:t>
            </a:r>
          </a:p>
        </p:txBody>
      </p:sp>
      <p:sp>
        <p:nvSpPr>
          <p:cNvPr id="33" name="TextBox 32">
            <a:extLst>
              <a:ext uri="{FF2B5EF4-FFF2-40B4-BE49-F238E27FC236}">
                <a16:creationId xmlns:a16="http://schemas.microsoft.com/office/drawing/2014/main" id="{5A51D1AF-28DA-2168-6D04-D0B054A77AFF}"/>
              </a:ext>
            </a:extLst>
          </p:cNvPr>
          <p:cNvSpPr txBox="1"/>
          <p:nvPr/>
        </p:nvSpPr>
        <p:spPr>
          <a:xfrm>
            <a:off x="5305425" y="9032814"/>
            <a:ext cx="332581" cy="246221"/>
          </a:xfrm>
          <a:prstGeom prst="rect">
            <a:avLst/>
          </a:prstGeom>
          <a:noFill/>
        </p:spPr>
        <p:txBody>
          <a:bodyPr wrap="square" rtlCol="0">
            <a:spAutoFit/>
          </a:bodyPr>
          <a:lstStyle/>
          <a:p>
            <a:r>
              <a:rPr lang="en-GB" sz="1000" b="1" dirty="0">
                <a:solidFill>
                  <a:schemeClr val="bg1"/>
                </a:solidFill>
                <a:latin typeface="Roboto" panose="02000000000000000000" pitchFamily="2" charset="0"/>
                <a:ea typeface="Roboto" panose="02000000000000000000" pitchFamily="2" charset="0"/>
              </a:rPr>
              <a:t>5.</a:t>
            </a:r>
          </a:p>
        </p:txBody>
      </p:sp>
      <p:sp>
        <p:nvSpPr>
          <p:cNvPr id="34" name="TextBox 33">
            <a:extLst>
              <a:ext uri="{FF2B5EF4-FFF2-40B4-BE49-F238E27FC236}">
                <a16:creationId xmlns:a16="http://schemas.microsoft.com/office/drawing/2014/main" id="{630137D4-E6F4-33B0-3125-E5111B8E48C7}"/>
              </a:ext>
            </a:extLst>
          </p:cNvPr>
          <p:cNvSpPr txBox="1"/>
          <p:nvPr/>
        </p:nvSpPr>
        <p:spPr>
          <a:xfrm>
            <a:off x="4099320" y="11071164"/>
            <a:ext cx="1893891" cy="646331"/>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Patients displaying symptoms are isolated and cared for using strict infection prevention and control measures.</a:t>
            </a:r>
          </a:p>
        </p:txBody>
      </p:sp>
      <p:sp>
        <p:nvSpPr>
          <p:cNvPr id="35" name="TextBox 34">
            <a:extLst>
              <a:ext uri="{FF2B5EF4-FFF2-40B4-BE49-F238E27FC236}">
                <a16:creationId xmlns:a16="http://schemas.microsoft.com/office/drawing/2014/main" id="{6C6C33AD-92F7-0969-22BA-BFA9B2AB912A}"/>
              </a:ext>
            </a:extLst>
          </p:cNvPr>
          <p:cNvSpPr txBox="1"/>
          <p:nvPr/>
        </p:nvSpPr>
        <p:spPr>
          <a:xfrm>
            <a:off x="4099320" y="10895506"/>
            <a:ext cx="2059782" cy="230832"/>
          </a:xfrm>
          <a:prstGeom prst="rect">
            <a:avLst/>
          </a:prstGeom>
          <a:noFill/>
        </p:spPr>
        <p:txBody>
          <a:bodyPr wrap="square" rtlCol="0">
            <a:spAutoFit/>
          </a:bodyPr>
          <a:lstStyle/>
          <a:p>
            <a:r>
              <a:rPr lang="en-GB" sz="900" b="1" dirty="0">
                <a:latin typeface="Roboto" panose="02000000000000000000" pitchFamily="2" charset="0"/>
                <a:ea typeface="Roboto" panose="02000000000000000000" pitchFamily="2" charset="0"/>
              </a:rPr>
              <a:t>HOSPITALS</a:t>
            </a:r>
          </a:p>
        </p:txBody>
      </p:sp>
      <p:sp>
        <p:nvSpPr>
          <p:cNvPr id="36" name="TextBox 35">
            <a:extLst>
              <a:ext uri="{FF2B5EF4-FFF2-40B4-BE49-F238E27FC236}">
                <a16:creationId xmlns:a16="http://schemas.microsoft.com/office/drawing/2014/main" id="{CAD4F635-4CB8-DEC2-F3D6-38A96F27981D}"/>
              </a:ext>
            </a:extLst>
          </p:cNvPr>
          <p:cNvSpPr txBox="1"/>
          <p:nvPr/>
        </p:nvSpPr>
        <p:spPr>
          <a:xfrm>
            <a:off x="3907233" y="10880117"/>
            <a:ext cx="332581" cy="246221"/>
          </a:xfrm>
          <a:prstGeom prst="rect">
            <a:avLst/>
          </a:prstGeom>
          <a:noFill/>
        </p:spPr>
        <p:txBody>
          <a:bodyPr wrap="square" rtlCol="0">
            <a:spAutoFit/>
          </a:bodyPr>
          <a:lstStyle/>
          <a:p>
            <a:r>
              <a:rPr lang="en-GB" sz="1000" b="1" dirty="0">
                <a:solidFill>
                  <a:schemeClr val="bg1"/>
                </a:solidFill>
                <a:latin typeface="Roboto" panose="02000000000000000000" pitchFamily="2" charset="0"/>
                <a:ea typeface="Roboto" panose="02000000000000000000" pitchFamily="2" charset="0"/>
              </a:rPr>
              <a:t>6.</a:t>
            </a:r>
          </a:p>
        </p:txBody>
      </p:sp>
      <p:sp>
        <p:nvSpPr>
          <p:cNvPr id="37" name="TextBox 36">
            <a:extLst>
              <a:ext uri="{FF2B5EF4-FFF2-40B4-BE49-F238E27FC236}">
                <a16:creationId xmlns:a16="http://schemas.microsoft.com/office/drawing/2014/main" id="{C0F7D9D1-B05C-DF55-A753-786008778555}"/>
              </a:ext>
            </a:extLst>
          </p:cNvPr>
          <p:cNvSpPr txBox="1"/>
          <p:nvPr/>
        </p:nvSpPr>
        <p:spPr>
          <a:xfrm>
            <a:off x="1074140" y="12283546"/>
            <a:ext cx="8110141" cy="584775"/>
          </a:xfrm>
          <a:prstGeom prst="rect">
            <a:avLst/>
          </a:prstGeom>
          <a:noFill/>
        </p:spPr>
        <p:txBody>
          <a:bodyPr wrap="square" rtlCol="0">
            <a:spAutoFit/>
          </a:bodyPr>
          <a:lstStyle/>
          <a:p>
            <a:r>
              <a:rPr lang="en-GB" sz="1600" b="1" dirty="0">
                <a:solidFill>
                  <a:schemeClr val="bg1"/>
                </a:solidFill>
                <a:latin typeface="Roboto" panose="02000000000000000000" pitchFamily="2" charset="0"/>
                <a:ea typeface="Roboto" panose="02000000000000000000" pitchFamily="2" charset="0"/>
              </a:rPr>
              <a:t>The risk to the general population in Europe from the current Ebola disease outbreak in DRC and Uganda remains very low.</a:t>
            </a:r>
            <a:endParaRPr lang="en-GB" sz="1600" dirty="0">
              <a:solidFill>
                <a:schemeClr val="bg1"/>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1463940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d6aa37e-3a89-4bd8-9367-95b8219209ae}" enabled="1" method="Standard" siteId="{6ad73702-409c-4046-ae59-cc4bea334507}" contentBits="2" removed="0"/>
</clbl:labelList>
</file>

<file path=docProps/app.xml><?xml version="1.0" encoding="utf-8"?>
<Properties xmlns="http://schemas.openxmlformats.org/officeDocument/2006/extended-properties" xmlns:vt="http://schemas.openxmlformats.org/officeDocument/2006/docPropsVTypes">
  <Template>Office Theme</Template>
  <TotalTime>15</TotalTime>
  <Words>293</Words>
  <Application>Microsoft Office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Roboto</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Dragos Platon</dc:creator>
  <cp:lastModifiedBy>Dragos Platon</cp:lastModifiedBy>
  <cp:revision>5</cp:revision>
  <dcterms:created xsi:type="dcterms:W3CDTF">2026-06-02T12:30:10Z</dcterms:created>
  <dcterms:modified xsi:type="dcterms:W3CDTF">2026-06-02T12:48:44Z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Theme:8</vt:lpwstr>
  </property>
  <property fmtid="{D5CDD505-2E9C-101B-9397-08002B2CF9AE}" pid="3" name="ClassificationContentMarkingFooterText">
    <vt:lpwstr>Classified as ECDC NORMAL </vt:lpwstr>
  </property>
</Properties>
</file>