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revisionInfo.xml" ContentType="application/vnd.ms-powerpoint.revisioninfo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BCB8C4-D91A-4967-BE44-A6E5B415DBB1}" v="1" dt="2024-04-11T14:31:49.3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12" Type="http://schemas.openxmlformats.org/officeDocument/2006/relationships/customXml" Target="../customXml/item5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4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8838"/>
            <a:ext cx="9144000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66072"/>
            <a:ext cx="9144000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49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27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41206"/>
            <a:ext cx="2628900" cy="543110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1206"/>
            <a:ext cx="7734300" cy="543110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863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12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597735"/>
            <a:ext cx="10515600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288811"/>
            <a:ext cx="10515600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>
                    <a:tint val="75000"/>
                  </a:schemeClr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97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06030"/>
            <a:ext cx="5181600" cy="40662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06030"/>
            <a:ext cx="5181600" cy="40662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06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41207"/>
            <a:ext cx="10515600" cy="123872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571031"/>
            <a:ext cx="5157787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40969"/>
            <a:ext cx="5157787" cy="34432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71031"/>
            <a:ext cx="5183188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40969"/>
            <a:ext cx="5183188" cy="34432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7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6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27249"/>
            <a:ext cx="3932237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22740"/>
            <a:ext cx="6172200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1922621"/>
            <a:ext cx="3932237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13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27249"/>
            <a:ext cx="3932237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22740"/>
            <a:ext cx="6172200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1922621"/>
            <a:ext cx="3932237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52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41207"/>
            <a:ext cx="10515600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06030"/>
            <a:ext cx="10515600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939951"/>
            <a:ext cx="2743200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F1000-3594-4FBE-99B8-25F9CBDD522F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5939951"/>
            <a:ext cx="4114800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5939951"/>
            <a:ext cx="2743200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2BD2F-9FCA-4554-8A0F-74D77B550FA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791536-DE9C-8A7E-C286-1EF882A4D90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708650" y="63500"/>
            <a:ext cx="80327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ECDC NORMAL</a:t>
            </a:r>
          </a:p>
        </p:txBody>
      </p:sp>
    </p:spTree>
    <p:extLst>
      <p:ext uri="{BB962C8B-B14F-4D97-AF65-F5344CB8AC3E}">
        <p14:creationId xmlns:p14="http://schemas.microsoft.com/office/powerpoint/2010/main" val="1395715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video game&#10;&#10;Description automatically generated">
            <a:extLst>
              <a:ext uri="{FF2B5EF4-FFF2-40B4-BE49-F238E27FC236}">
                <a16:creationId xmlns:a16="http://schemas.microsoft.com/office/drawing/2014/main" id="{7EFBC536-2CD8-E6E5-130C-D3AD08571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9"/>
            <a:ext cx="12192000" cy="638048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32959A7-1694-9A59-6DA3-EF9077796EF1}"/>
              </a:ext>
            </a:extLst>
          </p:cNvPr>
          <p:cNvSpPr>
            <a:spLocks noGrp="1"/>
          </p:cNvSpPr>
          <p:nvPr/>
        </p:nvSpPr>
        <p:spPr>
          <a:xfrm>
            <a:off x="2115225" y="602917"/>
            <a:ext cx="8223584" cy="532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803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Vaccines, protecting generations</a:t>
            </a:r>
          </a:p>
        </p:txBody>
      </p:sp>
    </p:spTree>
    <p:extLst>
      <p:ext uri="{BB962C8B-B14F-4D97-AF65-F5344CB8AC3E}">
        <p14:creationId xmlns:p14="http://schemas.microsoft.com/office/powerpoint/2010/main" val="132333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tandard Document" ma:contentTypeID="0x010100EE95EE7DB3A482488E68FA4A7091999F00D3B6B1EA02B71F4D87658D2F0F66AE6A" ma:contentTypeVersion="153" ma:contentTypeDescription="Create a new document." ma:contentTypeScope="" ma:versionID="64dfd44ca1b7c4aebbced5dde92b5729">
  <xsd:schema xmlns:xsd="http://www.w3.org/2001/XMLSchema" xmlns:xs="http://www.w3.org/2001/XMLSchema" xmlns:p="http://schemas.microsoft.com/office/2006/metadata/properties" xmlns:ns2="4240f11c-4df2-4a37-9be1-bdf0d4dfc218" xmlns:ns3="fe73b3f6-a427-4a99-886e-da32c6de835d" xmlns:ns4="ad844e80-7513-4d59-8106-40a8f6a315d3" xmlns:ns5="a4eb6d0c-4d9f-43dd-94e5-954b3aecc36c" targetNamespace="http://schemas.microsoft.com/office/2006/metadata/properties" ma:root="true" ma:fieldsID="9d58d2a03883d2bf4c060b8561bb30a2" ns2:_="" ns3:_="" ns4:_="" ns5:_="">
    <xsd:import namespace="4240f11c-4df2-4a37-9be1-bdf0d4dfc218"/>
    <xsd:import namespace="fe73b3f6-a427-4a99-886e-da32c6de835d"/>
    <xsd:import namespace="ad844e80-7513-4d59-8106-40a8f6a315d3"/>
    <xsd:import namespace="a4eb6d0c-4d9f-43dd-94e5-954b3aecc36c"/>
    <xsd:element name="properties">
      <xsd:complexType>
        <xsd:sequence>
          <xsd:element name="documentManagement">
            <xsd:complexType>
              <xsd:all>
                <xsd:element ref="ns2:ECMX_SUMMARY" minOccurs="0"/>
                <xsd:element ref="ns3:c67668d6730c4bc2a26c654fc875ab99" minOccurs="0"/>
                <xsd:element ref="ns3:TaxCatchAll" minOccurs="0"/>
                <xsd:element ref="ns3:TaxCatchAllLabel" minOccurs="0"/>
                <xsd:element ref="ns3:o13d78bceb4b4178ab3c456bf4db706a" minOccurs="0"/>
                <xsd:element ref="ns3:na274824997947589a1bfdfb0b645b50" minOccurs="0"/>
                <xsd:element ref="ns3:kf1264ba1b22407abef15b09c01e8cf0" minOccurs="0"/>
                <xsd:element ref="ns3:b489bfe21c7249aba6a1ae186fa4e51c" minOccurs="0"/>
                <xsd:element ref="ns3:cbaf9fdaaf87475a8d0ae10d3e79318e" minOccurs="0"/>
                <xsd:element ref="ns2:ECMX_PUBLISHDATE" minOccurs="0"/>
                <xsd:element ref="ns2:ECMX_BUSINESSID" minOccurs="0"/>
                <xsd:element ref="ns2:ECMX_OPERATIONALID" minOccurs="0"/>
                <xsd:element ref="ns2:ECMX_ADDITIONALINFO" minOccurs="0"/>
                <xsd:element ref="ns3:ECMX_OWNER" minOccurs="0"/>
                <xsd:element ref="ns4:TaxKeywordTaxHTField" minOccurs="0"/>
                <xsd:element ref="ns5:MediaServiceLocation" minOccurs="0"/>
                <xsd:element ref="ns4:_dlc_DocId" minOccurs="0"/>
                <xsd:element ref="ns4:_dlc_DocIdUrl" minOccurs="0"/>
                <xsd:element ref="ns4:_dlc_DocIdPersistId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0f11c-4df2-4a37-9be1-bdf0d4dfc218" elementFormDefault="qualified">
    <xsd:import namespace="http://schemas.microsoft.com/office/2006/documentManagement/types"/>
    <xsd:import namespace="http://schemas.microsoft.com/office/infopath/2007/PartnerControls"/>
    <xsd:element name="ECMX_SUMMARY" ma:index="8" nillable="true" ma:displayName="Summary" ma:description="Short and distinct description of the document" ma:internalName="ECMX_SUMMARY">
      <xsd:simpleType>
        <xsd:restriction base="dms:Note">
          <xsd:maxLength value="255"/>
        </xsd:restriction>
      </xsd:simpleType>
    </xsd:element>
    <xsd:element name="ECMX_PUBLISHDATE" ma:index="23" nillable="true" ma:displayName="Publish Date" ma:description="Enter the date of publication or finalisation of this document" ma:format="DateOnly" ma:internalName="ECMX_PUBLISHDATE">
      <xsd:simpleType>
        <xsd:restriction base="dms:DateTime"/>
      </xsd:simpleType>
    </xsd:element>
    <xsd:element name="ECMX_BUSINESSID" ma:index="24" nillable="true" ma:displayName="Business ID" ma:description="Enter the business identifier of the document such as ECDC/IP/25" ma:internalName="ECMX_BUSINESSID">
      <xsd:simpleType>
        <xsd:restriction base="dms:Text">
          <xsd:maxLength value="255"/>
        </xsd:restriction>
      </xsd:simpleType>
    </xsd:element>
    <xsd:element name="ECMX_OPERATIONALID" ma:index="25" nillable="true" ma:displayName="Operational ID" ma:description="Enter the operational or workflow identifier such as 104.2.2.1" ma:internalName="ECMX_OPERATIONALID">
      <xsd:simpleType>
        <xsd:restriction base="dms:Text">
          <xsd:maxLength value="255"/>
        </xsd:restriction>
      </xsd:simpleType>
    </xsd:element>
    <xsd:element name="ECMX_ADDITIONALINFO" ma:index="26" nillable="true" ma:displayName="Additional Info" ma:description="Provide any additional notes or information about the document" ma:internalName="ECMX_ADDITIONALINF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3b3f6-a427-4a99-886e-da32c6de835d" elementFormDefault="qualified">
    <xsd:import namespace="http://schemas.microsoft.com/office/2006/documentManagement/types"/>
    <xsd:import namespace="http://schemas.microsoft.com/office/infopath/2007/PartnerControls"/>
    <xsd:element name="c67668d6730c4bc2a26c654fc875ab99" ma:index="9" nillable="true" ma:taxonomy="true" ma:internalName="c67668d6730c4bc2a26c654fc875ab99" ma:taxonomyFieldName="ECMX_CATEGORYLABEL" ma:displayName="Category Label" ma:default="662;#Communication|78eb7c99-aa5a-4fcf-ac48-9d35a30afe6d" ma:fieldId="{c67668d6-730c-4bc2-a26c-654fc875ab99}" ma:sspId="14c281f0-fdb2-43d6-8bd5-8268950107ba" ma:termSetId="c558570e-7e10-421a-aae8-97c91a6750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6db8dde0-a79d-417b-84c2-a70d3916e53d}" ma:internalName="TaxCatchAll" ma:showField="CatchAllData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6db8dde0-a79d-417b-84c2-a70d3916e53d}" ma:internalName="TaxCatchAllLabel" ma:readOnly="true" ma:showField="CatchAllDataLabel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13d78bceb4b4178ab3c456bf4db706a" ma:index="13" nillable="true" ma:taxonomy="true" ma:internalName="o13d78bceb4b4178ab3c456bf4db706a" ma:taxonomyFieldName="ECMX_DOCUMENTTYPE" ma:displayName="Document Type" ma:fieldId="{813d78bc-eb4b-4178-ab3c-456bf4db706a}" ma:sspId="14c281f0-fdb2-43d6-8bd5-8268950107ba" ma:termSetId="c389c416-3255-4b96-b67a-477bf9d78a2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a274824997947589a1bfdfb0b645b50" ma:index="15" nillable="true" ma:taxonomy="true" ma:internalName="na274824997947589a1bfdfb0b645b50" ma:taxonomyFieldName="ECMX_ENTITY" ma:displayName="Entity" ma:fieldId="{7a274824-9979-4758-9a1b-fdfb0b645b50}" ma:sspId="14c281f0-fdb2-43d6-8bd5-8268950107ba" ma:termSetId="642df4da-6b01-472d-8f33-07d3ed3a3a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f1264ba1b22407abef15b09c01e8cf0" ma:index="17" nillable="true" ma:taxonomy="true" ma:internalName="kf1264ba1b22407abef15b09c01e8cf0" ma:taxonomyFieldName="ECMX_DISEASEPATHOGEN" ma:displayName="Disease/Pathogen" ma:fieldId="{4f1264ba-1b22-407a-bef1-5b09c01e8cf0}" ma:sspId="14c281f0-fdb2-43d6-8bd5-8268950107ba" ma:termSetId="0299f09b-7697-48da-88c2-893786836c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489bfe21c7249aba6a1ae186fa4e51c" ma:index="19" nillable="true" ma:taxonomy="true" ma:internalName="b489bfe21c7249aba6a1ae186fa4e51c" ma:taxonomyFieldName="ECMX_DOCUMENTSTATUS" ma:displayName="Document Status" ma:default="1;#Draft|bed60e9a-f1b8-4691-a7e2-534f78067ff3" ma:fieldId="{b489bfe2-1c72-49ab-a6a1-ae186fa4e51c}" ma:sspId="14c281f0-fdb2-43d6-8bd5-8268950107ba" ma:termSetId="142c0697-2f33-49ef-84e0-8a01165d72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baf9fdaaf87475a8d0ae10d3e79318e" ma:index="21" nillable="true" ma:taxonomy="true" ma:internalName="cbaf9fdaaf87475a8d0ae10d3e79318e" ma:taxonomyFieldName="ECMX_LIFECYCLE" ma:displayName="Lifecycle" ma:default="2;#Active|50127695-0d4f-4ac1-ab93-ebc716c3e584" ma:fieldId="{cbaf9fda-af87-475a-8d0a-e10d3e79318e}" ma:sspId="14c281f0-fdb2-43d6-8bd5-8268950107ba" ma:termSetId="84fb9b37-c2b8-4969-9234-b37fe8170d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MX_OWNER" ma:index="27" nillable="true" ma:displayName="Owner" ma:list="UserInfo" ma:SharePointGroup="0" ma:internalName="ECMX_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4e80-7513-4d59-8106-40a8f6a315d3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8" nillable="true" ma:taxonomy="true" ma:internalName="TaxKeywordTaxHTField" ma:taxonomyFieldName="TaxKeyword" ma:displayName="Enterprise Keywords" ma:fieldId="{23f27201-bee3-471e-b2e7-b64fd8b7ca38}" ma:taxonomyMulti="true" ma:sspId="14c281f0-fdb2-43d6-8bd5-8268950107b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3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eb6d0c-4d9f-43dd-94e5-954b3aecc36c" elementFormDefault="qualified">
    <xsd:import namespace="http://schemas.microsoft.com/office/2006/documentManagement/types"/>
    <xsd:import namespace="http://schemas.microsoft.com/office/infopath/2007/PartnerControls"/>
    <xsd:element name="MediaServiceLocation" ma:index="3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14c281f0-fdb2-43d6-8bd5-8268950107ba" ContentTypeId="0x010100EE95EE7DB3A482488E68FA4A7091999F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489bfe21c7249aba6a1ae186fa4e51c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bed60e9a-f1b8-4691-a7e2-534f78067ff3</TermId>
        </TermInfo>
      </Terms>
    </b489bfe21c7249aba6a1ae186fa4e51c>
    <cbaf9fdaaf87475a8d0ae10d3e79318e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Active</TermName>
          <TermId xmlns="http://schemas.microsoft.com/office/infopath/2007/PartnerControls">50127695-0d4f-4ac1-ab93-ebc716c3e584</TermId>
        </TermInfo>
      </Terms>
    </cbaf9fdaaf87475a8d0ae10d3e79318e>
    <ECMX_SUMMARY xmlns="4240f11c-4df2-4a37-9be1-bdf0d4dfc218" xsi:nil="true"/>
    <ECMX_ADDITIONALINFO xmlns="4240f11c-4df2-4a37-9be1-bdf0d4dfc218" xsi:nil="true"/>
    <ECMX_OWNER xmlns="fe73b3f6-a427-4a99-886e-da32c6de835d">
      <UserInfo>
        <DisplayName/>
        <AccountId xsi:nil="true"/>
        <AccountType/>
      </UserInfo>
    </ECMX_OWNER>
    <kf1264ba1b22407abef15b09c01e8cf0 xmlns="fe73b3f6-a427-4a99-886e-da32c6de835d">
      <Terms xmlns="http://schemas.microsoft.com/office/infopath/2007/PartnerControls"/>
    </kf1264ba1b22407abef15b09c01e8cf0>
    <o13d78bceb4b4178ab3c456bf4db706a xmlns="fe73b3f6-a427-4a99-886e-da32c6de835d">
      <Terms xmlns="http://schemas.microsoft.com/office/infopath/2007/PartnerControls"/>
    </o13d78bceb4b4178ab3c456bf4db706a>
    <TaxKeywordTaxHTField xmlns="ad844e80-7513-4d59-8106-40a8f6a315d3">
      <Terms xmlns="http://schemas.microsoft.com/office/infopath/2007/PartnerControls"/>
    </TaxKeywordTaxHTField>
    <ECMX_PUBLISHDATE xmlns="4240f11c-4df2-4a37-9be1-bdf0d4dfc218" xsi:nil="true"/>
    <ECMX_BUSINESSID xmlns="4240f11c-4df2-4a37-9be1-bdf0d4dfc218" xsi:nil="true"/>
    <c67668d6730c4bc2a26c654fc875ab99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 Communications</TermName>
          <TermId xmlns="http://schemas.microsoft.com/office/infopath/2007/PartnerControls">6da40654-d6fe-4c3b-b33d-4ae66d383867</TermId>
        </TermInfo>
      </Terms>
    </c67668d6730c4bc2a26c654fc875ab99>
    <TaxCatchAll xmlns="fe73b3f6-a427-4a99-886e-da32c6de835d">
      <Value>432</Value>
      <Value>3</Value>
      <Value>2</Value>
      <Value>1</Value>
    </TaxCatchAll>
    <na274824997947589a1bfdfb0b645b50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ECDC</TermName>
          <TermId xmlns="http://schemas.microsoft.com/office/infopath/2007/PartnerControls">931345c4-86d9-4b39-a79a-5a8b0b90257f</TermId>
        </TermInfo>
      </Terms>
    </na274824997947589a1bfdfb0b645b50>
    <ECMX_OPERATIONALID xmlns="4240f11c-4df2-4a37-9be1-bdf0d4dfc218" xsi:nil="true"/>
    <_dlc_DocId xmlns="ad844e80-7513-4d59-8106-40a8f6a315d3">IORGCOM-758100987-29733</_dlc_DocId>
    <_dlc_DocIdUrl xmlns="ad844e80-7513-4d59-8106-40a8f6a315d3">
      <Url>https://ecdc365.sharepoint.com/teams/iorg_dir_com/_layouts/15/DocIdRedir.aspx?ID=IORGCOM-758100987-29733</Url>
      <Description>IORGCOM-758100987-29733</Description>
    </_dlc_DocIdUrl>
  </documentManagement>
</p:properties>
</file>

<file path=customXml/itemProps1.xml><?xml version="1.0" encoding="utf-8"?>
<ds:datastoreItem xmlns:ds="http://schemas.openxmlformats.org/officeDocument/2006/customXml" ds:itemID="{84F23FD5-5D60-4162-825B-366C319F861E}"/>
</file>

<file path=customXml/itemProps2.xml><?xml version="1.0" encoding="utf-8"?>
<ds:datastoreItem xmlns:ds="http://schemas.openxmlformats.org/officeDocument/2006/customXml" ds:itemID="{60AC0E38-0008-4155-8BB1-EC744844A8D8}"/>
</file>

<file path=customXml/itemProps3.xml><?xml version="1.0" encoding="utf-8"?>
<ds:datastoreItem xmlns:ds="http://schemas.openxmlformats.org/officeDocument/2006/customXml" ds:itemID="{9B18888B-FC79-4A37-9690-E367783B137C}"/>
</file>

<file path=customXml/itemProps4.xml><?xml version="1.0" encoding="utf-8"?>
<ds:datastoreItem xmlns:ds="http://schemas.openxmlformats.org/officeDocument/2006/customXml" ds:itemID="{321D348B-A692-477B-811C-C7F3C9281AD7}"/>
</file>

<file path=customXml/itemProps5.xml><?xml version="1.0" encoding="utf-8"?>
<ds:datastoreItem xmlns:ds="http://schemas.openxmlformats.org/officeDocument/2006/customXml" ds:itemID="{2A50CCA1-C323-438C-AE04-534D7D21F010}"/>
</file>

<file path=docMetadata/LabelInfo.xml><?xml version="1.0" encoding="utf-8"?>
<clbl:labelList xmlns:clbl="http://schemas.microsoft.com/office/2020/mipLabelMetadata">
  <clbl:label id="{5d6aa37e-3a89-4bd8-9367-95b8219209ae}" enabled="1" method="Standard" siteId="{6ad73702-409c-4046-ae59-cc4bea33450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Dragos Platon</dc:creator>
  <cp:lastModifiedBy>Nicolas White</cp:lastModifiedBy>
  <cp:revision>3</cp:revision>
  <dcterms:created xsi:type="dcterms:W3CDTF">2024-04-10T09:26:31Z</dcterms:created>
  <dcterms:modified xsi:type="dcterms:W3CDTF">2024-04-11T14:32:10Z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ECDC NORMAL</vt:lpwstr>
  </property>
  <property fmtid="{D5CDD505-2E9C-101B-9397-08002B2CF9AE}" pid="4" name="ContentTypeId">
    <vt:lpwstr>0x010100EE95EE7DB3A482488E68FA4A7091999F00D3B6B1EA02B71F4D87658D2F0F66AE6A</vt:lpwstr>
  </property>
  <property fmtid="{D5CDD505-2E9C-101B-9397-08002B2CF9AE}" pid="5" name="TaxKeyword">
    <vt:lpwstr/>
  </property>
  <property fmtid="{D5CDD505-2E9C-101B-9397-08002B2CF9AE}" pid="6" name="ECMX_ENTITY">
    <vt:lpwstr>3;#ECDC|931345c4-86d9-4b39-a79a-5a8b0b90257f</vt:lpwstr>
  </property>
  <property fmtid="{D5CDD505-2E9C-101B-9397-08002B2CF9AE}" pid="7" name="MediaServiceImageTags">
    <vt:lpwstr/>
  </property>
  <property fmtid="{D5CDD505-2E9C-101B-9397-08002B2CF9AE}" pid="8" name="ECMX_LIFECYCLE">
    <vt:lpwstr>2;#Active|50127695-0d4f-4ac1-ab93-ebc716c3e584</vt:lpwstr>
  </property>
  <property fmtid="{D5CDD505-2E9C-101B-9397-08002B2CF9AE}" pid="9" name="lcf76f155ced4ddcb4097134ff3c332f">
    <vt:lpwstr/>
  </property>
  <property fmtid="{D5CDD505-2E9C-101B-9397-08002B2CF9AE}" pid="10" name="ECMX_DISEASEPATHOGEN">
    <vt:lpwstr/>
  </property>
  <property fmtid="{D5CDD505-2E9C-101B-9397-08002B2CF9AE}" pid="11" name="ECMX_DOCUMENTTYPE">
    <vt:lpwstr/>
  </property>
  <property fmtid="{D5CDD505-2E9C-101B-9397-08002B2CF9AE}" pid="12" name="ECMX_CATEGORYLABEL">
    <vt:lpwstr>432;#Internal Communications|6da40654-d6fe-4c3b-b33d-4ae66d383867</vt:lpwstr>
  </property>
  <property fmtid="{D5CDD505-2E9C-101B-9397-08002B2CF9AE}" pid="13" name="ECMX_DOCUMENTSTATUS">
    <vt:lpwstr>1;#Draft|bed60e9a-f1b8-4691-a7e2-534f78067ff3</vt:lpwstr>
  </property>
  <property fmtid="{D5CDD505-2E9C-101B-9397-08002B2CF9AE}" pid="14" name="_dlc_DocIdItemGuid">
    <vt:lpwstr>cf6d3152-e03e-41e9-81cb-c7bc83379f1e</vt:lpwstr>
  </property>
</Properties>
</file>