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</p:sldIdLst>
  <p:sldSz cx="10287000" cy="10287000"/>
  <p:notesSz cx="6858000" cy="9144000"/>
  <p:embeddedFontLst>
    <p:embeddedFont>
      <p:font typeface="Permanent Marker" panose="020B0604020202020204" charset="0"/>
      <p:regular r:id="rId11"/>
    </p:embeddedFont>
    <p:embeddedFont>
      <p:font typeface="Tahoma Bold" panose="020B0804030504040204" pitchFamily="34" charset="0"/>
      <p:regular r:id="rId12"/>
      <p:bold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245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customXml" Target="../customXml/item4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CAECC0-3B51-CDCB-3F63-F16B619493B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4756150" y="63500"/>
            <a:ext cx="803275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ECDC NORMAL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30.png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12" Type="http://schemas.openxmlformats.org/officeDocument/2006/relationships/image" Target="../media/image2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5" Type="http://schemas.openxmlformats.org/officeDocument/2006/relationships/image" Target="../media/image32.png"/><Relationship Id="rId10" Type="http://schemas.openxmlformats.org/officeDocument/2006/relationships/image" Target="../media/image27.svg"/><Relationship Id="rId4" Type="http://schemas.openxmlformats.org/officeDocument/2006/relationships/image" Target="../media/image23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7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8.png"/><Relationship Id="rId7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image" Target="../media/image53.jpe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9.svg"/><Relationship Id="rId9" Type="http://schemas.openxmlformats.org/officeDocument/2006/relationships/image" Target="../media/image5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54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svg"/><Relationship Id="rId9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Relationship Id="rId9" Type="http://schemas.openxmlformats.org/officeDocument/2006/relationships/image" Target="../media/image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CB7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0446" y="392270"/>
            <a:ext cx="1355707" cy="1047197"/>
          </a:xfrm>
          <a:custGeom>
            <a:avLst/>
            <a:gdLst/>
            <a:ahLst/>
            <a:cxnLst/>
            <a:rect l="l" t="t" r="r" b="b"/>
            <a:pathLst>
              <a:path w="1355707" h="1047197">
                <a:moveTo>
                  <a:pt x="0" y="0"/>
                </a:moveTo>
                <a:lnTo>
                  <a:pt x="1355708" y="0"/>
                </a:lnTo>
                <a:lnTo>
                  <a:pt x="1355708" y="1047197"/>
                </a:lnTo>
                <a:lnTo>
                  <a:pt x="0" y="1047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5667375"/>
            <a:ext cx="8229600" cy="3697328"/>
            <a:chOff x="0" y="0"/>
            <a:chExt cx="2167467" cy="9737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7467" cy="973782"/>
            </a:xfrm>
            <a:custGeom>
              <a:avLst/>
              <a:gdLst/>
              <a:ahLst/>
              <a:cxnLst/>
              <a:rect l="l" t="t" r="r" b="b"/>
              <a:pathLst>
                <a:path w="2167467" h="973782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925804"/>
                  </a:lnTo>
                  <a:cubicBezTo>
                    <a:pt x="2167467" y="952302"/>
                    <a:pt x="2145986" y="973782"/>
                    <a:pt x="2119489" y="973782"/>
                  </a:cubicBezTo>
                  <a:lnTo>
                    <a:pt x="47978" y="973782"/>
                  </a:lnTo>
                  <a:cubicBezTo>
                    <a:pt x="21480" y="973782"/>
                    <a:pt x="0" y="952302"/>
                    <a:pt x="0" y="925804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FFFA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67467" cy="1011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5911402"/>
            <a:ext cx="8229600" cy="109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In Europe, routine vaccinations have been part of our lives </a:t>
            </a:r>
            <a:r>
              <a:rPr lang="en-US" sz="3200">
                <a:solidFill>
                  <a:srgbClr val="4CB748"/>
                </a:solidFill>
                <a:latin typeface="Tahoma Bold"/>
              </a:rPr>
              <a:t>for over 50 years</a:t>
            </a:r>
            <a:r>
              <a:rPr lang="en-US" sz="3200">
                <a:solidFill>
                  <a:srgbClr val="08579F"/>
                </a:solidFill>
                <a:latin typeface="Tahoma Bold"/>
              </a:rPr>
              <a:t>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173139"/>
            <a:ext cx="8162828" cy="10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They have protected generations of people and saved millions of lives. 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86513" y="8374553"/>
            <a:ext cx="5713973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CB748"/>
                </a:solidFill>
                <a:latin typeface="Tahoma Bold"/>
              </a:rPr>
              <a:t>Vaccines save lives. </a:t>
            </a:r>
          </a:p>
        </p:txBody>
      </p:sp>
      <p:sp>
        <p:nvSpPr>
          <p:cNvPr id="9" name="Freeform 9"/>
          <p:cNvSpPr/>
          <p:nvPr/>
        </p:nvSpPr>
        <p:spPr>
          <a:xfrm>
            <a:off x="1143000" y="1144836"/>
            <a:ext cx="1577235" cy="4522539"/>
          </a:xfrm>
          <a:custGeom>
            <a:avLst/>
            <a:gdLst/>
            <a:ahLst/>
            <a:cxnLst/>
            <a:rect l="l" t="t" r="r" b="b"/>
            <a:pathLst>
              <a:path w="1577235" h="4522539">
                <a:moveTo>
                  <a:pt x="0" y="0"/>
                </a:moveTo>
                <a:lnTo>
                  <a:pt x="1577235" y="0"/>
                </a:lnTo>
                <a:lnTo>
                  <a:pt x="1577235" y="4522539"/>
                </a:lnTo>
                <a:lnTo>
                  <a:pt x="0" y="45225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407494" y="1615930"/>
            <a:ext cx="8000039" cy="4080020"/>
          </a:xfrm>
          <a:custGeom>
            <a:avLst/>
            <a:gdLst/>
            <a:ahLst/>
            <a:cxnLst/>
            <a:rect l="l" t="t" r="r" b="b"/>
            <a:pathLst>
              <a:path w="8000039" h="4080020">
                <a:moveTo>
                  <a:pt x="0" y="0"/>
                </a:moveTo>
                <a:lnTo>
                  <a:pt x="8000039" y="0"/>
                </a:lnTo>
                <a:lnTo>
                  <a:pt x="8000039" y="4080020"/>
                </a:lnTo>
                <a:lnTo>
                  <a:pt x="0" y="40800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8740065" y="8488853"/>
            <a:ext cx="1036471" cy="1295588"/>
          </a:xfrm>
          <a:custGeom>
            <a:avLst/>
            <a:gdLst/>
            <a:ahLst/>
            <a:cxnLst/>
            <a:rect l="l" t="t" r="r" b="b"/>
            <a:pathLst>
              <a:path w="1036471" h="1295588">
                <a:moveTo>
                  <a:pt x="0" y="0"/>
                </a:moveTo>
                <a:lnTo>
                  <a:pt x="1036470" y="0"/>
                </a:lnTo>
                <a:lnTo>
                  <a:pt x="1036470" y="1295588"/>
                </a:lnTo>
                <a:lnTo>
                  <a:pt x="0" y="129558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879467" y="9672918"/>
            <a:ext cx="852806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Tahoma Bold"/>
              </a:rPr>
              <a:t>#ProtectingGenerations #UnitedInProtection #EIW2024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A3A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0446" y="392270"/>
            <a:ext cx="1355707" cy="1047197"/>
          </a:xfrm>
          <a:custGeom>
            <a:avLst/>
            <a:gdLst/>
            <a:ahLst/>
            <a:cxnLst/>
            <a:rect l="l" t="t" r="r" b="b"/>
            <a:pathLst>
              <a:path w="1355707" h="1047197">
                <a:moveTo>
                  <a:pt x="0" y="0"/>
                </a:moveTo>
                <a:lnTo>
                  <a:pt x="1355708" y="0"/>
                </a:lnTo>
                <a:lnTo>
                  <a:pt x="1355708" y="1047197"/>
                </a:lnTo>
                <a:lnTo>
                  <a:pt x="0" y="1047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879467" y="9672918"/>
            <a:ext cx="852806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Tahoma Bold"/>
              </a:rPr>
              <a:t>#ProtectingGenerations #UnitedInProtection #EIW2024 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5419300"/>
            <a:ext cx="8229600" cy="3945404"/>
            <a:chOff x="0" y="0"/>
            <a:chExt cx="2167467" cy="10391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67467" cy="1039119"/>
            </a:xfrm>
            <a:custGeom>
              <a:avLst/>
              <a:gdLst/>
              <a:ahLst/>
              <a:cxnLst/>
              <a:rect l="l" t="t" r="r" b="b"/>
              <a:pathLst>
                <a:path w="2167467" h="1039119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991141"/>
                  </a:lnTo>
                  <a:cubicBezTo>
                    <a:pt x="2167467" y="1017638"/>
                    <a:pt x="2145986" y="1039119"/>
                    <a:pt x="2119489" y="1039119"/>
                  </a:cubicBezTo>
                  <a:lnTo>
                    <a:pt x="47978" y="1039119"/>
                  </a:lnTo>
                  <a:cubicBezTo>
                    <a:pt x="21480" y="1039119"/>
                    <a:pt x="0" y="1017638"/>
                    <a:pt x="0" y="991141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FFFA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67467" cy="107721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740065" y="8488853"/>
            <a:ext cx="1036471" cy="1295588"/>
          </a:xfrm>
          <a:custGeom>
            <a:avLst/>
            <a:gdLst/>
            <a:ahLst/>
            <a:cxnLst/>
            <a:rect l="l" t="t" r="r" b="b"/>
            <a:pathLst>
              <a:path w="1036471" h="1295588">
                <a:moveTo>
                  <a:pt x="0" y="0"/>
                </a:moveTo>
                <a:lnTo>
                  <a:pt x="1036470" y="0"/>
                </a:lnTo>
                <a:lnTo>
                  <a:pt x="1036470" y="1295588"/>
                </a:lnTo>
                <a:lnTo>
                  <a:pt x="0" y="1295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176497" y="4451032"/>
            <a:ext cx="738331" cy="961995"/>
          </a:xfrm>
          <a:custGeom>
            <a:avLst/>
            <a:gdLst/>
            <a:ahLst/>
            <a:cxnLst/>
            <a:rect l="l" t="t" r="r" b="b"/>
            <a:pathLst>
              <a:path w="738331" h="961995">
                <a:moveTo>
                  <a:pt x="0" y="0"/>
                </a:moveTo>
                <a:lnTo>
                  <a:pt x="738332" y="0"/>
                </a:lnTo>
                <a:lnTo>
                  <a:pt x="738332" y="961996"/>
                </a:lnTo>
                <a:lnTo>
                  <a:pt x="0" y="9619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4390458" y="3185231"/>
            <a:ext cx="1506083" cy="2316852"/>
          </a:xfrm>
          <a:custGeom>
            <a:avLst/>
            <a:gdLst/>
            <a:ahLst/>
            <a:cxnLst/>
            <a:rect l="l" t="t" r="r" b="b"/>
            <a:pathLst>
              <a:path w="1506083" h="2316852">
                <a:moveTo>
                  <a:pt x="0" y="0"/>
                </a:moveTo>
                <a:lnTo>
                  <a:pt x="1506084" y="0"/>
                </a:lnTo>
                <a:lnTo>
                  <a:pt x="1506084" y="2316852"/>
                </a:lnTo>
                <a:lnTo>
                  <a:pt x="0" y="23168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21398" t="-21142" r="-26107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2014413" y="3549866"/>
            <a:ext cx="1577002" cy="1869434"/>
          </a:xfrm>
          <a:custGeom>
            <a:avLst/>
            <a:gdLst/>
            <a:ahLst/>
            <a:cxnLst/>
            <a:rect l="l" t="t" r="r" b="b"/>
            <a:pathLst>
              <a:path w="1577002" h="1869434">
                <a:moveTo>
                  <a:pt x="0" y="0"/>
                </a:moveTo>
                <a:lnTo>
                  <a:pt x="1577002" y="0"/>
                </a:lnTo>
                <a:lnTo>
                  <a:pt x="1577002" y="1869434"/>
                </a:lnTo>
                <a:lnTo>
                  <a:pt x="0" y="18694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149894" r="-66694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5728814" y="2755854"/>
            <a:ext cx="1721252" cy="2663446"/>
          </a:xfrm>
          <a:custGeom>
            <a:avLst/>
            <a:gdLst/>
            <a:ahLst/>
            <a:cxnLst/>
            <a:rect l="l" t="t" r="r" b="b"/>
            <a:pathLst>
              <a:path w="1721252" h="2663446">
                <a:moveTo>
                  <a:pt x="0" y="0"/>
                </a:moveTo>
                <a:lnTo>
                  <a:pt x="1721252" y="0"/>
                </a:lnTo>
                <a:lnTo>
                  <a:pt x="1721252" y="2663446"/>
                </a:lnTo>
                <a:lnTo>
                  <a:pt x="0" y="26634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813610">
            <a:off x="1170429" y="620939"/>
            <a:ext cx="2917390" cy="2928371"/>
          </a:xfrm>
          <a:custGeom>
            <a:avLst/>
            <a:gdLst/>
            <a:ahLst/>
            <a:cxnLst/>
            <a:rect l="l" t="t" r="r" b="b"/>
            <a:pathLst>
              <a:path w="2917390" h="2928371">
                <a:moveTo>
                  <a:pt x="0" y="0"/>
                </a:moveTo>
                <a:lnTo>
                  <a:pt x="2917389" y="0"/>
                </a:lnTo>
                <a:lnTo>
                  <a:pt x="2917389" y="2928371"/>
                </a:lnTo>
                <a:lnTo>
                  <a:pt x="0" y="2928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>
            <a:off x="7355593" y="2143676"/>
            <a:ext cx="1902707" cy="3275624"/>
          </a:xfrm>
          <a:custGeom>
            <a:avLst/>
            <a:gdLst/>
            <a:ahLst/>
            <a:cxnLst/>
            <a:rect l="l" t="t" r="r" b="b"/>
            <a:pathLst>
              <a:path w="1902707" h="3275624">
                <a:moveTo>
                  <a:pt x="0" y="0"/>
                </a:moveTo>
                <a:lnTo>
                  <a:pt x="1902707" y="0"/>
                </a:lnTo>
                <a:lnTo>
                  <a:pt x="1902707" y="3275624"/>
                </a:lnTo>
                <a:lnTo>
                  <a:pt x="0" y="327562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78906" b="-2561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3441940" y="3549866"/>
            <a:ext cx="948519" cy="1863162"/>
          </a:xfrm>
          <a:custGeom>
            <a:avLst/>
            <a:gdLst/>
            <a:ahLst/>
            <a:cxnLst/>
            <a:rect l="l" t="t" r="r" b="b"/>
            <a:pathLst>
              <a:path w="948519" h="1863162">
                <a:moveTo>
                  <a:pt x="0" y="0"/>
                </a:moveTo>
                <a:lnTo>
                  <a:pt x="948518" y="0"/>
                </a:lnTo>
                <a:lnTo>
                  <a:pt x="948518" y="1863162"/>
                </a:lnTo>
                <a:lnTo>
                  <a:pt x="0" y="186316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1285577" y="5549708"/>
            <a:ext cx="7715845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CB748"/>
                </a:solidFill>
                <a:latin typeface="Tahoma Bold"/>
              </a:rPr>
              <a:t>Vaccines protect everyone: 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357428"/>
            <a:ext cx="8229600" cy="109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Children, adolescents, adults and the elderly.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551834"/>
            <a:ext cx="8229600" cy="1661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Protect yourself, your family and your community by being up-to-date with your vaccines.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6F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0446" y="392270"/>
            <a:ext cx="1355707" cy="1047197"/>
          </a:xfrm>
          <a:custGeom>
            <a:avLst/>
            <a:gdLst/>
            <a:ahLst/>
            <a:cxnLst/>
            <a:rect l="l" t="t" r="r" b="b"/>
            <a:pathLst>
              <a:path w="1355707" h="1047197">
                <a:moveTo>
                  <a:pt x="0" y="0"/>
                </a:moveTo>
                <a:lnTo>
                  <a:pt x="1355708" y="0"/>
                </a:lnTo>
                <a:lnTo>
                  <a:pt x="1355708" y="1047197"/>
                </a:lnTo>
                <a:lnTo>
                  <a:pt x="0" y="1047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140922" y="833516"/>
            <a:ext cx="4668124" cy="4751271"/>
          </a:xfrm>
          <a:custGeom>
            <a:avLst/>
            <a:gdLst/>
            <a:ahLst/>
            <a:cxnLst/>
            <a:rect l="l" t="t" r="r" b="b"/>
            <a:pathLst>
              <a:path w="4668124" h="4751271">
                <a:moveTo>
                  <a:pt x="0" y="0"/>
                </a:moveTo>
                <a:lnTo>
                  <a:pt x="4668124" y="0"/>
                </a:lnTo>
                <a:lnTo>
                  <a:pt x="4668124" y="4751272"/>
                </a:lnTo>
                <a:lnTo>
                  <a:pt x="0" y="47512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0" y="5345876"/>
            <a:ext cx="10287000" cy="4365142"/>
            <a:chOff x="0" y="0"/>
            <a:chExt cx="13716000" cy="5820189"/>
          </a:xfrm>
        </p:grpSpPr>
        <p:grpSp>
          <p:nvGrpSpPr>
            <p:cNvPr id="5" name="Group 5"/>
            <p:cNvGrpSpPr/>
            <p:nvPr/>
          </p:nvGrpSpPr>
          <p:grpSpPr>
            <a:xfrm>
              <a:off x="1371600" y="0"/>
              <a:ext cx="10972800" cy="5260538"/>
              <a:chOff x="0" y="0"/>
              <a:chExt cx="2167467" cy="103911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167467" cy="1039119"/>
              </a:xfrm>
              <a:custGeom>
                <a:avLst/>
                <a:gdLst/>
                <a:ahLst/>
                <a:cxnLst/>
                <a:rect l="l" t="t" r="r" b="b"/>
                <a:pathLst>
                  <a:path w="2167467" h="1039119">
                    <a:moveTo>
                      <a:pt x="47978" y="0"/>
                    </a:moveTo>
                    <a:lnTo>
                      <a:pt x="2119489" y="0"/>
                    </a:lnTo>
                    <a:cubicBezTo>
                      <a:pt x="2145986" y="0"/>
                      <a:pt x="2167467" y="21480"/>
                      <a:pt x="2167467" y="47978"/>
                    </a:cubicBezTo>
                    <a:lnTo>
                      <a:pt x="2167467" y="991141"/>
                    </a:lnTo>
                    <a:cubicBezTo>
                      <a:pt x="2167467" y="1017638"/>
                      <a:pt x="2145986" y="1039119"/>
                      <a:pt x="2119489" y="1039119"/>
                    </a:cubicBezTo>
                    <a:lnTo>
                      <a:pt x="47978" y="1039119"/>
                    </a:lnTo>
                    <a:cubicBezTo>
                      <a:pt x="21480" y="1039119"/>
                      <a:pt x="0" y="1017638"/>
                      <a:pt x="0" y="991141"/>
                    </a:cubicBezTo>
                    <a:lnTo>
                      <a:pt x="0" y="47978"/>
                    </a:lnTo>
                    <a:cubicBezTo>
                      <a:pt x="0" y="21480"/>
                      <a:pt x="21480" y="0"/>
                      <a:pt x="47978" y="0"/>
                    </a:cubicBezTo>
                    <a:close/>
                  </a:path>
                </a:pathLst>
              </a:custGeom>
              <a:solidFill>
                <a:srgbClr val="FFFAF5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167467" cy="107721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11653419" y="4092737"/>
              <a:ext cx="1381961" cy="1727451"/>
            </a:xfrm>
            <a:custGeom>
              <a:avLst/>
              <a:gdLst/>
              <a:ahLst/>
              <a:cxnLst/>
              <a:rect l="l" t="t" r="r" b="b"/>
              <a:pathLst>
                <a:path w="1381961" h="1727451">
                  <a:moveTo>
                    <a:pt x="0" y="0"/>
                  </a:moveTo>
                  <a:lnTo>
                    <a:pt x="1381962" y="0"/>
                  </a:lnTo>
                  <a:lnTo>
                    <a:pt x="1381962" y="1727452"/>
                  </a:lnTo>
                  <a:lnTo>
                    <a:pt x="0" y="1727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55499"/>
              <a:ext cx="13716000" cy="19150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880"/>
                </a:lnSpc>
              </a:pPr>
              <a:r>
                <a:rPr lang="en-US" sz="4200">
                  <a:solidFill>
                    <a:srgbClr val="4CB748"/>
                  </a:solidFill>
                  <a:latin typeface="Tahoma Bold"/>
                </a:rPr>
                <a:t>Did your child miss a </a:t>
              </a:r>
            </a:p>
            <a:p>
              <a:pPr algn="ctr">
                <a:lnSpc>
                  <a:spcPts val="5880"/>
                </a:lnSpc>
                <a:spcBef>
                  <a:spcPct val="0"/>
                </a:spcBef>
              </a:pPr>
              <a:r>
                <a:rPr lang="en-US" sz="4200">
                  <a:solidFill>
                    <a:srgbClr val="4CB748"/>
                  </a:solidFill>
                  <a:latin typeface="Tahoma Bold"/>
                </a:rPr>
                <a:t>vaccine dose?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547268" y="2173133"/>
              <a:ext cx="10621464" cy="29459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08579F"/>
                  </a:solidFill>
                  <a:latin typeface="Tahoma Bold"/>
                </a:rPr>
                <a:t>Talk to your doctor and get your child vaccinated as soon as possible to complete the recommended vaccination course!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79977" y="1884739"/>
            <a:ext cx="2089662" cy="3461138"/>
            <a:chOff x="0" y="0"/>
            <a:chExt cx="2786216" cy="461485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786216" cy="4614850"/>
            </a:xfrm>
            <a:custGeom>
              <a:avLst/>
              <a:gdLst/>
              <a:ahLst/>
              <a:cxnLst/>
              <a:rect l="l" t="t" r="r" b="b"/>
              <a:pathLst>
                <a:path w="2786216" h="4614850">
                  <a:moveTo>
                    <a:pt x="0" y="0"/>
                  </a:moveTo>
                  <a:lnTo>
                    <a:pt x="2786216" y="0"/>
                  </a:lnTo>
                  <a:lnTo>
                    <a:pt x="2786216" y="4614850"/>
                  </a:lnTo>
                  <a:lnTo>
                    <a:pt x="0" y="4614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Freeform 13"/>
            <p:cNvSpPr/>
            <p:nvPr/>
          </p:nvSpPr>
          <p:spPr>
            <a:xfrm rot="-10216627">
              <a:off x="669245" y="3079951"/>
              <a:ext cx="984356" cy="1055609"/>
            </a:xfrm>
            <a:custGeom>
              <a:avLst/>
              <a:gdLst/>
              <a:ahLst/>
              <a:cxnLst/>
              <a:rect l="l" t="t" r="r" b="b"/>
              <a:pathLst>
                <a:path w="984356" h="1055609">
                  <a:moveTo>
                    <a:pt x="0" y="0"/>
                  </a:moveTo>
                  <a:lnTo>
                    <a:pt x="984356" y="0"/>
                  </a:lnTo>
                  <a:lnTo>
                    <a:pt x="984356" y="1055609"/>
                  </a:lnTo>
                  <a:lnTo>
                    <a:pt x="0" y="1055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4" name="Freeform 14"/>
            <p:cNvSpPr/>
            <p:nvPr/>
          </p:nvSpPr>
          <p:spPr>
            <a:xfrm rot="-8100000">
              <a:off x="946155" y="3452587"/>
              <a:ext cx="206964" cy="157034"/>
            </a:xfrm>
            <a:custGeom>
              <a:avLst/>
              <a:gdLst/>
              <a:ahLst/>
              <a:cxnLst/>
              <a:rect l="l" t="t" r="r" b="b"/>
              <a:pathLst>
                <a:path w="206964" h="157034">
                  <a:moveTo>
                    <a:pt x="0" y="0"/>
                  </a:moveTo>
                  <a:lnTo>
                    <a:pt x="206964" y="0"/>
                  </a:lnTo>
                  <a:lnTo>
                    <a:pt x="206964" y="157034"/>
                  </a:lnTo>
                  <a:lnTo>
                    <a:pt x="0" y="157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Freeform 15"/>
            <p:cNvSpPr/>
            <p:nvPr/>
          </p:nvSpPr>
          <p:spPr>
            <a:xfrm rot="-3908178">
              <a:off x="946831" y="3454709"/>
              <a:ext cx="220613" cy="164908"/>
            </a:xfrm>
            <a:custGeom>
              <a:avLst/>
              <a:gdLst/>
              <a:ahLst/>
              <a:cxnLst/>
              <a:rect l="l" t="t" r="r" b="b"/>
              <a:pathLst>
                <a:path w="220613" h="164908">
                  <a:moveTo>
                    <a:pt x="0" y="0"/>
                  </a:moveTo>
                  <a:lnTo>
                    <a:pt x="220614" y="0"/>
                  </a:lnTo>
                  <a:lnTo>
                    <a:pt x="220614" y="164908"/>
                  </a:lnTo>
                  <a:lnTo>
                    <a:pt x="0" y="164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6" name="Freeform 16"/>
          <p:cNvSpPr/>
          <p:nvPr/>
        </p:nvSpPr>
        <p:spPr>
          <a:xfrm rot="-10216627">
            <a:off x="1581911" y="4194701"/>
            <a:ext cx="738267" cy="791707"/>
          </a:xfrm>
          <a:custGeom>
            <a:avLst/>
            <a:gdLst/>
            <a:ahLst/>
            <a:cxnLst/>
            <a:rect l="l" t="t" r="r" b="b"/>
            <a:pathLst>
              <a:path w="738267" h="791707">
                <a:moveTo>
                  <a:pt x="0" y="0"/>
                </a:moveTo>
                <a:lnTo>
                  <a:pt x="738267" y="0"/>
                </a:lnTo>
                <a:lnTo>
                  <a:pt x="738267" y="791708"/>
                </a:lnTo>
                <a:lnTo>
                  <a:pt x="0" y="79170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2092940" y="4096560"/>
            <a:ext cx="957755" cy="425669"/>
          </a:xfrm>
          <a:custGeom>
            <a:avLst/>
            <a:gdLst/>
            <a:ahLst/>
            <a:cxnLst/>
            <a:rect l="l" t="t" r="r" b="b"/>
            <a:pathLst>
              <a:path w="957755" h="425669">
                <a:moveTo>
                  <a:pt x="0" y="0"/>
                </a:moveTo>
                <a:lnTo>
                  <a:pt x="957756" y="0"/>
                </a:lnTo>
                <a:lnTo>
                  <a:pt x="957756" y="425669"/>
                </a:lnTo>
                <a:lnTo>
                  <a:pt x="0" y="4256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105764" t="-519610" r="-12418" b="-193494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Freeform 18"/>
          <p:cNvSpPr/>
          <p:nvPr/>
        </p:nvSpPr>
        <p:spPr>
          <a:xfrm rot="-8100000">
            <a:off x="1789593" y="4474179"/>
            <a:ext cx="155223" cy="117775"/>
          </a:xfrm>
          <a:custGeom>
            <a:avLst/>
            <a:gdLst/>
            <a:ahLst/>
            <a:cxnLst/>
            <a:rect l="l" t="t" r="r" b="b"/>
            <a:pathLst>
              <a:path w="155223" h="117775">
                <a:moveTo>
                  <a:pt x="0" y="0"/>
                </a:moveTo>
                <a:lnTo>
                  <a:pt x="155223" y="0"/>
                </a:lnTo>
                <a:lnTo>
                  <a:pt x="155223" y="117776"/>
                </a:lnTo>
                <a:lnTo>
                  <a:pt x="0" y="117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9" name="Freeform 19"/>
          <p:cNvSpPr/>
          <p:nvPr/>
        </p:nvSpPr>
        <p:spPr>
          <a:xfrm rot="-3908178">
            <a:off x="1790101" y="4475770"/>
            <a:ext cx="165460" cy="123681"/>
          </a:xfrm>
          <a:custGeom>
            <a:avLst/>
            <a:gdLst/>
            <a:ahLst/>
            <a:cxnLst/>
            <a:rect l="l" t="t" r="r" b="b"/>
            <a:pathLst>
              <a:path w="165460" h="123681">
                <a:moveTo>
                  <a:pt x="0" y="0"/>
                </a:moveTo>
                <a:lnTo>
                  <a:pt x="165460" y="0"/>
                </a:lnTo>
                <a:lnTo>
                  <a:pt x="165460" y="123681"/>
                </a:lnTo>
                <a:lnTo>
                  <a:pt x="0" y="12368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0" name="Freeform 20"/>
          <p:cNvSpPr/>
          <p:nvPr/>
        </p:nvSpPr>
        <p:spPr>
          <a:xfrm>
            <a:off x="6199457" y="2638553"/>
            <a:ext cx="480193" cy="491232"/>
          </a:xfrm>
          <a:custGeom>
            <a:avLst/>
            <a:gdLst/>
            <a:ahLst/>
            <a:cxnLst/>
            <a:rect l="l" t="t" r="r" b="b"/>
            <a:pathLst>
              <a:path w="480193" h="491232">
                <a:moveTo>
                  <a:pt x="0" y="0"/>
                </a:moveTo>
                <a:lnTo>
                  <a:pt x="480193" y="0"/>
                </a:lnTo>
                <a:lnTo>
                  <a:pt x="480193" y="491232"/>
                </a:lnTo>
                <a:lnTo>
                  <a:pt x="0" y="49123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TextBox 21"/>
          <p:cNvSpPr txBox="1"/>
          <p:nvPr/>
        </p:nvSpPr>
        <p:spPr>
          <a:xfrm>
            <a:off x="879467" y="9672918"/>
            <a:ext cx="852806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Tahoma Bold"/>
              </a:rPr>
              <a:t>#ProtectingGenerations #UnitedInProtection #EIW2024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AB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0446" y="392270"/>
            <a:ext cx="1355707" cy="1047197"/>
          </a:xfrm>
          <a:custGeom>
            <a:avLst/>
            <a:gdLst/>
            <a:ahLst/>
            <a:cxnLst/>
            <a:rect l="l" t="t" r="r" b="b"/>
            <a:pathLst>
              <a:path w="1355707" h="1047197">
                <a:moveTo>
                  <a:pt x="0" y="0"/>
                </a:moveTo>
                <a:lnTo>
                  <a:pt x="1355708" y="0"/>
                </a:lnTo>
                <a:lnTo>
                  <a:pt x="1355708" y="1047197"/>
                </a:lnTo>
                <a:lnTo>
                  <a:pt x="0" y="1047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2169307" y="-150400"/>
            <a:ext cx="5948385" cy="5647835"/>
          </a:xfrm>
          <a:custGeom>
            <a:avLst/>
            <a:gdLst/>
            <a:ahLst/>
            <a:cxnLst/>
            <a:rect l="l" t="t" r="r" b="b"/>
            <a:pathLst>
              <a:path w="5948385" h="5647835">
                <a:moveTo>
                  <a:pt x="0" y="0"/>
                </a:moveTo>
                <a:lnTo>
                  <a:pt x="5948386" y="0"/>
                </a:lnTo>
                <a:lnTo>
                  <a:pt x="5948386" y="5647835"/>
                </a:lnTo>
                <a:lnTo>
                  <a:pt x="0" y="56478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28700" y="2916936"/>
            <a:ext cx="8229600" cy="4567428"/>
          </a:xfrm>
          <a:custGeom>
            <a:avLst/>
            <a:gdLst/>
            <a:ahLst/>
            <a:cxnLst/>
            <a:rect l="l" t="t" r="r" b="b"/>
            <a:pathLst>
              <a:path w="8229600" h="4567428">
                <a:moveTo>
                  <a:pt x="0" y="0"/>
                </a:moveTo>
                <a:lnTo>
                  <a:pt x="8229600" y="0"/>
                </a:lnTo>
                <a:lnTo>
                  <a:pt x="8229600" y="4567428"/>
                </a:lnTo>
                <a:lnTo>
                  <a:pt x="0" y="45674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028700" y="6653071"/>
            <a:ext cx="8229600" cy="2638209"/>
            <a:chOff x="0" y="0"/>
            <a:chExt cx="2167467" cy="6948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67467" cy="694837"/>
            </a:xfrm>
            <a:custGeom>
              <a:avLst/>
              <a:gdLst/>
              <a:ahLst/>
              <a:cxnLst/>
              <a:rect l="l" t="t" r="r" b="b"/>
              <a:pathLst>
                <a:path w="2167467" h="694837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646859"/>
                  </a:lnTo>
                  <a:cubicBezTo>
                    <a:pt x="2167467" y="673357"/>
                    <a:pt x="2145986" y="694837"/>
                    <a:pt x="2119489" y="694837"/>
                  </a:cubicBezTo>
                  <a:lnTo>
                    <a:pt x="47978" y="694837"/>
                  </a:lnTo>
                  <a:cubicBezTo>
                    <a:pt x="21480" y="694837"/>
                    <a:pt x="0" y="673357"/>
                    <a:pt x="0" y="646859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FFFA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67467" cy="7329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740065" y="8415429"/>
            <a:ext cx="1036471" cy="1295588"/>
          </a:xfrm>
          <a:custGeom>
            <a:avLst/>
            <a:gdLst/>
            <a:ahLst/>
            <a:cxnLst/>
            <a:rect l="l" t="t" r="r" b="b"/>
            <a:pathLst>
              <a:path w="1036471" h="1295588">
                <a:moveTo>
                  <a:pt x="0" y="0"/>
                </a:moveTo>
                <a:lnTo>
                  <a:pt x="1036470" y="0"/>
                </a:lnTo>
                <a:lnTo>
                  <a:pt x="1036470" y="1295589"/>
                </a:lnTo>
                <a:lnTo>
                  <a:pt x="0" y="12955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738148" y="8073839"/>
            <a:ext cx="7177252" cy="109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HPV can lead to cancer in both men and women.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9467" y="9672918"/>
            <a:ext cx="852806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Tahoma Bold"/>
              </a:rPr>
              <a:t>#ProtectingGenerations #UnitedInProtection #EIW2024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6872363"/>
            <a:ext cx="8229600" cy="109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Vaccination can prevent HPV, the most common sexually transmitted infection.  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0" y="5248275"/>
            <a:ext cx="10287000" cy="1267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8"/>
              </a:lnSpc>
            </a:pPr>
            <a:r>
              <a:rPr lang="en-US" sz="4719">
                <a:solidFill>
                  <a:srgbClr val="FFFFFF"/>
                </a:solidFill>
                <a:latin typeface="Tahoma Bold"/>
              </a:rPr>
              <a:t>Get informed,</a:t>
            </a:r>
          </a:p>
          <a:p>
            <a:pPr algn="ctr">
              <a:lnSpc>
                <a:spcPts val="4908"/>
              </a:lnSpc>
            </a:pPr>
            <a:r>
              <a:rPr lang="en-US" sz="4719">
                <a:solidFill>
                  <a:srgbClr val="FFFFFF"/>
                </a:solidFill>
                <a:latin typeface="Tahoma Bold"/>
              </a:rPr>
              <a:t>Get vaccinated!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6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0446" y="392270"/>
            <a:ext cx="1355707" cy="1047197"/>
          </a:xfrm>
          <a:custGeom>
            <a:avLst/>
            <a:gdLst/>
            <a:ahLst/>
            <a:cxnLst/>
            <a:rect l="l" t="t" r="r" b="b"/>
            <a:pathLst>
              <a:path w="1355707" h="1047197">
                <a:moveTo>
                  <a:pt x="0" y="0"/>
                </a:moveTo>
                <a:lnTo>
                  <a:pt x="1355708" y="0"/>
                </a:lnTo>
                <a:lnTo>
                  <a:pt x="1355708" y="1047197"/>
                </a:lnTo>
                <a:lnTo>
                  <a:pt x="0" y="1047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6420749" y="1028700"/>
            <a:ext cx="2066560" cy="4373672"/>
          </a:xfrm>
          <a:custGeom>
            <a:avLst/>
            <a:gdLst/>
            <a:ahLst/>
            <a:cxnLst/>
            <a:rect l="l" t="t" r="r" b="b"/>
            <a:pathLst>
              <a:path w="2066560" h="4373672">
                <a:moveTo>
                  <a:pt x="0" y="0"/>
                </a:moveTo>
                <a:lnTo>
                  <a:pt x="2066560" y="0"/>
                </a:lnTo>
                <a:lnTo>
                  <a:pt x="2066560" y="4373672"/>
                </a:lnTo>
                <a:lnTo>
                  <a:pt x="0" y="43736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4" name="Group 4"/>
          <p:cNvGrpSpPr/>
          <p:nvPr/>
        </p:nvGrpSpPr>
        <p:grpSpPr>
          <a:xfrm>
            <a:off x="1028700" y="5345876"/>
            <a:ext cx="8229600" cy="4122766"/>
            <a:chOff x="0" y="0"/>
            <a:chExt cx="2167467" cy="108583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67467" cy="1085831"/>
            </a:xfrm>
            <a:custGeom>
              <a:avLst/>
              <a:gdLst/>
              <a:ahLst/>
              <a:cxnLst/>
              <a:rect l="l" t="t" r="r" b="b"/>
              <a:pathLst>
                <a:path w="2167467" h="1085831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037854"/>
                  </a:lnTo>
                  <a:cubicBezTo>
                    <a:pt x="2167467" y="1064351"/>
                    <a:pt x="2145986" y="1085831"/>
                    <a:pt x="2119489" y="1085831"/>
                  </a:cubicBezTo>
                  <a:lnTo>
                    <a:pt x="47978" y="1085831"/>
                  </a:lnTo>
                  <a:cubicBezTo>
                    <a:pt x="21480" y="1085831"/>
                    <a:pt x="0" y="1064351"/>
                    <a:pt x="0" y="1037854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FFFA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67467" cy="11239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740065" y="8415429"/>
            <a:ext cx="1036471" cy="1295588"/>
          </a:xfrm>
          <a:custGeom>
            <a:avLst/>
            <a:gdLst/>
            <a:ahLst/>
            <a:cxnLst/>
            <a:rect l="l" t="t" r="r" b="b"/>
            <a:pathLst>
              <a:path w="1036471" h="1295588">
                <a:moveTo>
                  <a:pt x="0" y="0"/>
                </a:moveTo>
                <a:lnTo>
                  <a:pt x="1036470" y="0"/>
                </a:lnTo>
                <a:lnTo>
                  <a:pt x="1036470" y="1295589"/>
                </a:lnTo>
                <a:lnTo>
                  <a:pt x="0" y="12955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1426167" y="1726968"/>
            <a:ext cx="5039490" cy="3628433"/>
          </a:xfrm>
          <a:custGeom>
            <a:avLst/>
            <a:gdLst/>
            <a:ahLst/>
            <a:cxnLst/>
            <a:rect l="l" t="t" r="r" b="b"/>
            <a:pathLst>
              <a:path w="5039490" h="3628433">
                <a:moveTo>
                  <a:pt x="0" y="0"/>
                </a:moveTo>
                <a:lnTo>
                  <a:pt x="5039490" y="0"/>
                </a:lnTo>
                <a:lnTo>
                  <a:pt x="5039490" y="3628433"/>
                </a:lnTo>
                <a:lnTo>
                  <a:pt x="0" y="36284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4800600" y="1320860"/>
            <a:ext cx="1379502" cy="1384694"/>
          </a:xfrm>
          <a:custGeom>
            <a:avLst/>
            <a:gdLst/>
            <a:ahLst/>
            <a:cxnLst/>
            <a:rect l="l" t="t" r="r" b="b"/>
            <a:pathLst>
              <a:path w="1379502" h="1384694">
                <a:moveTo>
                  <a:pt x="0" y="0"/>
                </a:moveTo>
                <a:lnTo>
                  <a:pt x="1379502" y="0"/>
                </a:lnTo>
                <a:lnTo>
                  <a:pt x="1379502" y="1384694"/>
                </a:lnTo>
                <a:lnTo>
                  <a:pt x="0" y="13846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028700" y="5439938"/>
            <a:ext cx="8229600" cy="1062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000">
                <a:solidFill>
                  <a:srgbClr val="FF5757"/>
                </a:solidFill>
                <a:latin typeface="Tahoma Bold"/>
              </a:rPr>
              <a:t>Vaccines aren’t just for children.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602894"/>
            <a:ext cx="8229600" cy="1099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Check the recommendations in your country and speak to your doctor.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79467" y="9672918"/>
            <a:ext cx="852806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Tahoma Bold"/>
              </a:rPr>
              <a:t>#ProtectingGenerations #UnitedInProtection #EIW2024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6502293"/>
            <a:ext cx="8229600" cy="1099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Many countries recommend vaccines or boosters during adulthood.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7933" y="8827321"/>
            <a:ext cx="8229600" cy="538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0"/>
              </a:lnSpc>
            </a:pPr>
            <a:r>
              <a:rPr lang="en-US" sz="4000">
                <a:solidFill>
                  <a:srgbClr val="FF5757"/>
                </a:solidFill>
                <a:latin typeface="Tahoma Bold"/>
              </a:rPr>
              <a:t>Vaccines save lives!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4CB748">
                <a:alpha val="100000"/>
              </a:srgbClr>
            </a:gs>
            <a:gs pos="100000">
              <a:srgbClr val="4CB748">
                <a:alpha val="65000"/>
              </a:srgbClr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0446" y="392270"/>
            <a:ext cx="1355707" cy="1047197"/>
          </a:xfrm>
          <a:custGeom>
            <a:avLst/>
            <a:gdLst/>
            <a:ahLst/>
            <a:cxnLst/>
            <a:rect l="l" t="t" r="r" b="b"/>
            <a:pathLst>
              <a:path w="1355707" h="1047197">
                <a:moveTo>
                  <a:pt x="0" y="0"/>
                </a:moveTo>
                <a:lnTo>
                  <a:pt x="1355708" y="0"/>
                </a:lnTo>
                <a:lnTo>
                  <a:pt x="1355708" y="1047197"/>
                </a:lnTo>
                <a:lnTo>
                  <a:pt x="0" y="1047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255480" y="1754992"/>
            <a:ext cx="1502771" cy="3013074"/>
          </a:xfrm>
          <a:custGeom>
            <a:avLst/>
            <a:gdLst/>
            <a:ahLst/>
            <a:cxnLst/>
            <a:rect l="l" t="t" r="r" b="b"/>
            <a:pathLst>
              <a:path w="1502771" h="3013074">
                <a:moveTo>
                  <a:pt x="0" y="0"/>
                </a:moveTo>
                <a:lnTo>
                  <a:pt x="1502770" y="0"/>
                </a:lnTo>
                <a:lnTo>
                  <a:pt x="1502770" y="3013074"/>
                </a:lnTo>
                <a:lnTo>
                  <a:pt x="0" y="30130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5367402" y="1486843"/>
            <a:ext cx="2633084" cy="3220898"/>
          </a:xfrm>
          <a:custGeom>
            <a:avLst/>
            <a:gdLst/>
            <a:ahLst/>
            <a:cxnLst/>
            <a:rect l="l" t="t" r="r" b="b"/>
            <a:pathLst>
              <a:path w="2633084" h="3220898">
                <a:moveTo>
                  <a:pt x="0" y="0"/>
                </a:moveTo>
                <a:lnTo>
                  <a:pt x="2633085" y="0"/>
                </a:lnTo>
                <a:lnTo>
                  <a:pt x="2633085" y="3220898"/>
                </a:lnTo>
                <a:lnTo>
                  <a:pt x="0" y="32208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7517701" y="1277739"/>
            <a:ext cx="1432933" cy="3472313"/>
            <a:chOff x="0" y="0"/>
            <a:chExt cx="2034540" cy="4930140"/>
          </a:xfrm>
        </p:grpSpPr>
        <p:sp>
          <p:nvSpPr>
            <p:cNvPr id="6" name="Freeform 6"/>
            <p:cNvSpPr/>
            <p:nvPr/>
          </p:nvSpPr>
          <p:spPr>
            <a:xfrm>
              <a:off x="48260" y="50800"/>
              <a:ext cx="1949450" cy="4833620"/>
            </a:xfrm>
            <a:custGeom>
              <a:avLst/>
              <a:gdLst/>
              <a:ahLst/>
              <a:cxnLst/>
              <a:rect l="l" t="t" r="r" b="b"/>
              <a:pathLst>
                <a:path w="1949450" h="4833620">
                  <a:moveTo>
                    <a:pt x="542290" y="50800"/>
                  </a:moveTo>
                  <a:cubicBezTo>
                    <a:pt x="629920" y="339090"/>
                    <a:pt x="635000" y="358140"/>
                    <a:pt x="656590" y="392430"/>
                  </a:cubicBezTo>
                  <a:cubicBezTo>
                    <a:pt x="690880" y="445770"/>
                    <a:pt x="782320" y="525780"/>
                    <a:pt x="821690" y="577850"/>
                  </a:cubicBezTo>
                  <a:cubicBezTo>
                    <a:pt x="848360" y="612140"/>
                    <a:pt x="866140" y="637540"/>
                    <a:pt x="881380" y="669290"/>
                  </a:cubicBezTo>
                  <a:cubicBezTo>
                    <a:pt x="896620" y="699770"/>
                    <a:pt x="897890" y="734060"/>
                    <a:pt x="914400" y="763270"/>
                  </a:cubicBezTo>
                  <a:cubicBezTo>
                    <a:pt x="929640" y="792480"/>
                    <a:pt x="958850" y="811530"/>
                    <a:pt x="977900" y="844550"/>
                  </a:cubicBezTo>
                  <a:cubicBezTo>
                    <a:pt x="1002030" y="883920"/>
                    <a:pt x="1045210" y="943610"/>
                    <a:pt x="1042670" y="989330"/>
                  </a:cubicBezTo>
                  <a:cubicBezTo>
                    <a:pt x="1038860" y="1031240"/>
                    <a:pt x="999490" y="1093470"/>
                    <a:pt x="966470" y="1108710"/>
                  </a:cubicBezTo>
                  <a:cubicBezTo>
                    <a:pt x="938530" y="1121410"/>
                    <a:pt x="895350" y="1104900"/>
                    <a:pt x="863600" y="1093470"/>
                  </a:cubicBezTo>
                  <a:cubicBezTo>
                    <a:pt x="833120" y="1080770"/>
                    <a:pt x="807720" y="1064260"/>
                    <a:pt x="778510" y="1037590"/>
                  </a:cubicBezTo>
                  <a:cubicBezTo>
                    <a:pt x="736600" y="999490"/>
                    <a:pt x="675640" y="915670"/>
                    <a:pt x="651510" y="867410"/>
                  </a:cubicBezTo>
                  <a:cubicBezTo>
                    <a:pt x="637540" y="836930"/>
                    <a:pt x="640080" y="808990"/>
                    <a:pt x="628650" y="784860"/>
                  </a:cubicBezTo>
                  <a:cubicBezTo>
                    <a:pt x="619760" y="764540"/>
                    <a:pt x="599440" y="750570"/>
                    <a:pt x="594360" y="732790"/>
                  </a:cubicBezTo>
                  <a:cubicBezTo>
                    <a:pt x="589280" y="718820"/>
                    <a:pt x="590550" y="703580"/>
                    <a:pt x="594360" y="690880"/>
                  </a:cubicBezTo>
                  <a:cubicBezTo>
                    <a:pt x="598170" y="676910"/>
                    <a:pt x="605790" y="662940"/>
                    <a:pt x="614680" y="652780"/>
                  </a:cubicBezTo>
                  <a:cubicBezTo>
                    <a:pt x="623570" y="642620"/>
                    <a:pt x="637540" y="633730"/>
                    <a:pt x="650240" y="628650"/>
                  </a:cubicBezTo>
                  <a:cubicBezTo>
                    <a:pt x="662940" y="624840"/>
                    <a:pt x="678180" y="622300"/>
                    <a:pt x="692150" y="624840"/>
                  </a:cubicBezTo>
                  <a:cubicBezTo>
                    <a:pt x="706120" y="626110"/>
                    <a:pt x="721360" y="628650"/>
                    <a:pt x="731520" y="640080"/>
                  </a:cubicBezTo>
                  <a:cubicBezTo>
                    <a:pt x="746760" y="656590"/>
                    <a:pt x="744220" y="701040"/>
                    <a:pt x="758190" y="726440"/>
                  </a:cubicBezTo>
                  <a:cubicBezTo>
                    <a:pt x="772160" y="753110"/>
                    <a:pt x="796290" y="768350"/>
                    <a:pt x="815340" y="797560"/>
                  </a:cubicBezTo>
                  <a:cubicBezTo>
                    <a:pt x="844550" y="842010"/>
                    <a:pt x="880110" y="904240"/>
                    <a:pt x="909320" y="966470"/>
                  </a:cubicBezTo>
                  <a:cubicBezTo>
                    <a:pt x="942340" y="1038860"/>
                    <a:pt x="991870" y="1145540"/>
                    <a:pt x="1003300" y="1206500"/>
                  </a:cubicBezTo>
                  <a:cubicBezTo>
                    <a:pt x="1010920" y="1242060"/>
                    <a:pt x="1008380" y="1259840"/>
                    <a:pt x="1004570" y="1292860"/>
                  </a:cubicBezTo>
                  <a:cubicBezTo>
                    <a:pt x="998220" y="1338580"/>
                    <a:pt x="946150" y="1410970"/>
                    <a:pt x="962660" y="1455420"/>
                  </a:cubicBezTo>
                  <a:cubicBezTo>
                    <a:pt x="979170" y="1502410"/>
                    <a:pt x="1054100" y="1530350"/>
                    <a:pt x="1113790" y="1564640"/>
                  </a:cubicBezTo>
                  <a:cubicBezTo>
                    <a:pt x="1187450" y="1607820"/>
                    <a:pt x="1342390" y="1629410"/>
                    <a:pt x="1379220" y="1684020"/>
                  </a:cubicBezTo>
                  <a:cubicBezTo>
                    <a:pt x="1403350" y="1719580"/>
                    <a:pt x="1400810" y="1784350"/>
                    <a:pt x="1383030" y="1813560"/>
                  </a:cubicBezTo>
                  <a:cubicBezTo>
                    <a:pt x="1367790" y="1837690"/>
                    <a:pt x="1329690" y="1850390"/>
                    <a:pt x="1292860" y="1851660"/>
                  </a:cubicBezTo>
                  <a:cubicBezTo>
                    <a:pt x="1238250" y="1854200"/>
                    <a:pt x="1130300" y="1809750"/>
                    <a:pt x="1080770" y="1785620"/>
                  </a:cubicBezTo>
                  <a:cubicBezTo>
                    <a:pt x="1049020" y="1770380"/>
                    <a:pt x="1038860" y="1761490"/>
                    <a:pt x="1009650" y="1737360"/>
                  </a:cubicBezTo>
                  <a:cubicBezTo>
                    <a:pt x="949960" y="1689100"/>
                    <a:pt x="821690" y="1563370"/>
                    <a:pt x="754380" y="1490980"/>
                  </a:cubicBezTo>
                  <a:cubicBezTo>
                    <a:pt x="706120" y="1440180"/>
                    <a:pt x="681990" y="1395730"/>
                    <a:pt x="638810" y="1353820"/>
                  </a:cubicBezTo>
                  <a:cubicBezTo>
                    <a:pt x="595630" y="1309370"/>
                    <a:pt x="539750" y="1247140"/>
                    <a:pt x="495300" y="1233170"/>
                  </a:cubicBezTo>
                  <a:cubicBezTo>
                    <a:pt x="464820" y="1223010"/>
                    <a:pt x="438150" y="1234440"/>
                    <a:pt x="411480" y="1239520"/>
                  </a:cubicBezTo>
                  <a:cubicBezTo>
                    <a:pt x="386080" y="1244600"/>
                    <a:pt x="359410" y="1245870"/>
                    <a:pt x="336550" y="1261110"/>
                  </a:cubicBezTo>
                  <a:cubicBezTo>
                    <a:pt x="309880" y="1278890"/>
                    <a:pt x="281940" y="1314450"/>
                    <a:pt x="262890" y="1344930"/>
                  </a:cubicBezTo>
                  <a:cubicBezTo>
                    <a:pt x="245110" y="1372870"/>
                    <a:pt x="240030" y="1408430"/>
                    <a:pt x="224790" y="1435100"/>
                  </a:cubicBezTo>
                  <a:cubicBezTo>
                    <a:pt x="209550" y="1457960"/>
                    <a:pt x="185420" y="1463040"/>
                    <a:pt x="173990" y="1497330"/>
                  </a:cubicBezTo>
                  <a:cubicBezTo>
                    <a:pt x="147320" y="1582420"/>
                    <a:pt x="176530" y="1907540"/>
                    <a:pt x="210820" y="2004060"/>
                  </a:cubicBezTo>
                  <a:cubicBezTo>
                    <a:pt x="226060" y="2048510"/>
                    <a:pt x="246380" y="2068830"/>
                    <a:pt x="269240" y="2090420"/>
                  </a:cubicBezTo>
                  <a:cubicBezTo>
                    <a:pt x="290830" y="2110740"/>
                    <a:pt x="318770" y="2110740"/>
                    <a:pt x="342900" y="2133600"/>
                  </a:cubicBezTo>
                  <a:cubicBezTo>
                    <a:pt x="379730" y="2167890"/>
                    <a:pt x="410210" y="2213610"/>
                    <a:pt x="452120" y="2289810"/>
                  </a:cubicBezTo>
                  <a:cubicBezTo>
                    <a:pt x="544830" y="2453640"/>
                    <a:pt x="668020" y="2895600"/>
                    <a:pt x="807720" y="3117850"/>
                  </a:cubicBezTo>
                  <a:cubicBezTo>
                    <a:pt x="919480" y="3294380"/>
                    <a:pt x="1134110" y="3456940"/>
                    <a:pt x="1183640" y="3545840"/>
                  </a:cubicBezTo>
                  <a:cubicBezTo>
                    <a:pt x="1202690" y="3580130"/>
                    <a:pt x="1187450" y="3595370"/>
                    <a:pt x="1207770" y="3623310"/>
                  </a:cubicBezTo>
                  <a:cubicBezTo>
                    <a:pt x="1252220" y="3681730"/>
                    <a:pt x="1430020" y="3760470"/>
                    <a:pt x="1513840" y="3823970"/>
                  </a:cubicBezTo>
                  <a:cubicBezTo>
                    <a:pt x="1576070" y="3872230"/>
                    <a:pt x="1624330" y="3917950"/>
                    <a:pt x="1670050" y="3964940"/>
                  </a:cubicBezTo>
                  <a:cubicBezTo>
                    <a:pt x="1710690" y="4005580"/>
                    <a:pt x="1784350" y="4070350"/>
                    <a:pt x="1776730" y="4085590"/>
                  </a:cubicBezTo>
                  <a:cubicBezTo>
                    <a:pt x="1771650" y="4095750"/>
                    <a:pt x="1710690" y="4094480"/>
                    <a:pt x="1699260" y="4077970"/>
                  </a:cubicBezTo>
                  <a:cubicBezTo>
                    <a:pt x="1684020" y="4057650"/>
                    <a:pt x="1706880" y="3991610"/>
                    <a:pt x="1719580" y="3953510"/>
                  </a:cubicBezTo>
                  <a:cubicBezTo>
                    <a:pt x="1729740" y="3917950"/>
                    <a:pt x="1757680" y="3890010"/>
                    <a:pt x="1762760" y="3858260"/>
                  </a:cubicBezTo>
                  <a:cubicBezTo>
                    <a:pt x="1767840" y="3830320"/>
                    <a:pt x="1765300" y="3801110"/>
                    <a:pt x="1755140" y="3775710"/>
                  </a:cubicBezTo>
                  <a:cubicBezTo>
                    <a:pt x="1743710" y="3749040"/>
                    <a:pt x="1720850" y="3722370"/>
                    <a:pt x="1695450" y="3700780"/>
                  </a:cubicBezTo>
                  <a:cubicBezTo>
                    <a:pt x="1664970" y="3675380"/>
                    <a:pt x="1611630" y="3662680"/>
                    <a:pt x="1579880" y="3641090"/>
                  </a:cubicBezTo>
                  <a:cubicBezTo>
                    <a:pt x="1554480" y="3623310"/>
                    <a:pt x="1536700" y="3608070"/>
                    <a:pt x="1515110" y="3586480"/>
                  </a:cubicBezTo>
                  <a:cubicBezTo>
                    <a:pt x="1488440" y="3561080"/>
                    <a:pt x="1466850" y="3538220"/>
                    <a:pt x="1436370" y="3495040"/>
                  </a:cubicBezTo>
                  <a:cubicBezTo>
                    <a:pt x="1376680" y="3408680"/>
                    <a:pt x="1266190" y="3201670"/>
                    <a:pt x="1209040" y="3083560"/>
                  </a:cubicBezTo>
                  <a:cubicBezTo>
                    <a:pt x="1168400" y="2998470"/>
                    <a:pt x="1149350" y="2923540"/>
                    <a:pt x="1116330" y="2854960"/>
                  </a:cubicBezTo>
                  <a:cubicBezTo>
                    <a:pt x="1087120" y="2796540"/>
                    <a:pt x="1052830" y="2759710"/>
                    <a:pt x="1023620" y="2697480"/>
                  </a:cubicBezTo>
                  <a:cubicBezTo>
                    <a:pt x="984250" y="2612390"/>
                    <a:pt x="939800" y="2479040"/>
                    <a:pt x="913130" y="2387600"/>
                  </a:cubicBezTo>
                  <a:cubicBezTo>
                    <a:pt x="891540" y="2315210"/>
                    <a:pt x="878840" y="2261870"/>
                    <a:pt x="867410" y="2193290"/>
                  </a:cubicBezTo>
                  <a:cubicBezTo>
                    <a:pt x="853440" y="2117090"/>
                    <a:pt x="843280" y="2015490"/>
                    <a:pt x="839470" y="1948180"/>
                  </a:cubicBezTo>
                  <a:cubicBezTo>
                    <a:pt x="836930" y="1899920"/>
                    <a:pt x="825500" y="1856740"/>
                    <a:pt x="840740" y="1824990"/>
                  </a:cubicBezTo>
                  <a:cubicBezTo>
                    <a:pt x="853440" y="1795780"/>
                    <a:pt x="881380" y="1771650"/>
                    <a:pt x="914400" y="1758950"/>
                  </a:cubicBezTo>
                  <a:cubicBezTo>
                    <a:pt x="958850" y="1741170"/>
                    <a:pt x="1037590" y="1751330"/>
                    <a:pt x="1089660" y="1755140"/>
                  </a:cubicBezTo>
                  <a:cubicBezTo>
                    <a:pt x="1134110" y="1758950"/>
                    <a:pt x="1177290" y="1758950"/>
                    <a:pt x="1210310" y="1774190"/>
                  </a:cubicBezTo>
                  <a:cubicBezTo>
                    <a:pt x="1236980" y="1785620"/>
                    <a:pt x="1256030" y="1804670"/>
                    <a:pt x="1276350" y="1827530"/>
                  </a:cubicBezTo>
                  <a:cubicBezTo>
                    <a:pt x="1299210" y="1854200"/>
                    <a:pt x="1319530" y="1888490"/>
                    <a:pt x="1338580" y="1926590"/>
                  </a:cubicBezTo>
                  <a:cubicBezTo>
                    <a:pt x="1362710" y="1973580"/>
                    <a:pt x="1374140" y="2054860"/>
                    <a:pt x="1404620" y="2091690"/>
                  </a:cubicBezTo>
                  <a:cubicBezTo>
                    <a:pt x="1427480" y="2119630"/>
                    <a:pt x="1464310" y="2124710"/>
                    <a:pt x="1489710" y="2143760"/>
                  </a:cubicBezTo>
                  <a:cubicBezTo>
                    <a:pt x="1513840" y="2162810"/>
                    <a:pt x="1537970" y="2183130"/>
                    <a:pt x="1554480" y="2208530"/>
                  </a:cubicBezTo>
                  <a:cubicBezTo>
                    <a:pt x="1569720" y="2232660"/>
                    <a:pt x="1584960" y="2261870"/>
                    <a:pt x="1587500" y="2288540"/>
                  </a:cubicBezTo>
                  <a:cubicBezTo>
                    <a:pt x="1588770" y="2315210"/>
                    <a:pt x="1581150" y="2336800"/>
                    <a:pt x="1565910" y="2368550"/>
                  </a:cubicBezTo>
                  <a:cubicBezTo>
                    <a:pt x="1537970" y="2426970"/>
                    <a:pt x="1419860" y="2602230"/>
                    <a:pt x="1398270" y="2594610"/>
                  </a:cubicBezTo>
                  <a:cubicBezTo>
                    <a:pt x="1385570" y="2590800"/>
                    <a:pt x="1389380" y="2528570"/>
                    <a:pt x="1395730" y="2499360"/>
                  </a:cubicBezTo>
                  <a:cubicBezTo>
                    <a:pt x="1402080" y="2471420"/>
                    <a:pt x="1412240" y="2443480"/>
                    <a:pt x="1431290" y="2421890"/>
                  </a:cubicBezTo>
                  <a:cubicBezTo>
                    <a:pt x="1454150" y="2395220"/>
                    <a:pt x="1497330" y="2374900"/>
                    <a:pt x="1529080" y="2360930"/>
                  </a:cubicBezTo>
                  <a:cubicBezTo>
                    <a:pt x="1555750" y="2348230"/>
                    <a:pt x="1581150" y="2343150"/>
                    <a:pt x="1609090" y="2339340"/>
                  </a:cubicBezTo>
                  <a:cubicBezTo>
                    <a:pt x="1637030" y="2335530"/>
                    <a:pt x="1663700" y="2332990"/>
                    <a:pt x="1694180" y="2338070"/>
                  </a:cubicBezTo>
                  <a:cubicBezTo>
                    <a:pt x="1732280" y="2345690"/>
                    <a:pt x="1799590" y="2357120"/>
                    <a:pt x="1818640" y="2386330"/>
                  </a:cubicBezTo>
                  <a:cubicBezTo>
                    <a:pt x="1833880" y="2410460"/>
                    <a:pt x="1826260" y="2459990"/>
                    <a:pt x="1812290" y="2487930"/>
                  </a:cubicBezTo>
                  <a:cubicBezTo>
                    <a:pt x="1800860" y="2512060"/>
                    <a:pt x="1776730" y="2524760"/>
                    <a:pt x="1748790" y="2543810"/>
                  </a:cubicBezTo>
                  <a:cubicBezTo>
                    <a:pt x="1706880" y="2571750"/>
                    <a:pt x="1617980" y="2631440"/>
                    <a:pt x="1576070" y="2625090"/>
                  </a:cubicBezTo>
                  <a:cubicBezTo>
                    <a:pt x="1545590" y="2620010"/>
                    <a:pt x="1503680" y="2570480"/>
                    <a:pt x="1507490" y="2560320"/>
                  </a:cubicBezTo>
                  <a:cubicBezTo>
                    <a:pt x="1511300" y="2551430"/>
                    <a:pt x="1555750" y="2565400"/>
                    <a:pt x="1584960" y="2560320"/>
                  </a:cubicBezTo>
                  <a:cubicBezTo>
                    <a:pt x="1628140" y="2553970"/>
                    <a:pt x="1734820" y="2504440"/>
                    <a:pt x="1739900" y="2512060"/>
                  </a:cubicBezTo>
                  <a:cubicBezTo>
                    <a:pt x="1742440" y="2515870"/>
                    <a:pt x="1718310" y="2537460"/>
                    <a:pt x="1718310" y="2537460"/>
                  </a:cubicBezTo>
                  <a:cubicBezTo>
                    <a:pt x="1719580" y="2537460"/>
                    <a:pt x="1737360" y="2513330"/>
                    <a:pt x="1750060" y="2506980"/>
                  </a:cubicBezTo>
                  <a:cubicBezTo>
                    <a:pt x="1761490" y="2499360"/>
                    <a:pt x="1778000" y="2494280"/>
                    <a:pt x="1791970" y="2494280"/>
                  </a:cubicBezTo>
                  <a:cubicBezTo>
                    <a:pt x="1805940" y="2493010"/>
                    <a:pt x="1822450" y="2495550"/>
                    <a:pt x="1835150" y="2501900"/>
                  </a:cubicBezTo>
                  <a:cubicBezTo>
                    <a:pt x="1847850" y="2508250"/>
                    <a:pt x="1860550" y="2515870"/>
                    <a:pt x="1869440" y="2528570"/>
                  </a:cubicBezTo>
                  <a:cubicBezTo>
                    <a:pt x="1879600" y="2545080"/>
                    <a:pt x="1888490" y="2573020"/>
                    <a:pt x="1888490" y="2590800"/>
                  </a:cubicBezTo>
                  <a:cubicBezTo>
                    <a:pt x="1888490" y="2606040"/>
                    <a:pt x="1885950" y="2621280"/>
                    <a:pt x="1874520" y="2632710"/>
                  </a:cubicBezTo>
                  <a:cubicBezTo>
                    <a:pt x="1856740" y="2651760"/>
                    <a:pt x="1804670" y="2655570"/>
                    <a:pt x="1772920" y="2674620"/>
                  </a:cubicBezTo>
                  <a:cubicBezTo>
                    <a:pt x="1738630" y="2693670"/>
                    <a:pt x="1699260" y="2710180"/>
                    <a:pt x="1677670" y="2750820"/>
                  </a:cubicBezTo>
                  <a:cubicBezTo>
                    <a:pt x="1643380" y="2816860"/>
                    <a:pt x="1671320" y="2951480"/>
                    <a:pt x="1654810" y="3070860"/>
                  </a:cubicBezTo>
                  <a:cubicBezTo>
                    <a:pt x="1633220" y="3228340"/>
                    <a:pt x="1578610" y="3398520"/>
                    <a:pt x="1545590" y="3610610"/>
                  </a:cubicBezTo>
                  <a:cubicBezTo>
                    <a:pt x="1497330" y="3912870"/>
                    <a:pt x="1487170" y="4556760"/>
                    <a:pt x="1419860" y="4715510"/>
                  </a:cubicBezTo>
                  <a:cubicBezTo>
                    <a:pt x="1397000" y="4766310"/>
                    <a:pt x="1383030" y="4784090"/>
                    <a:pt x="1344930" y="4803140"/>
                  </a:cubicBezTo>
                  <a:cubicBezTo>
                    <a:pt x="1289050" y="4833620"/>
                    <a:pt x="1155700" y="4829810"/>
                    <a:pt x="1092200" y="4828540"/>
                  </a:cubicBezTo>
                  <a:cubicBezTo>
                    <a:pt x="1054100" y="4827270"/>
                    <a:pt x="1037590" y="4822190"/>
                    <a:pt x="1000760" y="4814570"/>
                  </a:cubicBezTo>
                  <a:cubicBezTo>
                    <a:pt x="947420" y="4801870"/>
                    <a:pt x="839470" y="4784090"/>
                    <a:pt x="800100" y="4748530"/>
                  </a:cubicBezTo>
                  <a:cubicBezTo>
                    <a:pt x="772160" y="4724400"/>
                    <a:pt x="767080" y="4706620"/>
                    <a:pt x="756920" y="4657090"/>
                  </a:cubicBezTo>
                  <a:cubicBezTo>
                    <a:pt x="720090" y="4493260"/>
                    <a:pt x="736600" y="3775710"/>
                    <a:pt x="765810" y="3535680"/>
                  </a:cubicBezTo>
                  <a:cubicBezTo>
                    <a:pt x="779780" y="3420110"/>
                    <a:pt x="807720" y="3389630"/>
                    <a:pt x="826770" y="3281680"/>
                  </a:cubicBezTo>
                  <a:cubicBezTo>
                    <a:pt x="858520" y="3101340"/>
                    <a:pt x="877570" y="2719070"/>
                    <a:pt x="910590" y="2545080"/>
                  </a:cubicBezTo>
                  <a:cubicBezTo>
                    <a:pt x="928370" y="2448560"/>
                    <a:pt x="943610" y="2399030"/>
                    <a:pt x="969010" y="2321560"/>
                  </a:cubicBezTo>
                  <a:cubicBezTo>
                    <a:pt x="996950" y="2235200"/>
                    <a:pt x="1047750" y="2151380"/>
                    <a:pt x="1075690" y="2051050"/>
                  </a:cubicBezTo>
                  <a:cubicBezTo>
                    <a:pt x="1108710" y="1935480"/>
                    <a:pt x="1112520" y="1743710"/>
                    <a:pt x="1140460" y="1666240"/>
                  </a:cubicBezTo>
                  <a:cubicBezTo>
                    <a:pt x="1154430" y="1629410"/>
                    <a:pt x="1195070" y="1611630"/>
                    <a:pt x="1187450" y="1590040"/>
                  </a:cubicBezTo>
                  <a:cubicBezTo>
                    <a:pt x="1177290" y="1559560"/>
                    <a:pt x="1062990" y="1535430"/>
                    <a:pt x="1014730" y="1522730"/>
                  </a:cubicBezTo>
                  <a:cubicBezTo>
                    <a:pt x="980440" y="1515110"/>
                    <a:pt x="953770" y="1522730"/>
                    <a:pt x="925830" y="1513840"/>
                  </a:cubicBezTo>
                  <a:cubicBezTo>
                    <a:pt x="900430" y="1506220"/>
                    <a:pt x="877570" y="1494790"/>
                    <a:pt x="853440" y="1473200"/>
                  </a:cubicBezTo>
                  <a:cubicBezTo>
                    <a:pt x="816610" y="1441450"/>
                    <a:pt x="773430" y="1385570"/>
                    <a:pt x="742950" y="1325880"/>
                  </a:cubicBezTo>
                  <a:cubicBezTo>
                    <a:pt x="704850" y="1252220"/>
                    <a:pt x="671830" y="1126490"/>
                    <a:pt x="656590" y="1059180"/>
                  </a:cubicBezTo>
                  <a:cubicBezTo>
                    <a:pt x="648970" y="1018540"/>
                    <a:pt x="648970" y="1002030"/>
                    <a:pt x="646430" y="961390"/>
                  </a:cubicBezTo>
                  <a:cubicBezTo>
                    <a:pt x="642620" y="894080"/>
                    <a:pt x="629920" y="770890"/>
                    <a:pt x="643890" y="687070"/>
                  </a:cubicBezTo>
                  <a:cubicBezTo>
                    <a:pt x="656590" y="612140"/>
                    <a:pt x="676910" y="533400"/>
                    <a:pt x="718820" y="482600"/>
                  </a:cubicBezTo>
                  <a:cubicBezTo>
                    <a:pt x="756920" y="434340"/>
                    <a:pt x="842010" y="421640"/>
                    <a:pt x="875030" y="383540"/>
                  </a:cubicBezTo>
                  <a:cubicBezTo>
                    <a:pt x="901700" y="353060"/>
                    <a:pt x="909320" y="314960"/>
                    <a:pt x="919480" y="280670"/>
                  </a:cubicBezTo>
                  <a:cubicBezTo>
                    <a:pt x="930910" y="248920"/>
                    <a:pt x="925830" y="217170"/>
                    <a:pt x="941070" y="182880"/>
                  </a:cubicBezTo>
                  <a:cubicBezTo>
                    <a:pt x="960120" y="140970"/>
                    <a:pt x="1002030" y="81280"/>
                    <a:pt x="1038860" y="50800"/>
                  </a:cubicBezTo>
                  <a:cubicBezTo>
                    <a:pt x="1069340" y="25400"/>
                    <a:pt x="1107440" y="3810"/>
                    <a:pt x="1139190" y="2540"/>
                  </a:cubicBezTo>
                  <a:cubicBezTo>
                    <a:pt x="1167130" y="1270"/>
                    <a:pt x="1201420" y="16510"/>
                    <a:pt x="1217930" y="31750"/>
                  </a:cubicBezTo>
                  <a:cubicBezTo>
                    <a:pt x="1231900" y="45720"/>
                    <a:pt x="1239520" y="67310"/>
                    <a:pt x="1240790" y="85090"/>
                  </a:cubicBezTo>
                  <a:cubicBezTo>
                    <a:pt x="1242060" y="104140"/>
                    <a:pt x="1238250" y="127000"/>
                    <a:pt x="1226820" y="142240"/>
                  </a:cubicBezTo>
                  <a:cubicBezTo>
                    <a:pt x="1211580" y="160020"/>
                    <a:pt x="1177290" y="182880"/>
                    <a:pt x="1151890" y="182880"/>
                  </a:cubicBezTo>
                  <a:cubicBezTo>
                    <a:pt x="1127760" y="182880"/>
                    <a:pt x="1090930" y="162560"/>
                    <a:pt x="1076960" y="144780"/>
                  </a:cubicBezTo>
                  <a:cubicBezTo>
                    <a:pt x="1064260" y="129540"/>
                    <a:pt x="1059180" y="107950"/>
                    <a:pt x="1060450" y="88900"/>
                  </a:cubicBezTo>
                  <a:cubicBezTo>
                    <a:pt x="1060450" y="71120"/>
                    <a:pt x="1066800" y="49530"/>
                    <a:pt x="1080770" y="35560"/>
                  </a:cubicBezTo>
                  <a:cubicBezTo>
                    <a:pt x="1096010" y="17780"/>
                    <a:pt x="1134110" y="0"/>
                    <a:pt x="1158240" y="2540"/>
                  </a:cubicBezTo>
                  <a:cubicBezTo>
                    <a:pt x="1183640" y="3810"/>
                    <a:pt x="1217930" y="26670"/>
                    <a:pt x="1229360" y="48260"/>
                  </a:cubicBezTo>
                  <a:cubicBezTo>
                    <a:pt x="1242060" y="69850"/>
                    <a:pt x="1240790" y="111760"/>
                    <a:pt x="1231900" y="133350"/>
                  </a:cubicBezTo>
                  <a:cubicBezTo>
                    <a:pt x="1224280" y="151130"/>
                    <a:pt x="1203960" y="166370"/>
                    <a:pt x="1189990" y="173990"/>
                  </a:cubicBezTo>
                  <a:cubicBezTo>
                    <a:pt x="1181100" y="179070"/>
                    <a:pt x="1165860" y="185420"/>
                    <a:pt x="1162050" y="182880"/>
                  </a:cubicBezTo>
                  <a:cubicBezTo>
                    <a:pt x="1158240" y="180340"/>
                    <a:pt x="1163320" y="165100"/>
                    <a:pt x="1160780" y="165100"/>
                  </a:cubicBezTo>
                  <a:cubicBezTo>
                    <a:pt x="1150620" y="162560"/>
                    <a:pt x="1066800" y="416560"/>
                    <a:pt x="1002030" y="490220"/>
                  </a:cubicBezTo>
                  <a:cubicBezTo>
                    <a:pt x="956310" y="543560"/>
                    <a:pt x="876300" y="554990"/>
                    <a:pt x="847090" y="594360"/>
                  </a:cubicBezTo>
                  <a:cubicBezTo>
                    <a:pt x="826770" y="622300"/>
                    <a:pt x="826770" y="647700"/>
                    <a:pt x="821690" y="687070"/>
                  </a:cubicBezTo>
                  <a:cubicBezTo>
                    <a:pt x="812800" y="753110"/>
                    <a:pt x="817880" y="889000"/>
                    <a:pt x="822960" y="955040"/>
                  </a:cubicBezTo>
                  <a:cubicBezTo>
                    <a:pt x="825500" y="995680"/>
                    <a:pt x="828040" y="1014730"/>
                    <a:pt x="836930" y="1052830"/>
                  </a:cubicBezTo>
                  <a:cubicBezTo>
                    <a:pt x="849630" y="1106170"/>
                    <a:pt x="877570" y="1195070"/>
                    <a:pt x="900430" y="1242060"/>
                  </a:cubicBezTo>
                  <a:cubicBezTo>
                    <a:pt x="915670" y="1272540"/>
                    <a:pt x="923290" y="1292860"/>
                    <a:pt x="947420" y="1311910"/>
                  </a:cubicBezTo>
                  <a:cubicBezTo>
                    <a:pt x="982980" y="1341120"/>
                    <a:pt x="1064260" y="1355090"/>
                    <a:pt x="1107440" y="1375410"/>
                  </a:cubicBezTo>
                  <a:cubicBezTo>
                    <a:pt x="1139190" y="1390650"/>
                    <a:pt x="1162050" y="1402080"/>
                    <a:pt x="1184910" y="1418590"/>
                  </a:cubicBezTo>
                  <a:cubicBezTo>
                    <a:pt x="1209040" y="1435100"/>
                    <a:pt x="1228090" y="1454150"/>
                    <a:pt x="1249680" y="1475740"/>
                  </a:cubicBezTo>
                  <a:cubicBezTo>
                    <a:pt x="1273810" y="1501140"/>
                    <a:pt x="1308100" y="1529080"/>
                    <a:pt x="1320800" y="1562100"/>
                  </a:cubicBezTo>
                  <a:cubicBezTo>
                    <a:pt x="1333500" y="1595120"/>
                    <a:pt x="1333500" y="1639570"/>
                    <a:pt x="1327150" y="1672590"/>
                  </a:cubicBezTo>
                  <a:cubicBezTo>
                    <a:pt x="1322070" y="1703070"/>
                    <a:pt x="1301750" y="1715770"/>
                    <a:pt x="1290320" y="1752600"/>
                  </a:cubicBezTo>
                  <a:cubicBezTo>
                    <a:pt x="1270000" y="1822450"/>
                    <a:pt x="1272540" y="1959610"/>
                    <a:pt x="1243330" y="2073910"/>
                  </a:cubicBezTo>
                  <a:cubicBezTo>
                    <a:pt x="1209040" y="2211070"/>
                    <a:pt x="1115060" y="2396490"/>
                    <a:pt x="1082040" y="2515870"/>
                  </a:cubicBezTo>
                  <a:cubicBezTo>
                    <a:pt x="1061720" y="2594610"/>
                    <a:pt x="1060450" y="2625090"/>
                    <a:pt x="1047750" y="2716530"/>
                  </a:cubicBezTo>
                  <a:cubicBezTo>
                    <a:pt x="1018540" y="2909570"/>
                    <a:pt x="953770" y="3310890"/>
                    <a:pt x="933450" y="3623310"/>
                  </a:cubicBezTo>
                  <a:cubicBezTo>
                    <a:pt x="913130" y="3954780"/>
                    <a:pt x="994410" y="4617720"/>
                    <a:pt x="933450" y="4650740"/>
                  </a:cubicBezTo>
                  <a:cubicBezTo>
                    <a:pt x="916940" y="4659630"/>
                    <a:pt x="867410" y="4613910"/>
                    <a:pt x="869950" y="4607560"/>
                  </a:cubicBezTo>
                  <a:cubicBezTo>
                    <a:pt x="871220" y="4601210"/>
                    <a:pt x="915670" y="4606290"/>
                    <a:pt x="946150" y="4611370"/>
                  </a:cubicBezTo>
                  <a:cubicBezTo>
                    <a:pt x="998220" y="4620260"/>
                    <a:pt x="1092200" y="4665980"/>
                    <a:pt x="1149350" y="4671060"/>
                  </a:cubicBezTo>
                  <a:cubicBezTo>
                    <a:pt x="1189990" y="4673600"/>
                    <a:pt x="1235710" y="4681220"/>
                    <a:pt x="1256030" y="4658360"/>
                  </a:cubicBezTo>
                  <a:cubicBezTo>
                    <a:pt x="1281430" y="4630420"/>
                    <a:pt x="1252220" y="4564380"/>
                    <a:pt x="1258570" y="4485640"/>
                  </a:cubicBezTo>
                  <a:cubicBezTo>
                    <a:pt x="1271270" y="4321810"/>
                    <a:pt x="1361440" y="3849370"/>
                    <a:pt x="1372870" y="3719830"/>
                  </a:cubicBezTo>
                  <a:cubicBezTo>
                    <a:pt x="1376680" y="3675380"/>
                    <a:pt x="1370330" y="3674110"/>
                    <a:pt x="1374140" y="3630930"/>
                  </a:cubicBezTo>
                  <a:cubicBezTo>
                    <a:pt x="1385570" y="3520440"/>
                    <a:pt x="1464310" y="3187700"/>
                    <a:pt x="1482090" y="3035300"/>
                  </a:cubicBezTo>
                  <a:cubicBezTo>
                    <a:pt x="1492250" y="2940050"/>
                    <a:pt x="1482090" y="2858770"/>
                    <a:pt x="1490980" y="2801620"/>
                  </a:cubicBezTo>
                  <a:cubicBezTo>
                    <a:pt x="1497330" y="2768600"/>
                    <a:pt x="1506220" y="2750820"/>
                    <a:pt x="1513840" y="2724150"/>
                  </a:cubicBezTo>
                  <a:cubicBezTo>
                    <a:pt x="1524000" y="2694940"/>
                    <a:pt x="1532890" y="2663190"/>
                    <a:pt x="1545590" y="2635250"/>
                  </a:cubicBezTo>
                  <a:cubicBezTo>
                    <a:pt x="1559560" y="2609850"/>
                    <a:pt x="1570990" y="2586990"/>
                    <a:pt x="1592580" y="2565400"/>
                  </a:cubicBezTo>
                  <a:cubicBezTo>
                    <a:pt x="1619250" y="2538730"/>
                    <a:pt x="1661160" y="2505710"/>
                    <a:pt x="1696720" y="2494280"/>
                  </a:cubicBezTo>
                  <a:cubicBezTo>
                    <a:pt x="1728470" y="2484120"/>
                    <a:pt x="1794510" y="2485390"/>
                    <a:pt x="1797050" y="2493010"/>
                  </a:cubicBezTo>
                  <a:cubicBezTo>
                    <a:pt x="1799590" y="2500630"/>
                    <a:pt x="1719580" y="2538730"/>
                    <a:pt x="1718310" y="2537460"/>
                  </a:cubicBezTo>
                  <a:cubicBezTo>
                    <a:pt x="1718310" y="2536190"/>
                    <a:pt x="1750060" y="2503170"/>
                    <a:pt x="1770380" y="2498090"/>
                  </a:cubicBezTo>
                  <a:cubicBezTo>
                    <a:pt x="1789430" y="2491740"/>
                    <a:pt x="1817370" y="2495550"/>
                    <a:pt x="1835150" y="2501900"/>
                  </a:cubicBezTo>
                  <a:cubicBezTo>
                    <a:pt x="1849120" y="2506980"/>
                    <a:pt x="1860550" y="2515870"/>
                    <a:pt x="1869440" y="2528570"/>
                  </a:cubicBezTo>
                  <a:cubicBezTo>
                    <a:pt x="1879600" y="2545080"/>
                    <a:pt x="1888490" y="2573020"/>
                    <a:pt x="1888490" y="2590800"/>
                  </a:cubicBezTo>
                  <a:cubicBezTo>
                    <a:pt x="1888490" y="2606040"/>
                    <a:pt x="1885950" y="2620010"/>
                    <a:pt x="1874520" y="2632710"/>
                  </a:cubicBezTo>
                  <a:cubicBezTo>
                    <a:pt x="1855470" y="2655570"/>
                    <a:pt x="1803400" y="2677160"/>
                    <a:pt x="1757680" y="2694940"/>
                  </a:cubicBezTo>
                  <a:cubicBezTo>
                    <a:pt x="1700530" y="2716530"/>
                    <a:pt x="1610360" y="2738120"/>
                    <a:pt x="1557020" y="2743200"/>
                  </a:cubicBezTo>
                  <a:cubicBezTo>
                    <a:pt x="1522730" y="2747010"/>
                    <a:pt x="1498600" y="2749550"/>
                    <a:pt x="1470660" y="2739390"/>
                  </a:cubicBezTo>
                  <a:cubicBezTo>
                    <a:pt x="1440180" y="2727960"/>
                    <a:pt x="1400810" y="2698750"/>
                    <a:pt x="1384300" y="2670810"/>
                  </a:cubicBezTo>
                  <a:cubicBezTo>
                    <a:pt x="1369060" y="2646680"/>
                    <a:pt x="1363980" y="2612390"/>
                    <a:pt x="1367790" y="2585720"/>
                  </a:cubicBezTo>
                  <a:cubicBezTo>
                    <a:pt x="1371600" y="2557780"/>
                    <a:pt x="1383030" y="2529840"/>
                    <a:pt x="1407160" y="2506980"/>
                  </a:cubicBezTo>
                  <a:cubicBezTo>
                    <a:pt x="1441450" y="2475230"/>
                    <a:pt x="1527810" y="2449830"/>
                    <a:pt x="1577340" y="2433320"/>
                  </a:cubicBezTo>
                  <a:cubicBezTo>
                    <a:pt x="1615440" y="2420620"/>
                    <a:pt x="1661160" y="2396490"/>
                    <a:pt x="1680210" y="2410460"/>
                  </a:cubicBezTo>
                  <a:cubicBezTo>
                    <a:pt x="1700530" y="2424430"/>
                    <a:pt x="1709420" y="2501900"/>
                    <a:pt x="1694180" y="2519680"/>
                  </a:cubicBezTo>
                  <a:cubicBezTo>
                    <a:pt x="1680210" y="2536190"/>
                    <a:pt x="1638300" y="2512060"/>
                    <a:pt x="1602740" y="2522220"/>
                  </a:cubicBezTo>
                  <a:cubicBezTo>
                    <a:pt x="1540510" y="2541270"/>
                    <a:pt x="1428750" y="2667000"/>
                    <a:pt x="1365250" y="2669540"/>
                  </a:cubicBezTo>
                  <a:cubicBezTo>
                    <a:pt x="1324610" y="2669540"/>
                    <a:pt x="1280160" y="2642870"/>
                    <a:pt x="1263650" y="2612390"/>
                  </a:cubicBezTo>
                  <a:cubicBezTo>
                    <a:pt x="1245870" y="2581910"/>
                    <a:pt x="1250950" y="2527300"/>
                    <a:pt x="1264920" y="2485390"/>
                  </a:cubicBezTo>
                  <a:cubicBezTo>
                    <a:pt x="1280160" y="2437130"/>
                    <a:pt x="1327150" y="2368550"/>
                    <a:pt x="1363980" y="2344420"/>
                  </a:cubicBezTo>
                  <a:cubicBezTo>
                    <a:pt x="1386840" y="2327910"/>
                    <a:pt x="1436370" y="2339340"/>
                    <a:pt x="1438910" y="2327910"/>
                  </a:cubicBezTo>
                  <a:cubicBezTo>
                    <a:pt x="1442720" y="2308860"/>
                    <a:pt x="1336040" y="2273300"/>
                    <a:pt x="1291590" y="2222500"/>
                  </a:cubicBezTo>
                  <a:cubicBezTo>
                    <a:pt x="1234440" y="2155190"/>
                    <a:pt x="1212850" y="1977390"/>
                    <a:pt x="1146810" y="1934210"/>
                  </a:cubicBezTo>
                  <a:cubicBezTo>
                    <a:pt x="1098550" y="1901190"/>
                    <a:pt x="995680" y="1949450"/>
                    <a:pt x="972820" y="1924050"/>
                  </a:cubicBezTo>
                  <a:cubicBezTo>
                    <a:pt x="955040" y="1903730"/>
                    <a:pt x="972820" y="1827530"/>
                    <a:pt x="979170" y="1826260"/>
                  </a:cubicBezTo>
                  <a:cubicBezTo>
                    <a:pt x="986790" y="1826260"/>
                    <a:pt x="1008380" y="1896110"/>
                    <a:pt x="1017270" y="1938020"/>
                  </a:cubicBezTo>
                  <a:cubicBezTo>
                    <a:pt x="1027430" y="1990090"/>
                    <a:pt x="1018540" y="2048510"/>
                    <a:pt x="1029970" y="2118360"/>
                  </a:cubicBezTo>
                  <a:cubicBezTo>
                    <a:pt x="1047750" y="2222500"/>
                    <a:pt x="1089660" y="2386330"/>
                    <a:pt x="1132840" y="2498090"/>
                  </a:cubicBezTo>
                  <a:cubicBezTo>
                    <a:pt x="1169670" y="2594610"/>
                    <a:pt x="1221740" y="2668270"/>
                    <a:pt x="1261110" y="2754630"/>
                  </a:cubicBezTo>
                  <a:cubicBezTo>
                    <a:pt x="1300480" y="2842260"/>
                    <a:pt x="1320800" y="2924810"/>
                    <a:pt x="1369060" y="3021330"/>
                  </a:cubicBezTo>
                  <a:cubicBezTo>
                    <a:pt x="1431290" y="3145790"/>
                    <a:pt x="1558290" y="3359150"/>
                    <a:pt x="1617980" y="3436620"/>
                  </a:cubicBezTo>
                  <a:cubicBezTo>
                    <a:pt x="1644650" y="3470910"/>
                    <a:pt x="1653540" y="3481070"/>
                    <a:pt x="1682750" y="3503930"/>
                  </a:cubicBezTo>
                  <a:cubicBezTo>
                    <a:pt x="1728470" y="3540760"/>
                    <a:pt x="1828800" y="3576320"/>
                    <a:pt x="1871980" y="3616960"/>
                  </a:cubicBezTo>
                  <a:cubicBezTo>
                    <a:pt x="1903730" y="3647440"/>
                    <a:pt x="1924050" y="3675380"/>
                    <a:pt x="1935480" y="3713480"/>
                  </a:cubicBezTo>
                  <a:cubicBezTo>
                    <a:pt x="1949450" y="3756660"/>
                    <a:pt x="1944370" y="3817620"/>
                    <a:pt x="1935480" y="3868420"/>
                  </a:cubicBezTo>
                  <a:cubicBezTo>
                    <a:pt x="1926590" y="3921760"/>
                    <a:pt x="1889760" y="3981450"/>
                    <a:pt x="1880870" y="4025900"/>
                  </a:cubicBezTo>
                  <a:cubicBezTo>
                    <a:pt x="1875790" y="4056380"/>
                    <a:pt x="1884680" y="4080510"/>
                    <a:pt x="1879600" y="4107180"/>
                  </a:cubicBezTo>
                  <a:cubicBezTo>
                    <a:pt x="1873250" y="4135120"/>
                    <a:pt x="1864360" y="4166870"/>
                    <a:pt x="1845310" y="4185920"/>
                  </a:cubicBezTo>
                  <a:cubicBezTo>
                    <a:pt x="1823720" y="4208780"/>
                    <a:pt x="1780540" y="4226560"/>
                    <a:pt x="1750060" y="4230370"/>
                  </a:cubicBezTo>
                  <a:cubicBezTo>
                    <a:pt x="1723390" y="4234180"/>
                    <a:pt x="1701800" y="4232910"/>
                    <a:pt x="1673860" y="4217670"/>
                  </a:cubicBezTo>
                  <a:cubicBezTo>
                    <a:pt x="1623060" y="4192270"/>
                    <a:pt x="1564640" y="4097020"/>
                    <a:pt x="1494790" y="4038600"/>
                  </a:cubicBezTo>
                  <a:cubicBezTo>
                    <a:pt x="1413510" y="3971290"/>
                    <a:pt x="1289050" y="3905250"/>
                    <a:pt x="1211580" y="3844290"/>
                  </a:cubicBezTo>
                  <a:cubicBezTo>
                    <a:pt x="1154430" y="3799840"/>
                    <a:pt x="1093470" y="3757930"/>
                    <a:pt x="1066800" y="3718560"/>
                  </a:cubicBezTo>
                  <a:cubicBezTo>
                    <a:pt x="1049020" y="3691890"/>
                    <a:pt x="1060450" y="3674110"/>
                    <a:pt x="1042670" y="3642360"/>
                  </a:cubicBezTo>
                  <a:cubicBezTo>
                    <a:pt x="999490" y="3569970"/>
                    <a:pt x="819150" y="3412490"/>
                    <a:pt x="748030" y="3323590"/>
                  </a:cubicBezTo>
                  <a:cubicBezTo>
                    <a:pt x="701040" y="3265170"/>
                    <a:pt x="683260" y="3244850"/>
                    <a:pt x="642620" y="3169920"/>
                  </a:cubicBezTo>
                  <a:cubicBezTo>
                    <a:pt x="549910" y="3003550"/>
                    <a:pt x="391160" y="2486660"/>
                    <a:pt x="270510" y="2316480"/>
                  </a:cubicBezTo>
                  <a:cubicBezTo>
                    <a:pt x="207010" y="2226310"/>
                    <a:pt x="119380" y="2192020"/>
                    <a:pt x="82550" y="2142490"/>
                  </a:cubicBezTo>
                  <a:cubicBezTo>
                    <a:pt x="62230" y="2114550"/>
                    <a:pt x="57150" y="2098040"/>
                    <a:pt x="46990" y="2066290"/>
                  </a:cubicBezTo>
                  <a:cubicBezTo>
                    <a:pt x="31750" y="2018030"/>
                    <a:pt x="24130" y="1945640"/>
                    <a:pt x="16510" y="1877060"/>
                  </a:cubicBezTo>
                  <a:cubicBezTo>
                    <a:pt x="7620" y="1795780"/>
                    <a:pt x="0" y="1690370"/>
                    <a:pt x="2540" y="1610360"/>
                  </a:cubicBezTo>
                  <a:cubicBezTo>
                    <a:pt x="5080" y="1546860"/>
                    <a:pt x="3810" y="1496060"/>
                    <a:pt x="22860" y="1435100"/>
                  </a:cubicBezTo>
                  <a:cubicBezTo>
                    <a:pt x="44450" y="1363980"/>
                    <a:pt x="95250" y="1271270"/>
                    <a:pt x="143510" y="1212850"/>
                  </a:cubicBezTo>
                  <a:cubicBezTo>
                    <a:pt x="182880" y="1162050"/>
                    <a:pt x="233680" y="1118870"/>
                    <a:pt x="279400" y="1094740"/>
                  </a:cubicBezTo>
                  <a:cubicBezTo>
                    <a:pt x="318770" y="1073150"/>
                    <a:pt x="354330" y="1062990"/>
                    <a:pt x="397510" y="1060450"/>
                  </a:cubicBezTo>
                  <a:cubicBezTo>
                    <a:pt x="452120" y="1055370"/>
                    <a:pt x="523240" y="1059180"/>
                    <a:pt x="581660" y="1084580"/>
                  </a:cubicBezTo>
                  <a:cubicBezTo>
                    <a:pt x="651510" y="1113790"/>
                    <a:pt x="735330" y="1197610"/>
                    <a:pt x="781050" y="1244600"/>
                  </a:cubicBezTo>
                  <a:cubicBezTo>
                    <a:pt x="808990" y="1275080"/>
                    <a:pt x="811530" y="1292860"/>
                    <a:pt x="840740" y="1325880"/>
                  </a:cubicBezTo>
                  <a:cubicBezTo>
                    <a:pt x="896620" y="1389380"/>
                    <a:pt x="1022350" y="1518920"/>
                    <a:pt x="1103630" y="1583690"/>
                  </a:cubicBezTo>
                  <a:cubicBezTo>
                    <a:pt x="1163320" y="1633220"/>
                    <a:pt x="1259840" y="1653540"/>
                    <a:pt x="1272540" y="1696720"/>
                  </a:cubicBezTo>
                  <a:cubicBezTo>
                    <a:pt x="1282700" y="1728470"/>
                    <a:pt x="1254760" y="1791970"/>
                    <a:pt x="1225550" y="1803400"/>
                  </a:cubicBezTo>
                  <a:cubicBezTo>
                    <a:pt x="1188720" y="1818640"/>
                    <a:pt x="1094740" y="1755140"/>
                    <a:pt x="1050290" y="1736090"/>
                  </a:cubicBezTo>
                  <a:cubicBezTo>
                    <a:pt x="1021080" y="1723390"/>
                    <a:pt x="1005840" y="1719580"/>
                    <a:pt x="980440" y="1701800"/>
                  </a:cubicBezTo>
                  <a:cubicBezTo>
                    <a:pt x="938530" y="1673860"/>
                    <a:pt x="864870" y="1611630"/>
                    <a:pt x="834390" y="1570990"/>
                  </a:cubicBezTo>
                  <a:cubicBezTo>
                    <a:pt x="814070" y="1544320"/>
                    <a:pt x="806450" y="1522730"/>
                    <a:pt x="797560" y="1494790"/>
                  </a:cubicBezTo>
                  <a:cubicBezTo>
                    <a:pt x="787400" y="1460500"/>
                    <a:pt x="777240" y="1418590"/>
                    <a:pt x="783590" y="1377950"/>
                  </a:cubicBezTo>
                  <a:cubicBezTo>
                    <a:pt x="792480" y="1330960"/>
                    <a:pt x="858520" y="1290320"/>
                    <a:pt x="855980" y="1230630"/>
                  </a:cubicBezTo>
                  <a:cubicBezTo>
                    <a:pt x="853440" y="1135380"/>
                    <a:pt x="689610" y="942340"/>
                    <a:pt x="650240" y="864870"/>
                  </a:cubicBezTo>
                  <a:cubicBezTo>
                    <a:pt x="632460" y="829310"/>
                    <a:pt x="621030" y="812800"/>
                    <a:pt x="613410" y="786130"/>
                  </a:cubicBezTo>
                  <a:cubicBezTo>
                    <a:pt x="604520" y="759460"/>
                    <a:pt x="596900" y="706120"/>
                    <a:pt x="599440" y="704850"/>
                  </a:cubicBezTo>
                  <a:cubicBezTo>
                    <a:pt x="601980" y="704850"/>
                    <a:pt x="632460" y="783590"/>
                    <a:pt x="628650" y="784860"/>
                  </a:cubicBezTo>
                  <a:cubicBezTo>
                    <a:pt x="627380" y="786130"/>
                    <a:pt x="599440" y="750570"/>
                    <a:pt x="594360" y="732790"/>
                  </a:cubicBezTo>
                  <a:cubicBezTo>
                    <a:pt x="589280" y="718820"/>
                    <a:pt x="590550" y="703580"/>
                    <a:pt x="594360" y="690880"/>
                  </a:cubicBezTo>
                  <a:cubicBezTo>
                    <a:pt x="598170" y="676910"/>
                    <a:pt x="605790" y="662940"/>
                    <a:pt x="614680" y="652780"/>
                  </a:cubicBezTo>
                  <a:cubicBezTo>
                    <a:pt x="623570" y="642620"/>
                    <a:pt x="637540" y="633730"/>
                    <a:pt x="650240" y="628650"/>
                  </a:cubicBezTo>
                  <a:cubicBezTo>
                    <a:pt x="662940" y="624840"/>
                    <a:pt x="678180" y="622300"/>
                    <a:pt x="692150" y="624840"/>
                  </a:cubicBezTo>
                  <a:cubicBezTo>
                    <a:pt x="706120" y="626110"/>
                    <a:pt x="718820" y="627380"/>
                    <a:pt x="731520" y="640080"/>
                  </a:cubicBezTo>
                  <a:cubicBezTo>
                    <a:pt x="762000" y="666750"/>
                    <a:pt x="800100" y="779780"/>
                    <a:pt x="829310" y="826770"/>
                  </a:cubicBezTo>
                  <a:cubicBezTo>
                    <a:pt x="849630" y="858520"/>
                    <a:pt x="864870" y="880110"/>
                    <a:pt x="886460" y="902970"/>
                  </a:cubicBezTo>
                  <a:cubicBezTo>
                    <a:pt x="905510" y="924560"/>
                    <a:pt x="953770" y="942340"/>
                    <a:pt x="951230" y="960120"/>
                  </a:cubicBezTo>
                  <a:cubicBezTo>
                    <a:pt x="949960" y="979170"/>
                    <a:pt x="881380" y="1018540"/>
                    <a:pt x="863600" y="1010920"/>
                  </a:cubicBezTo>
                  <a:cubicBezTo>
                    <a:pt x="848360" y="1004570"/>
                    <a:pt x="858520" y="957580"/>
                    <a:pt x="845820" y="935990"/>
                  </a:cubicBezTo>
                  <a:cubicBezTo>
                    <a:pt x="831850" y="913130"/>
                    <a:pt x="793750" y="901700"/>
                    <a:pt x="778510" y="877570"/>
                  </a:cubicBezTo>
                  <a:cubicBezTo>
                    <a:pt x="763270" y="852170"/>
                    <a:pt x="767080" y="819150"/>
                    <a:pt x="754380" y="789940"/>
                  </a:cubicBezTo>
                  <a:cubicBezTo>
                    <a:pt x="741680" y="759460"/>
                    <a:pt x="725170" y="728980"/>
                    <a:pt x="702310" y="697230"/>
                  </a:cubicBezTo>
                  <a:cubicBezTo>
                    <a:pt x="673100" y="657860"/>
                    <a:pt x="621030" y="621030"/>
                    <a:pt x="586740" y="575310"/>
                  </a:cubicBezTo>
                  <a:cubicBezTo>
                    <a:pt x="551180" y="528320"/>
                    <a:pt x="524510" y="481330"/>
                    <a:pt x="496570" y="415290"/>
                  </a:cubicBezTo>
                  <a:cubicBezTo>
                    <a:pt x="457200" y="323850"/>
                    <a:pt x="384810" y="130810"/>
                    <a:pt x="391160" y="68580"/>
                  </a:cubicBezTo>
                  <a:cubicBezTo>
                    <a:pt x="393700" y="44450"/>
                    <a:pt x="403860" y="30480"/>
                    <a:pt x="416560" y="19050"/>
                  </a:cubicBezTo>
                  <a:cubicBezTo>
                    <a:pt x="430530" y="7620"/>
                    <a:pt x="452120" y="0"/>
                    <a:pt x="468630" y="0"/>
                  </a:cubicBezTo>
                  <a:cubicBezTo>
                    <a:pt x="486410" y="0"/>
                    <a:pt x="508000" y="10160"/>
                    <a:pt x="520700" y="20320"/>
                  </a:cubicBezTo>
                  <a:cubicBezTo>
                    <a:pt x="530860" y="27940"/>
                    <a:pt x="542290" y="50800"/>
                    <a:pt x="542290" y="50800"/>
                  </a:cubicBezTo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957777" y="1436059"/>
            <a:ext cx="361364" cy="446338"/>
            <a:chOff x="0" y="0"/>
            <a:chExt cx="513080" cy="633730"/>
          </a:xfrm>
        </p:grpSpPr>
        <p:sp>
          <p:nvSpPr>
            <p:cNvPr id="8" name="Freeform 8"/>
            <p:cNvSpPr/>
            <p:nvPr/>
          </p:nvSpPr>
          <p:spPr>
            <a:xfrm>
              <a:off x="49530" y="46990"/>
              <a:ext cx="416560" cy="543560"/>
            </a:xfrm>
            <a:custGeom>
              <a:avLst/>
              <a:gdLst/>
              <a:ahLst/>
              <a:cxnLst/>
              <a:rect l="l" t="t" r="r" b="b"/>
              <a:pathLst>
                <a:path w="416560" h="543560">
                  <a:moveTo>
                    <a:pt x="144780" y="36830"/>
                  </a:moveTo>
                  <a:cubicBezTo>
                    <a:pt x="415290" y="447040"/>
                    <a:pt x="416560" y="459740"/>
                    <a:pt x="410210" y="476250"/>
                  </a:cubicBezTo>
                  <a:cubicBezTo>
                    <a:pt x="403860" y="496570"/>
                    <a:pt x="377190" y="525780"/>
                    <a:pt x="358140" y="534670"/>
                  </a:cubicBezTo>
                  <a:cubicBezTo>
                    <a:pt x="341630" y="542290"/>
                    <a:pt x="320040" y="541020"/>
                    <a:pt x="304800" y="535940"/>
                  </a:cubicBezTo>
                  <a:cubicBezTo>
                    <a:pt x="288290" y="530860"/>
                    <a:pt x="270510" y="518160"/>
                    <a:pt x="261620" y="504190"/>
                  </a:cubicBezTo>
                  <a:cubicBezTo>
                    <a:pt x="251460" y="490220"/>
                    <a:pt x="243840" y="469900"/>
                    <a:pt x="246380" y="452120"/>
                  </a:cubicBezTo>
                  <a:cubicBezTo>
                    <a:pt x="248920" y="430530"/>
                    <a:pt x="265430" y="396240"/>
                    <a:pt x="284480" y="384810"/>
                  </a:cubicBezTo>
                  <a:cubicBezTo>
                    <a:pt x="304800" y="372110"/>
                    <a:pt x="341630" y="369570"/>
                    <a:pt x="363220" y="378460"/>
                  </a:cubicBezTo>
                  <a:cubicBezTo>
                    <a:pt x="384810" y="388620"/>
                    <a:pt x="406400" y="419100"/>
                    <a:pt x="411480" y="440690"/>
                  </a:cubicBezTo>
                  <a:cubicBezTo>
                    <a:pt x="416560" y="458470"/>
                    <a:pt x="411480" y="478790"/>
                    <a:pt x="403860" y="494030"/>
                  </a:cubicBezTo>
                  <a:cubicBezTo>
                    <a:pt x="396240" y="509270"/>
                    <a:pt x="382270" y="524510"/>
                    <a:pt x="365760" y="530860"/>
                  </a:cubicBezTo>
                  <a:cubicBezTo>
                    <a:pt x="345440" y="538480"/>
                    <a:pt x="314960" y="543560"/>
                    <a:pt x="287020" y="528320"/>
                  </a:cubicBezTo>
                  <a:cubicBezTo>
                    <a:pt x="229870" y="496570"/>
                    <a:pt x="142240" y="325120"/>
                    <a:pt x="90170" y="246380"/>
                  </a:cubicBezTo>
                  <a:cubicBezTo>
                    <a:pt x="54610" y="193040"/>
                    <a:pt x="16510" y="139700"/>
                    <a:pt x="5080" y="106680"/>
                  </a:cubicBezTo>
                  <a:cubicBezTo>
                    <a:pt x="0" y="91440"/>
                    <a:pt x="0" y="81280"/>
                    <a:pt x="1270" y="69850"/>
                  </a:cubicBezTo>
                  <a:cubicBezTo>
                    <a:pt x="2540" y="57150"/>
                    <a:pt x="7620" y="44450"/>
                    <a:pt x="15240" y="34290"/>
                  </a:cubicBezTo>
                  <a:cubicBezTo>
                    <a:pt x="25400" y="21590"/>
                    <a:pt x="44450" y="7620"/>
                    <a:pt x="62230" y="3810"/>
                  </a:cubicBezTo>
                  <a:cubicBezTo>
                    <a:pt x="78740" y="0"/>
                    <a:pt x="102870" y="3810"/>
                    <a:pt x="116840" y="11430"/>
                  </a:cubicBezTo>
                  <a:cubicBezTo>
                    <a:pt x="128270" y="16510"/>
                    <a:pt x="144780" y="36830"/>
                    <a:pt x="144780" y="36830"/>
                  </a:cubicBezTo>
                </a:path>
              </a:pathLst>
            </a:custGeom>
            <a:solidFill>
              <a:srgbClr val="000000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7391260" y="1225451"/>
            <a:ext cx="1687885" cy="3562819"/>
          </a:xfrm>
          <a:custGeom>
            <a:avLst/>
            <a:gdLst/>
            <a:ahLst/>
            <a:cxnLst/>
            <a:rect l="l" t="t" r="r" b="b"/>
            <a:pathLst>
              <a:path w="1687885" h="3562819">
                <a:moveTo>
                  <a:pt x="1687885" y="0"/>
                </a:moveTo>
                <a:lnTo>
                  <a:pt x="0" y="0"/>
                </a:lnTo>
                <a:lnTo>
                  <a:pt x="0" y="3562819"/>
                </a:lnTo>
                <a:lnTo>
                  <a:pt x="1687885" y="3562819"/>
                </a:lnTo>
                <a:lnTo>
                  <a:pt x="168788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 flipH="1">
            <a:off x="2334888" y="1352643"/>
            <a:ext cx="2079004" cy="3326406"/>
          </a:xfrm>
          <a:custGeom>
            <a:avLst/>
            <a:gdLst/>
            <a:ahLst/>
            <a:cxnLst/>
            <a:rect l="l" t="t" r="r" b="b"/>
            <a:pathLst>
              <a:path w="2079004" h="3326406">
                <a:moveTo>
                  <a:pt x="2079004" y="0"/>
                </a:moveTo>
                <a:lnTo>
                  <a:pt x="0" y="0"/>
                </a:lnTo>
                <a:lnTo>
                  <a:pt x="0" y="3326406"/>
                </a:lnTo>
                <a:lnTo>
                  <a:pt x="2079004" y="3326406"/>
                </a:lnTo>
                <a:lnTo>
                  <a:pt x="207900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11" name="Group 11"/>
          <p:cNvGrpSpPr/>
          <p:nvPr/>
        </p:nvGrpSpPr>
        <p:grpSpPr>
          <a:xfrm>
            <a:off x="1028700" y="4559216"/>
            <a:ext cx="8229600" cy="4805488"/>
            <a:chOff x="0" y="0"/>
            <a:chExt cx="2167467" cy="126564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167467" cy="1265643"/>
            </a:xfrm>
            <a:custGeom>
              <a:avLst/>
              <a:gdLst/>
              <a:ahLst/>
              <a:cxnLst/>
              <a:rect l="l" t="t" r="r" b="b"/>
              <a:pathLst>
                <a:path w="2167467" h="1265643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217665"/>
                  </a:lnTo>
                  <a:cubicBezTo>
                    <a:pt x="2167467" y="1244163"/>
                    <a:pt x="2145986" y="1265643"/>
                    <a:pt x="2119489" y="1265643"/>
                  </a:cubicBezTo>
                  <a:lnTo>
                    <a:pt x="47978" y="1265643"/>
                  </a:lnTo>
                  <a:cubicBezTo>
                    <a:pt x="21480" y="1265643"/>
                    <a:pt x="0" y="1244163"/>
                    <a:pt x="0" y="1217665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FFFA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167467" cy="13037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3613698" y="1267763"/>
            <a:ext cx="2874488" cy="3401761"/>
          </a:xfrm>
          <a:custGeom>
            <a:avLst/>
            <a:gdLst/>
            <a:ahLst/>
            <a:cxnLst/>
            <a:rect l="l" t="t" r="r" b="b"/>
            <a:pathLst>
              <a:path w="2874488" h="3401761">
                <a:moveTo>
                  <a:pt x="0" y="0"/>
                </a:moveTo>
                <a:lnTo>
                  <a:pt x="2874489" y="0"/>
                </a:lnTo>
                <a:lnTo>
                  <a:pt x="2874489" y="3401761"/>
                </a:lnTo>
                <a:lnTo>
                  <a:pt x="0" y="340176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/>
          <p:cNvSpPr/>
          <p:nvPr/>
        </p:nvSpPr>
        <p:spPr>
          <a:xfrm>
            <a:off x="8740065" y="8488853"/>
            <a:ext cx="1036471" cy="1295588"/>
          </a:xfrm>
          <a:custGeom>
            <a:avLst/>
            <a:gdLst/>
            <a:ahLst/>
            <a:cxnLst/>
            <a:rect l="l" t="t" r="r" b="b"/>
            <a:pathLst>
              <a:path w="1036471" h="1295588">
                <a:moveTo>
                  <a:pt x="0" y="0"/>
                </a:moveTo>
                <a:lnTo>
                  <a:pt x="1036470" y="0"/>
                </a:lnTo>
                <a:lnTo>
                  <a:pt x="1036470" y="1295588"/>
                </a:lnTo>
                <a:lnTo>
                  <a:pt x="0" y="1295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TextBox 16"/>
          <p:cNvSpPr txBox="1"/>
          <p:nvPr/>
        </p:nvSpPr>
        <p:spPr>
          <a:xfrm>
            <a:off x="1028700" y="4621899"/>
            <a:ext cx="8229600" cy="2223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Unvaccinated women who get rubella during pregnancy are at increased risk of miscarriage or severe health problems for the child.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7000624"/>
            <a:ext cx="8229600" cy="1661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Protect yourself and your baby, ensure you are up-to-date on recommended vaccines well before pregnancy!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86513" y="8586102"/>
            <a:ext cx="5713973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CB748"/>
                </a:solidFill>
                <a:latin typeface="Tahoma Bold"/>
              </a:rPr>
              <a:t>Vaccines save lives.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79467" y="9672918"/>
            <a:ext cx="852806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Tahoma Bold"/>
              </a:rPr>
              <a:t>#ProtectingGenerations #UnitedInProtection #EIW2024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57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0446" y="392270"/>
            <a:ext cx="1355707" cy="1047197"/>
          </a:xfrm>
          <a:custGeom>
            <a:avLst/>
            <a:gdLst/>
            <a:ahLst/>
            <a:cxnLst/>
            <a:rect l="l" t="t" r="r" b="b"/>
            <a:pathLst>
              <a:path w="1355707" h="1047197">
                <a:moveTo>
                  <a:pt x="0" y="0"/>
                </a:moveTo>
                <a:lnTo>
                  <a:pt x="1355708" y="0"/>
                </a:lnTo>
                <a:lnTo>
                  <a:pt x="1355708" y="1047197"/>
                </a:lnTo>
                <a:lnTo>
                  <a:pt x="0" y="1047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6955796"/>
            <a:ext cx="8229600" cy="2408908"/>
            <a:chOff x="0" y="0"/>
            <a:chExt cx="2167467" cy="63444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7467" cy="634445"/>
            </a:xfrm>
            <a:custGeom>
              <a:avLst/>
              <a:gdLst/>
              <a:ahLst/>
              <a:cxnLst/>
              <a:rect l="l" t="t" r="r" b="b"/>
              <a:pathLst>
                <a:path w="2167467" h="634445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586467"/>
                  </a:lnTo>
                  <a:cubicBezTo>
                    <a:pt x="2167467" y="612965"/>
                    <a:pt x="2145986" y="634445"/>
                    <a:pt x="2119489" y="634445"/>
                  </a:cubicBezTo>
                  <a:lnTo>
                    <a:pt x="47978" y="634445"/>
                  </a:lnTo>
                  <a:cubicBezTo>
                    <a:pt x="21480" y="634445"/>
                    <a:pt x="0" y="612965"/>
                    <a:pt x="0" y="586467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FFFA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67467" cy="6725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7060758"/>
            <a:ext cx="8229600" cy="1661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Times change, the importance of vaccination doesn’t.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endParaRPr lang="en-US" sz="3200">
              <a:solidFill>
                <a:srgbClr val="08579F"/>
              </a:solidFill>
              <a:latin typeface="Tahoma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740065" y="8488853"/>
            <a:ext cx="1036471" cy="1295588"/>
          </a:xfrm>
          <a:custGeom>
            <a:avLst/>
            <a:gdLst/>
            <a:ahLst/>
            <a:cxnLst/>
            <a:rect l="l" t="t" r="r" b="b"/>
            <a:pathLst>
              <a:path w="1036471" h="1295588">
                <a:moveTo>
                  <a:pt x="0" y="0"/>
                </a:moveTo>
                <a:lnTo>
                  <a:pt x="1036470" y="0"/>
                </a:lnTo>
                <a:lnTo>
                  <a:pt x="1036470" y="1295588"/>
                </a:lnTo>
                <a:lnTo>
                  <a:pt x="0" y="1295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8" name="Group 8"/>
          <p:cNvGrpSpPr/>
          <p:nvPr/>
        </p:nvGrpSpPr>
        <p:grpSpPr>
          <a:xfrm>
            <a:off x="534242" y="505122"/>
            <a:ext cx="2682678" cy="3116494"/>
            <a:chOff x="0" y="0"/>
            <a:chExt cx="3576904" cy="4155326"/>
          </a:xfrm>
        </p:grpSpPr>
        <p:grpSp>
          <p:nvGrpSpPr>
            <p:cNvPr id="9" name="Group 9"/>
            <p:cNvGrpSpPr>
              <a:grpSpLocks noChangeAspect="1"/>
            </p:cNvGrpSpPr>
            <p:nvPr/>
          </p:nvGrpSpPr>
          <p:grpSpPr>
            <a:xfrm>
              <a:off x="0" y="0"/>
              <a:ext cx="3576904" cy="4155326"/>
              <a:chOff x="0" y="0"/>
              <a:chExt cx="546608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12079" r="-32553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" name="Freeform 13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665262" y="3332379"/>
              <a:ext cx="2246380" cy="707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111111"/>
                  </a:solidFill>
                  <a:latin typeface="Permanent Marker"/>
                </a:rPr>
                <a:t>1971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286513" y="3386863"/>
            <a:ext cx="2682678" cy="3116494"/>
            <a:chOff x="0" y="0"/>
            <a:chExt cx="3576904" cy="4155326"/>
          </a:xfrm>
        </p:grpSpPr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0" y="0"/>
              <a:ext cx="3576904" cy="4155326"/>
              <a:chOff x="0" y="0"/>
              <a:chExt cx="546608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t="-2083" b="-2083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" name="Freeform 20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665262" y="3346624"/>
              <a:ext cx="2246380" cy="707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111111"/>
                  </a:solidFill>
                  <a:latin typeface="Permanent Marker"/>
                </a:rPr>
                <a:t>1984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946191" y="269176"/>
            <a:ext cx="3063669" cy="3588386"/>
            <a:chOff x="0" y="0"/>
            <a:chExt cx="4084893" cy="4784515"/>
          </a:xfrm>
        </p:grpSpPr>
        <p:grpSp>
          <p:nvGrpSpPr>
            <p:cNvPr id="23" name="Group 23"/>
            <p:cNvGrpSpPr>
              <a:grpSpLocks noChangeAspect="1"/>
            </p:cNvGrpSpPr>
            <p:nvPr/>
          </p:nvGrpSpPr>
          <p:grpSpPr>
            <a:xfrm>
              <a:off x="0" y="0"/>
              <a:ext cx="4084893" cy="4784515"/>
              <a:chOff x="0" y="0"/>
              <a:chExt cx="4597400" cy="5384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350520" y="69850"/>
                <a:ext cx="4161790" cy="4737100"/>
              </a:xfrm>
              <a:custGeom>
                <a:avLst/>
                <a:gdLst/>
                <a:ahLst/>
                <a:cxnLst/>
                <a:rect l="l" t="t" r="r" b="b"/>
                <a:pathLst>
                  <a:path w="4161790" h="4737100">
                    <a:moveTo>
                      <a:pt x="4149090" y="327660"/>
                    </a:moveTo>
                    <a:lnTo>
                      <a:pt x="398780" y="1270"/>
                    </a:lnTo>
                    <a:cubicBezTo>
                      <a:pt x="391160" y="0"/>
                      <a:pt x="384810" y="6350"/>
                      <a:pt x="383540" y="13970"/>
                    </a:cubicBezTo>
                    <a:lnTo>
                      <a:pt x="1270" y="4395470"/>
                    </a:lnTo>
                    <a:cubicBezTo>
                      <a:pt x="0" y="4403090"/>
                      <a:pt x="6350" y="4409440"/>
                      <a:pt x="13970" y="4409440"/>
                    </a:cubicBezTo>
                    <a:lnTo>
                      <a:pt x="3764280" y="4735830"/>
                    </a:lnTo>
                    <a:cubicBezTo>
                      <a:pt x="3771900" y="4737100"/>
                      <a:pt x="3778250" y="4730750"/>
                      <a:pt x="3779520" y="4723130"/>
                    </a:cubicBezTo>
                    <a:lnTo>
                      <a:pt x="4161790" y="341630"/>
                    </a:lnTo>
                    <a:cubicBezTo>
                      <a:pt x="4161790" y="335280"/>
                      <a:pt x="4156710" y="328930"/>
                      <a:pt x="4149090" y="327660"/>
                    </a:cubicBezTo>
                    <a:close/>
                    <a:moveTo>
                      <a:pt x="3934460" y="529590"/>
                    </a:moveTo>
                    <a:lnTo>
                      <a:pt x="3652520" y="3763010"/>
                    </a:lnTo>
                    <a:cubicBezTo>
                      <a:pt x="3651250" y="3770630"/>
                      <a:pt x="3644900" y="3775710"/>
                      <a:pt x="3638550" y="3775710"/>
                    </a:cubicBezTo>
                    <a:lnTo>
                      <a:pt x="269240" y="3482340"/>
                    </a:lnTo>
                    <a:cubicBezTo>
                      <a:pt x="261620" y="3481070"/>
                      <a:pt x="256540" y="3474720"/>
                      <a:pt x="256540" y="3468370"/>
                    </a:cubicBezTo>
                    <a:lnTo>
                      <a:pt x="538480" y="233680"/>
                    </a:lnTo>
                    <a:cubicBezTo>
                      <a:pt x="539750" y="226060"/>
                      <a:pt x="546100" y="220980"/>
                      <a:pt x="553720" y="220980"/>
                    </a:cubicBezTo>
                    <a:lnTo>
                      <a:pt x="3921760" y="514350"/>
                    </a:lnTo>
                    <a:cubicBezTo>
                      <a:pt x="3929380" y="515620"/>
                      <a:pt x="3934460" y="521970"/>
                      <a:pt x="3934460" y="52959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605790" y="289560"/>
                <a:ext cx="3679190" cy="3557270"/>
              </a:xfrm>
              <a:custGeom>
                <a:avLst/>
                <a:gdLst/>
                <a:ahLst/>
                <a:cxnLst/>
                <a:rect l="l" t="t" r="r" b="b"/>
                <a:pathLst>
                  <a:path w="3679190" h="3557270">
                    <a:moveTo>
                      <a:pt x="3666490" y="294640"/>
                    </a:moveTo>
                    <a:lnTo>
                      <a:pt x="297180" y="1270"/>
                    </a:lnTo>
                    <a:cubicBezTo>
                      <a:pt x="289560" y="0"/>
                      <a:pt x="283210" y="6350"/>
                      <a:pt x="281940" y="13970"/>
                    </a:cubicBezTo>
                    <a:lnTo>
                      <a:pt x="1270" y="3247390"/>
                    </a:lnTo>
                    <a:cubicBezTo>
                      <a:pt x="0" y="3255010"/>
                      <a:pt x="6350" y="3261360"/>
                      <a:pt x="13970" y="3262630"/>
                    </a:cubicBezTo>
                    <a:lnTo>
                      <a:pt x="3382010" y="3556000"/>
                    </a:lnTo>
                    <a:cubicBezTo>
                      <a:pt x="3389630" y="3557270"/>
                      <a:pt x="3395980" y="3550920"/>
                      <a:pt x="3397250" y="3543300"/>
                    </a:cubicBezTo>
                    <a:lnTo>
                      <a:pt x="3679190" y="309880"/>
                    </a:lnTo>
                    <a:cubicBezTo>
                      <a:pt x="3679190" y="302260"/>
                      <a:pt x="3674110" y="295910"/>
                      <a:pt x="3666490" y="29464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18307" r="-18307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6" name="Freeform 26"/>
              <p:cNvSpPr/>
              <p:nvPr/>
            </p:nvSpPr>
            <p:spPr>
              <a:xfrm>
                <a:off x="877570" y="289560"/>
                <a:ext cx="3407410" cy="3554730"/>
              </a:xfrm>
              <a:custGeom>
                <a:avLst/>
                <a:gdLst/>
                <a:ahLst/>
                <a:cxnLst/>
                <a:rect l="l" t="t" r="r" b="b"/>
                <a:pathLst>
                  <a:path w="3407410" h="3554730">
                    <a:moveTo>
                      <a:pt x="3407410" y="304800"/>
                    </a:moveTo>
                    <a:cubicBezTo>
                      <a:pt x="3407410" y="304800"/>
                      <a:pt x="3406140" y="297180"/>
                      <a:pt x="3395980" y="294640"/>
                    </a:cubicBezTo>
                    <a:lnTo>
                      <a:pt x="3394710" y="294640"/>
                    </a:lnTo>
                    <a:lnTo>
                      <a:pt x="3383280" y="293370"/>
                    </a:lnTo>
                    <a:lnTo>
                      <a:pt x="15240" y="0"/>
                    </a:lnTo>
                    <a:cubicBezTo>
                      <a:pt x="8890" y="0"/>
                      <a:pt x="1270" y="1270"/>
                      <a:pt x="0" y="8890"/>
                    </a:cubicBezTo>
                    <a:lnTo>
                      <a:pt x="1270" y="15240"/>
                    </a:lnTo>
                    <a:cubicBezTo>
                      <a:pt x="3810" y="12700"/>
                      <a:pt x="8890" y="10160"/>
                      <a:pt x="13970" y="10160"/>
                    </a:cubicBezTo>
                    <a:lnTo>
                      <a:pt x="3393440" y="304800"/>
                    </a:lnTo>
                    <a:lnTo>
                      <a:pt x="3398520" y="304800"/>
                    </a:lnTo>
                    <a:lnTo>
                      <a:pt x="3116580" y="3543300"/>
                    </a:lnTo>
                    <a:cubicBezTo>
                      <a:pt x="3116580" y="3548380"/>
                      <a:pt x="3114040" y="3552190"/>
                      <a:pt x="3110230" y="3554730"/>
                    </a:cubicBezTo>
                    <a:lnTo>
                      <a:pt x="3114040" y="3554730"/>
                    </a:lnTo>
                    <a:cubicBezTo>
                      <a:pt x="3120390" y="3554730"/>
                      <a:pt x="3126740" y="3550920"/>
                      <a:pt x="3126740" y="3544570"/>
                    </a:cubicBezTo>
                    <a:lnTo>
                      <a:pt x="3407410" y="30480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7" name="Freeform 27"/>
              <p:cNvSpPr/>
              <p:nvPr/>
            </p:nvSpPr>
            <p:spPr>
              <a:xfrm>
                <a:off x="353060" y="4452620"/>
                <a:ext cx="3789680" cy="35687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6870">
                    <a:moveTo>
                      <a:pt x="15240" y="15240"/>
                    </a:moveTo>
                    <a:cubicBezTo>
                      <a:pt x="7620" y="13970"/>
                      <a:pt x="2540" y="762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780790" y="356870"/>
                    </a:lnTo>
                    <a:cubicBezTo>
                      <a:pt x="3784600" y="356870"/>
                      <a:pt x="3787140" y="355600"/>
                      <a:pt x="3789680" y="354330"/>
                    </a:cubicBezTo>
                    <a:lnTo>
                      <a:pt x="3775710" y="342900"/>
                    </a:lnTo>
                    <a:lnTo>
                      <a:pt x="15240" y="1524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8" name="Freeform 28"/>
              <p:cNvSpPr/>
              <p:nvPr/>
            </p:nvSpPr>
            <p:spPr>
              <a:xfrm>
                <a:off x="353060" y="74930"/>
                <a:ext cx="396240" cy="4408170"/>
              </a:xfrm>
              <a:custGeom>
                <a:avLst/>
                <a:gdLst/>
                <a:ahLst/>
                <a:cxnLst/>
                <a:rect l="l" t="t" r="r" b="b"/>
                <a:pathLst>
                  <a:path w="396240" h="4408170">
                    <a:moveTo>
                      <a:pt x="13970" y="4392930"/>
                    </a:moveTo>
                    <a:lnTo>
                      <a:pt x="396240" y="8890"/>
                    </a:lnTo>
                    <a:lnTo>
                      <a:pt x="387350" y="0"/>
                    </a:lnTo>
                    <a:cubicBezTo>
                      <a:pt x="384810" y="1270"/>
                      <a:pt x="383540" y="5080"/>
                      <a:pt x="382270" y="8890"/>
                    </a:cubicBezTo>
                    <a:lnTo>
                      <a:pt x="1270" y="4391660"/>
                    </a:lnTo>
                    <a:cubicBezTo>
                      <a:pt x="0" y="4399280"/>
                      <a:pt x="6350" y="4405630"/>
                      <a:pt x="13970" y="4406900"/>
                    </a:cubicBezTo>
                    <a:lnTo>
                      <a:pt x="27940" y="4408170"/>
                    </a:lnTo>
                    <a:cubicBezTo>
                      <a:pt x="19050" y="4406900"/>
                      <a:pt x="13970" y="4400550"/>
                      <a:pt x="13970" y="4392930"/>
                    </a:cubicBez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9" name="Freeform 29"/>
              <p:cNvSpPr/>
              <p:nvPr/>
            </p:nvSpPr>
            <p:spPr>
              <a:xfrm>
                <a:off x="591820" y="292100"/>
                <a:ext cx="297180" cy="3260090"/>
              </a:xfrm>
              <a:custGeom>
                <a:avLst/>
                <a:gdLst/>
                <a:ahLst/>
                <a:cxnLst/>
                <a:rect l="l" t="t" r="r" b="b"/>
                <a:pathLst>
                  <a:path w="297180" h="3260090">
                    <a:moveTo>
                      <a:pt x="15240" y="3244850"/>
                    </a:moveTo>
                    <a:lnTo>
                      <a:pt x="297180" y="11430"/>
                    </a:lnTo>
                    <a:lnTo>
                      <a:pt x="297180" y="8890"/>
                    </a:lnTo>
                    <a:lnTo>
                      <a:pt x="288290" y="0"/>
                    </a:lnTo>
                    <a:cubicBezTo>
                      <a:pt x="285750" y="2540"/>
                      <a:pt x="283210" y="5080"/>
                      <a:pt x="283210" y="10160"/>
                    </a:cubicBezTo>
                    <a:lnTo>
                      <a:pt x="1270" y="3243580"/>
                    </a:lnTo>
                    <a:cubicBezTo>
                      <a:pt x="0" y="3251200"/>
                      <a:pt x="6350" y="3257550"/>
                      <a:pt x="13970" y="3258820"/>
                    </a:cubicBezTo>
                    <a:lnTo>
                      <a:pt x="27940" y="3260090"/>
                    </a:lnTo>
                    <a:cubicBezTo>
                      <a:pt x="20320" y="3258820"/>
                      <a:pt x="13970" y="3252470"/>
                      <a:pt x="15240" y="32448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0" name="Freeform 30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1" name="Freeform 31"/>
              <p:cNvSpPr/>
              <p:nvPr/>
            </p:nvSpPr>
            <p:spPr>
              <a:xfrm>
                <a:off x="593090" y="3526790"/>
                <a:ext cx="3404870" cy="322580"/>
              </a:xfrm>
              <a:custGeom>
                <a:avLst/>
                <a:gdLst/>
                <a:ahLst/>
                <a:cxnLst/>
                <a:rect l="l" t="t" r="r" b="b"/>
                <a:pathLst>
                  <a:path w="3404870" h="322580">
                    <a:moveTo>
                      <a:pt x="3399790" y="308610"/>
                    </a:moveTo>
                    <a:lnTo>
                      <a:pt x="3395980" y="308610"/>
                    </a:lnTo>
                    <a:lnTo>
                      <a:pt x="15240" y="13970"/>
                    </a:lnTo>
                    <a:cubicBezTo>
                      <a:pt x="7620" y="12700"/>
                      <a:pt x="2540" y="6350"/>
                      <a:pt x="2540" y="0"/>
                    </a:cubicBezTo>
                    <a:lnTo>
                      <a:pt x="1270" y="13970"/>
                    </a:lnTo>
                    <a:cubicBezTo>
                      <a:pt x="0" y="21590"/>
                      <a:pt x="6350" y="27940"/>
                      <a:pt x="13970" y="29210"/>
                    </a:cubicBezTo>
                    <a:lnTo>
                      <a:pt x="3394710" y="322580"/>
                    </a:lnTo>
                    <a:cubicBezTo>
                      <a:pt x="3398520" y="322580"/>
                      <a:pt x="3402330" y="321310"/>
                      <a:pt x="3404870" y="318770"/>
                    </a:cubicBezTo>
                    <a:lnTo>
                      <a:pt x="3399790" y="3086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" name="Freeform 32"/>
              <p:cNvSpPr/>
              <p:nvPr/>
            </p:nvSpPr>
            <p:spPr>
              <a:xfrm>
                <a:off x="749300" y="8001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" name="Freeform 33"/>
              <p:cNvSpPr/>
              <p:nvPr/>
            </p:nvSpPr>
            <p:spPr>
              <a:xfrm>
                <a:off x="741680" y="71120"/>
                <a:ext cx="3789680" cy="355600"/>
              </a:xfrm>
              <a:custGeom>
                <a:avLst/>
                <a:gdLst/>
                <a:ahLst/>
                <a:cxnLst/>
                <a:rect l="l" t="t" r="r" b="b"/>
                <a:pathLst>
                  <a:path w="3789680" h="355600">
                    <a:moveTo>
                      <a:pt x="3776980" y="327660"/>
                    </a:moveTo>
                    <a:lnTo>
                      <a:pt x="22860" y="1270"/>
                    </a:lnTo>
                    <a:lnTo>
                      <a:pt x="10160" y="0"/>
                    </a:lnTo>
                    <a:cubicBezTo>
                      <a:pt x="6350" y="0"/>
                      <a:pt x="2540" y="1270"/>
                      <a:pt x="0" y="3810"/>
                    </a:cubicBezTo>
                    <a:lnTo>
                      <a:pt x="7620" y="12700"/>
                    </a:lnTo>
                    <a:lnTo>
                      <a:pt x="8890" y="12700"/>
                    </a:lnTo>
                    <a:lnTo>
                      <a:pt x="3775710" y="340360"/>
                    </a:lnTo>
                    <a:cubicBezTo>
                      <a:pt x="3783330" y="341630"/>
                      <a:pt x="3788410" y="347980"/>
                      <a:pt x="3788410" y="355600"/>
                    </a:cubicBezTo>
                    <a:lnTo>
                      <a:pt x="3789680" y="341630"/>
                    </a:lnTo>
                    <a:cubicBezTo>
                      <a:pt x="3789680" y="335280"/>
                      <a:pt x="3784600" y="328930"/>
                      <a:pt x="3776980" y="3276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4" name="Freeform 34"/>
              <p:cNvSpPr/>
              <p:nvPr/>
            </p:nvSpPr>
            <p:spPr>
              <a:xfrm>
                <a:off x="4130040" y="408940"/>
                <a:ext cx="400050" cy="4396740"/>
              </a:xfrm>
              <a:custGeom>
                <a:avLst/>
                <a:gdLst/>
                <a:ahLst/>
                <a:cxnLst/>
                <a:rect l="l" t="t" r="r" b="b"/>
                <a:pathLst>
                  <a:path w="400050" h="4396740">
                    <a:moveTo>
                      <a:pt x="19050" y="4387850"/>
                    </a:moveTo>
                    <a:lnTo>
                      <a:pt x="400050" y="13970"/>
                    </a:lnTo>
                    <a:cubicBezTo>
                      <a:pt x="400050" y="13970"/>
                      <a:pt x="392430" y="5080"/>
                      <a:pt x="389890" y="2540"/>
                    </a:cubicBezTo>
                    <a:cubicBezTo>
                      <a:pt x="389890" y="2540"/>
                      <a:pt x="387350" y="0"/>
                      <a:pt x="382270" y="0"/>
                    </a:cubicBezTo>
                    <a:lnTo>
                      <a:pt x="0" y="4385310"/>
                    </a:lnTo>
                    <a:lnTo>
                      <a:pt x="13970" y="4396740"/>
                    </a:lnTo>
                    <a:cubicBezTo>
                      <a:pt x="16510" y="4395470"/>
                      <a:pt x="19050" y="4391660"/>
                      <a:pt x="19050" y="438785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5" name="Freeform 35"/>
              <p:cNvSpPr/>
              <p:nvPr/>
            </p:nvSpPr>
            <p:spPr>
              <a:xfrm>
                <a:off x="78740" y="900430"/>
                <a:ext cx="3792220" cy="4425950"/>
              </a:xfrm>
              <a:custGeom>
                <a:avLst/>
                <a:gdLst/>
                <a:ahLst/>
                <a:cxnLst/>
                <a:rect l="l" t="t" r="r" b="b"/>
                <a:pathLst>
                  <a:path w="3792220" h="4425950">
                    <a:moveTo>
                      <a:pt x="377825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4411980"/>
                    </a:lnTo>
                    <a:cubicBezTo>
                      <a:pt x="0" y="4419600"/>
                      <a:pt x="6350" y="4425950"/>
                      <a:pt x="13970" y="4425950"/>
                    </a:cubicBezTo>
                    <a:lnTo>
                      <a:pt x="3778250" y="4425950"/>
                    </a:lnTo>
                    <a:cubicBezTo>
                      <a:pt x="3785870" y="4425950"/>
                      <a:pt x="3792220" y="4419600"/>
                      <a:pt x="3792220" y="4411980"/>
                    </a:cubicBezTo>
                    <a:lnTo>
                      <a:pt x="3792220" y="12700"/>
                    </a:lnTo>
                    <a:cubicBezTo>
                      <a:pt x="3792220" y="5080"/>
                      <a:pt x="3785870" y="0"/>
                      <a:pt x="3778250" y="0"/>
                    </a:cubicBezTo>
                    <a:close/>
                    <a:moveTo>
                      <a:pt x="3582670" y="218440"/>
                    </a:moveTo>
                    <a:lnTo>
                      <a:pt x="3582670" y="3464560"/>
                    </a:lnTo>
                    <a:cubicBezTo>
                      <a:pt x="3582670" y="3472180"/>
                      <a:pt x="3576320" y="3478530"/>
                      <a:pt x="3568700" y="3478530"/>
                    </a:cubicBezTo>
                    <a:lnTo>
                      <a:pt x="186690" y="3478530"/>
                    </a:lnTo>
                    <a:cubicBezTo>
                      <a:pt x="179070" y="3478530"/>
                      <a:pt x="172720" y="3472180"/>
                      <a:pt x="172720" y="3464560"/>
                    </a:cubicBezTo>
                    <a:lnTo>
                      <a:pt x="172720" y="218440"/>
                    </a:lnTo>
                    <a:cubicBezTo>
                      <a:pt x="172720" y="210820"/>
                      <a:pt x="179070" y="204470"/>
                      <a:pt x="186690" y="204470"/>
                    </a:cubicBezTo>
                    <a:lnTo>
                      <a:pt x="3568700" y="204470"/>
                    </a:lnTo>
                    <a:cubicBezTo>
                      <a:pt x="3576320" y="204470"/>
                      <a:pt x="3582670" y="210820"/>
                      <a:pt x="3582670" y="21844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6" name="Freeform 36"/>
              <p:cNvSpPr/>
              <p:nvPr/>
            </p:nvSpPr>
            <p:spPr>
              <a:xfrm>
                <a:off x="251460" y="1104900"/>
                <a:ext cx="340995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09950" h="3274060">
                    <a:moveTo>
                      <a:pt x="3395980" y="0"/>
                    </a:moveTo>
                    <a:lnTo>
                      <a:pt x="13970" y="0"/>
                    </a:lnTo>
                    <a:cubicBezTo>
                      <a:pt x="6350" y="0"/>
                      <a:pt x="0" y="6350"/>
                      <a:pt x="0" y="13970"/>
                    </a:cubicBezTo>
                    <a:lnTo>
                      <a:pt x="0" y="3260090"/>
                    </a:lnTo>
                    <a:cubicBezTo>
                      <a:pt x="0" y="3267710"/>
                      <a:pt x="6350" y="3274060"/>
                      <a:pt x="13970" y="3274060"/>
                    </a:cubicBezTo>
                    <a:lnTo>
                      <a:pt x="3395980" y="3274060"/>
                    </a:lnTo>
                    <a:cubicBezTo>
                      <a:pt x="3403600" y="3274060"/>
                      <a:pt x="3409950" y="3267710"/>
                      <a:pt x="3409950" y="3260090"/>
                    </a:cubicBezTo>
                    <a:lnTo>
                      <a:pt x="3409950" y="13970"/>
                    </a:lnTo>
                    <a:cubicBezTo>
                      <a:pt x="3409950" y="6350"/>
                      <a:pt x="3403600" y="0"/>
                      <a:pt x="3395980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t="-28161" b="-28161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7" name="Freeform 37"/>
              <p:cNvSpPr/>
              <p:nvPr/>
            </p:nvSpPr>
            <p:spPr>
              <a:xfrm>
                <a:off x="240030" y="1106170"/>
                <a:ext cx="3421380" cy="3274060"/>
              </a:xfrm>
              <a:custGeom>
                <a:avLst/>
                <a:gdLst/>
                <a:ahLst/>
                <a:cxnLst/>
                <a:rect l="l" t="t" r="r" b="b"/>
                <a:pathLst>
                  <a:path w="3421380" h="3274060">
                    <a:moveTo>
                      <a:pt x="3421380" y="8890"/>
                    </a:moveTo>
                    <a:cubicBezTo>
                      <a:pt x="3421380" y="8890"/>
                      <a:pt x="3418840" y="1270"/>
                      <a:pt x="3408680" y="0"/>
                    </a:cubicBezTo>
                    <a:lnTo>
                      <a:pt x="13970" y="0"/>
                    </a:lnTo>
                    <a:cubicBezTo>
                      <a:pt x="7620" y="0"/>
                      <a:pt x="0" y="2540"/>
                      <a:pt x="0" y="10160"/>
                    </a:cubicBezTo>
                    <a:lnTo>
                      <a:pt x="2540" y="16510"/>
                    </a:lnTo>
                    <a:cubicBezTo>
                      <a:pt x="5080" y="12700"/>
                      <a:pt x="10160" y="11430"/>
                      <a:pt x="13970" y="11430"/>
                    </a:cubicBezTo>
                    <a:lnTo>
                      <a:pt x="3411220" y="11430"/>
                    </a:lnTo>
                    <a:lnTo>
                      <a:pt x="3411220" y="3262630"/>
                    </a:lnTo>
                    <a:cubicBezTo>
                      <a:pt x="3411220" y="3267710"/>
                      <a:pt x="3408680" y="3271520"/>
                      <a:pt x="3406140" y="3274060"/>
                    </a:cubicBezTo>
                    <a:lnTo>
                      <a:pt x="3409950" y="3274060"/>
                    </a:lnTo>
                    <a:cubicBezTo>
                      <a:pt x="3416300" y="3274060"/>
                      <a:pt x="3421380" y="3268980"/>
                      <a:pt x="3421380" y="3262630"/>
                    </a:cubicBezTo>
                    <a:lnTo>
                      <a:pt x="3421380" y="889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" name="Freeform 38"/>
              <p:cNvSpPr/>
              <p:nvPr/>
            </p:nvSpPr>
            <p:spPr>
              <a:xfrm>
                <a:off x="81280" y="5299710"/>
                <a:ext cx="380492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4920" h="27940">
                    <a:moveTo>
                      <a:pt x="13970" y="13970"/>
                    </a:move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796030" y="27940"/>
                    </a:lnTo>
                    <a:cubicBezTo>
                      <a:pt x="3799840" y="27940"/>
                      <a:pt x="3802380" y="26670"/>
                      <a:pt x="3804920" y="24130"/>
                    </a:cubicBezTo>
                    <a:lnTo>
                      <a:pt x="3790950" y="13970"/>
                    </a:lnTo>
                    <a:lnTo>
                      <a:pt x="13970" y="13970"/>
                    </a:ln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9" name="Freeform 39"/>
              <p:cNvSpPr/>
              <p:nvPr/>
            </p:nvSpPr>
            <p:spPr>
              <a:xfrm>
                <a:off x="81280" y="904240"/>
                <a:ext cx="27940" cy="442214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4422140">
                    <a:moveTo>
                      <a:pt x="12700" y="4409440"/>
                    </a:moveTo>
                    <a:lnTo>
                      <a:pt x="12700" y="8890"/>
                    </a:lnTo>
                    <a:lnTo>
                      <a:pt x="3810" y="0"/>
                    </a:lnTo>
                    <a:cubicBezTo>
                      <a:pt x="1270" y="2540"/>
                      <a:pt x="0" y="5080"/>
                      <a:pt x="0" y="8890"/>
                    </a:cubicBezTo>
                    <a:lnTo>
                      <a:pt x="0" y="4408170"/>
                    </a:lnTo>
                    <a:cubicBezTo>
                      <a:pt x="0" y="4415790"/>
                      <a:pt x="6350" y="4422140"/>
                      <a:pt x="13970" y="4422140"/>
                    </a:cubicBezTo>
                    <a:lnTo>
                      <a:pt x="27940" y="4422140"/>
                    </a:lnTo>
                    <a:cubicBezTo>
                      <a:pt x="19050" y="4422140"/>
                      <a:pt x="12700" y="4415790"/>
                      <a:pt x="12700" y="4409440"/>
                    </a:cubicBezTo>
                    <a:close/>
                  </a:path>
                </a:pathLst>
              </a:custGeom>
              <a:solidFill>
                <a:srgbClr val="898888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0" name="Freeform 40"/>
              <p:cNvSpPr/>
              <p:nvPr/>
            </p:nvSpPr>
            <p:spPr>
              <a:xfrm>
                <a:off x="238760" y="1108710"/>
                <a:ext cx="27940" cy="3270250"/>
              </a:xfrm>
              <a:custGeom>
                <a:avLst/>
                <a:gdLst/>
                <a:ahLst/>
                <a:cxnLst/>
                <a:rect l="l" t="t" r="r" b="b"/>
                <a:pathLst>
                  <a:path w="27940" h="3270250">
                    <a:moveTo>
                      <a:pt x="12700" y="3256280"/>
                    </a:moveTo>
                    <a:lnTo>
                      <a:pt x="12700" y="7620"/>
                    </a:lnTo>
                    <a:lnTo>
                      <a:pt x="3810" y="0"/>
                    </a:lnTo>
                    <a:cubicBezTo>
                      <a:pt x="1270" y="2540"/>
                      <a:pt x="0" y="6350"/>
                      <a:pt x="0" y="10160"/>
                    </a:cubicBezTo>
                    <a:lnTo>
                      <a:pt x="0" y="3256280"/>
                    </a:lnTo>
                    <a:cubicBezTo>
                      <a:pt x="0" y="3263900"/>
                      <a:pt x="6350" y="3270250"/>
                      <a:pt x="13970" y="3270250"/>
                    </a:cubicBezTo>
                    <a:lnTo>
                      <a:pt x="27940" y="3270250"/>
                    </a:lnTo>
                    <a:cubicBezTo>
                      <a:pt x="19050" y="3270250"/>
                      <a:pt x="12700" y="3263900"/>
                      <a:pt x="12700" y="325628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1" name="Freeform 41"/>
              <p:cNvSpPr/>
              <p:nvPr/>
            </p:nvSpPr>
            <p:spPr>
              <a:xfrm>
                <a:off x="0" y="0"/>
                <a:ext cx="0" cy="0"/>
              </a:xfrm>
              <a:custGeom>
                <a:avLst/>
                <a:gdLst/>
                <a:ahLst/>
                <a:cxnLst/>
                <a:rect l="l" t="t" r="r" b="b"/>
                <a:pathLst>
                  <a:path/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2" name="Freeform 42"/>
              <p:cNvSpPr/>
              <p:nvPr/>
            </p:nvSpPr>
            <p:spPr>
              <a:xfrm>
                <a:off x="240030" y="4354830"/>
                <a:ext cx="341757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417570" h="27940">
                    <a:moveTo>
                      <a:pt x="3411220" y="12700"/>
                    </a:moveTo>
                    <a:cubicBezTo>
                      <a:pt x="3409950" y="12700"/>
                      <a:pt x="3408680" y="13970"/>
                      <a:pt x="3407410" y="13970"/>
                    </a:cubicBezTo>
                    <a:lnTo>
                      <a:pt x="13970" y="13970"/>
                    </a:lnTo>
                    <a:cubicBezTo>
                      <a:pt x="6350" y="13970"/>
                      <a:pt x="0" y="7620"/>
                      <a:pt x="0" y="0"/>
                    </a:cubicBezTo>
                    <a:lnTo>
                      <a:pt x="0" y="13970"/>
                    </a:lnTo>
                    <a:cubicBezTo>
                      <a:pt x="0" y="21590"/>
                      <a:pt x="6350" y="27940"/>
                      <a:pt x="13970" y="27940"/>
                    </a:cubicBezTo>
                    <a:lnTo>
                      <a:pt x="3407410" y="27940"/>
                    </a:lnTo>
                    <a:cubicBezTo>
                      <a:pt x="3411220" y="27940"/>
                      <a:pt x="3415030" y="25400"/>
                      <a:pt x="3417570" y="22860"/>
                    </a:cubicBezTo>
                    <a:lnTo>
                      <a:pt x="3411220" y="127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3" name="Freeform 43"/>
              <p:cNvSpPr/>
              <p:nvPr/>
            </p:nvSpPr>
            <p:spPr>
              <a:xfrm>
                <a:off x="93980" y="909320"/>
                <a:ext cx="1270" cy="3810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3810">
                    <a:moveTo>
                      <a:pt x="0" y="3810"/>
                    </a:moveTo>
                    <a:lnTo>
                      <a:pt x="1270" y="0"/>
                    </a:lnTo>
                    <a:cubicBezTo>
                      <a:pt x="0" y="1270"/>
                      <a:pt x="0" y="2540"/>
                      <a:pt x="0" y="381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4" name="Freeform 44"/>
              <p:cNvSpPr/>
              <p:nvPr/>
            </p:nvSpPr>
            <p:spPr>
              <a:xfrm>
                <a:off x="85090" y="899160"/>
                <a:ext cx="3806190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3806190" h="27940">
                    <a:moveTo>
                      <a:pt x="3790950" y="0"/>
                    </a:moveTo>
                    <a:lnTo>
                      <a:pt x="10160" y="0"/>
                    </a:lnTo>
                    <a:cubicBezTo>
                      <a:pt x="6350" y="0"/>
                      <a:pt x="2540" y="2540"/>
                      <a:pt x="0" y="5080"/>
                    </a:cubicBezTo>
                    <a:lnTo>
                      <a:pt x="8890" y="13970"/>
                    </a:lnTo>
                    <a:lnTo>
                      <a:pt x="3792220" y="13970"/>
                    </a:lnTo>
                    <a:cubicBezTo>
                      <a:pt x="3799840" y="13970"/>
                      <a:pt x="3806190" y="20320"/>
                      <a:pt x="3806190" y="27940"/>
                    </a:cubicBezTo>
                    <a:lnTo>
                      <a:pt x="3806190" y="13970"/>
                    </a:lnTo>
                    <a:cubicBezTo>
                      <a:pt x="3804920" y="6350"/>
                      <a:pt x="3798570" y="0"/>
                      <a:pt x="379095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5" name="Freeform 45"/>
              <p:cNvSpPr/>
              <p:nvPr/>
            </p:nvSpPr>
            <p:spPr>
              <a:xfrm>
                <a:off x="3869690" y="910590"/>
                <a:ext cx="20320" cy="4413250"/>
              </a:xfrm>
              <a:custGeom>
                <a:avLst/>
                <a:gdLst/>
                <a:ahLst/>
                <a:cxnLst/>
                <a:rect l="l" t="t" r="r" b="b"/>
                <a:pathLst>
                  <a:path w="20320" h="4413250">
                    <a:moveTo>
                      <a:pt x="20320" y="4401820"/>
                    </a:moveTo>
                    <a:lnTo>
                      <a:pt x="20320" y="12700"/>
                    </a:lnTo>
                    <a:cubicBezTo>
                      <a:pt x="20320" y="12700"/>
                      <a:pt x="11430" y="5080"/>
                      <a:pt x="8890" y="2540"/>
                    </a:cubicBezTo>
                    <a:cubicBezTo>
                      <a:pt x="8890" y="2540"/>
                      <a:pt x="6350" y="0"/>
                      <a:pt x="0" y="0"/>
                    </a:cubicBezTo>
                    <a:lnTo>
                      <a:pt x="0" y="4403090"/>
                    </a:lnTo>
                    <a:lnTo>
                      <a:pt x="15240" y="4413250"/>
                    </a:lnTo>
                    <a:cubicBezTo>
                      <a:pt x="19050" y="4410710"/>
                      <a:pt x="20320" y="4406900"/>
                      <a:pt x="20320" y="440182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643056" y="3905753"/>
              <a:ext cx="2172877" cy="686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33"/>
                </a:lnSpc>
                <a:spcBef>
                  <a:spcPct val="0"/>
                </a:spcBef>
              </a:pPr>
              <a:r>
                <a:rPr lang="en-US" sz="3095">
                  <a:solidFill>
                    <a:srgbClr val="111111"/>
                  </a:solidFill>
                  <a:latin typeface="Permanent Marker"/>
                </a:rPr>
                <a:t>1995</a:t>
              </a:r>
            </a:p>
          </p:txBody>
        </p:sp>
      </p:grpSp>
      <p:grpSp>
        <p:nvGrpSpPr>
          <p:cNvPr id="47" name="Group 47"/>
          <p:cNvGrpSpPr>
            <a:grpSpLocks noChangeAspect="1"/>
          </p:cNvGrpSpPr>
          <p:nvPr/>
        </p:nvGrpSpPr>
        <p:grpSpPr>
          <a:xfrm>
            <a:off x="5546320" y="3168218"/>
            <a:ext cx="3034127" cy="3553784"/>
            <a:chOff x="0" y="0"/>
            <a:chExt cx="4597400" cy="5384800"/>
          </a:xfrm>
        </p:grpSpPr>
        <p:sp>
          <p:nvSpPr>
            <p:cNvPr id="48" name="Freeform 48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Freeform 49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9"/>
              <a:stretch>
                <a:fillRect l="-22400" r="-22400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Freeform 50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Freeform 52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Freeform 53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Freeform 54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Freeform 55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Freeform 56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10"/>
              <a:stretch>
                <a:fillRect l="-22056" r="-22056"/>
              </a:stretch>
            </a:blipFill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Freeform 61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Freeform 62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Freeform 63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Freeform 64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Freeform 65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Freeform 66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Freeform 67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Freeform 68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7283926" y="1542093"/>
            <a:ext cx="2318846" cy="2693826"/>
            <a:chOff x="0" y="0"/>
            <a:chExt cx="3091794" cy="3591769"/>
          </a:xfrm>
        </p:grpSpPr>
        <p:grpSp>
          <p:nvGrpSpPr>
            <p:cNvPr id="71" name="Group 71"/>
            <p:cNvGrpSpPr>
              <a:grpSpLocks noChangeAspect="1"/>
            </p:cNvGrpSpPr>
            <p:nvPr/>
          </p:nvGrpSpPr>
          <p:grpSpPr>
            <a:xfrm>
              <a:off x="0" y="0"/>
              <a:ext cx="3091794" cy="3591769"/>
              <a:chOff x="0" y="0"/>
              <a:chExt cx="5466080" cy="6350000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3" name="Freeform 73"/>
              <p:cNvSpPr/>
              <p:nvPr/>
            </p:nvSpPr>
            <p:spPr>
              <a:xfrm>
                <a:off x="247650" y="294640"/>
                <a:ext cx="4889500" cy="4693920"/>
              </a:xfrm>
              <a:custGeom>
                <a:avLst/>
                <a:gdLst/>
                <a:ahLst/>
                <a:cxnLst/>
                <a:rect l="l" t="t" r="r" b="b"/>
                <a:pathLst>
                  <a:path w="4889500" h="4693920">
                    <a:moveTo>
                      <a:pt x="487045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19050"/>
                    </a:cubicBezTo>
                    <a:lnTo>
                      <a:pt x="0" y="4674870"/>
                    </a:lnTo>
                    <a:cubicBezTo>
                      <a:pt x="0" y="4686300"/>
                      <a:pt x="8890" y="4693920"/>
                      <a:pt x="19050" y="4693920"/>
                    </a:cubicBezTo>
                    <a:lnTo>
                      <a:pt x="4870450" y="4693920"/>
                    </a:lnTo>
                    <a:cubicBezTo>
                      <a:pt x="4880610" y="4693920"/>
                      <a:pt x="4889500" y="4685030"/>
                      <a:pt x="4889500" y="4674870"/>
                    </a:cubicBezTo>
                    <a:lnTo>
                      <a:pt x="4889500" y="20320"/>
                    </a:lnTo>
                    <a:cubicBezTo>
                      <a:pt x="4889500" y="8890"/>
                      <a:pt x="4881880" y="0"/>
                      <a:pt x="487045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22045" r="-22045"/>
                </a:stretch>
              </a:blip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4" name="Freeform 74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5" name="Freeform 75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76" name="TextBox 76"/>
            <p:cNvSpPr txBox="1"/>
            <p:nvPr/>
          </p:nvSpPr>
          <p:spPr>
            <a:xfrm>
              <a:off x="564975" y="2799253"/>
              <a:ext cx="1961844" cy="6359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2"/>
                </a:lnSpc>
                <a:spcBef>
                  <a:spcPct val="0"/>
                </a:spcBef>
              </a:pPr>
              <a:r>
                <a:rPr lang="en-US" sz="2794">
                  <a:solidFill>
                    <a:srgbClr val="111111"/>
                  </a:solidFill>
                  <a:latin typeface="Permanent Marker"/>
                </a:rPr>
                <a:t>2024</a:t>
              </a:r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2286513" y="8271061"/>
            <a:ext cx="5713973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CB748"/>
                </a:solidFill>
                <a:latin typeface="Tahoma Bold"/>
              </a:rPr>
              <a:t>Vaccines save lives. </a:t>
            </a:r>
          </a:p>
        </p:txBody>
      </p:sp>
      <p:sp>
        <p:nvSpPr>
          <p:cNvPr id="78" name="TextBox 78"/>
          <p:cNvSpPr txBox="1"/>
          <p:nvPr/>
        </p:nvSpPr>
        <p:spPr>
          <a:xfrm>
            <a:off x="879467" y="9672918"/>
            <a:ext cx="852806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Tahoma Bold"/>
              </a:rPr>
              <a:t>#ProtectingGenerations #UnitedInProtection #EIW2024 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6204685" y="6094927"/>
            <a:ext cx="1331374" cy="427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  <a:spcBef>
                <a:spcPct val="0"/>
              </a:spcBef>
            </a:pPr>
            <a:r>
              <a:rPr lang="en-US" sz="2528">
                <a:solidFill>
                  <a:srgbClr val="111111"/>
                </a:solidFill>
                <a:latin typeface="Permanent Marker"/>
              </a:rPr>
              <a:t>2012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6C8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0446" y="392270"/>
            <a:ext cx="1355707" cy="1047197"/>
          </a:xfrm>
          <a:custGeom>
            <a:avLst/>
            <a:gdLst/>
            <a:ahLst/>
            <a:cxnLst/>
            <a:rect l="l" t="t" r="r" b="b"/>
            <a:pathLst>
              <a:path w="1355707" h="1047197">
                <a:moveTo>
                  <a:pt x="0" y="0"/>
                </a:moveTo>
                <a:lnTo>
                  <a:pt x="1355708" y="0"/>
                </a:lnTo>
                <a:lnTo>
                  <a:pt x="1355708" y="1047197"/>
                </a:lnTo>
                <a:lnTo>
                  <a:pt x="0" y="1047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456842" y="2077613"/>
            <a:ext cx="2479312" cy="2789662"/>
          </a:xfrm>
          <a:custGeom>
            <a:avLst/>
            <a:gdLst/>
            <a:ahLst/>
            <a:cxnLst/>
            <a:rect l="l" t="t" r="r" b="b"/>
            <a:pathLst>
              <a:path w="2479312" h="2789662">
                <a:moveTo>
                  <a:pt x="0" y="0"/>
                </a:moveTo>
                <a:lnTo>
                  <a:pt x="2479312" y="0"/>
                </a:lnTo>
                <a:lnTo>
                  <a:pt x="2479312" y="2789662"/>
                </a:lnTo>
                <a:lnTo>
                  <a:pt x="0" y="2789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066800" y="2302945"/>
            <a:ext cx="2013964" cy="2749440"/>
          </a:xfrm>
          <a:custGeom>
            <a:avLst/>
            <a:gdLst/>
            <a:ahLst/>
            <a:cxnLst/>
            <a:rect l="l" t="t" r="r" b="b"/>
            <a:pathLst>
              <a:path w="2013964" h="2749440">
                <a:moveTo>
                  <a:pt x="0" y="0"/>
                </a:moveTo>
                <a:lnTo>
                  <a:pt x="2013964" y="0"/>
                </a:lnTo>
                <a:lnTo>
                  <a:pt x="2013964" y="2749439"/>
                </a:lnTo>
                <a:lnTo>
                  <a:pt x="0" y="274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5" name="Group 5"/>
          <p:cNvGrpSpPr/>
          <p:nvPr/>
        </p:nvGrpSpPr>
        <p:grpSpPr>
          <a:xfrm>
            <a:off x="1028700" y="4817327"/>
            <a:ext cx="8229600" cy="4440973"/>
            <a:chOff x="0" y="0"/>
            <a:chExt cx="2167467" cy="11696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67467" cy="1169639"/>
            </a:xfrm>
            <a:custGeom>
              <a:avLst/>
              <a:gdLst/>
              <a:ahLst/>
              <a:cxnLst/>
              <a:rect l="l" t="t" r="r" b="b"/>
              <a:pathLst>
                <a:path w="2167467" h="1169639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121661"/>
                  </a:lnTo>
                  <a:cubicBezTo>
                    <a:pt x="2167467" y="1148159"/>
                    <a:pt x="2145986" y="1169639"/>
                    <a:pt x="2119489" y="1169639"/>
                  </a:cubicBezTo>
                  <a:lnTo>
                    <a:pt x="47978" y="1169639"/>
                  </a:lnTo>
                  <a:cubicBezTo>
                    <a:pt x="21480" y="1169639"/>
                    <a:pt x="0" y="1148159"/>
                    <a:pt x="0" y="1121661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FFFA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167467" cy="12077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740065" y="8415429"/>
            <a:ext cx="1036471" cy="1295588"/>
          </a:xfrm>
          <a:custGeom>
            <a:avLst/>
            <a:gdLst/>
            <a:ahLst/>
            <a:cxnLst/>
            <a:rect l="l" t="t" r="r" b="b"/>
            <a:pathLst>
              <a:path w="1036471" h="1295588">
                <a:moveTo>
                  <a:pt x="0" y="0"/>
                </a:moveTo>
                <a:lnTo>
                  <a:pt x="1036470" y="0"/>
                </a:lnTo>
                <a:lnTo>
                  <a:pt x="1036470" y="1295589"/>
                </a:lnTo>
                <a:lnTo>
                  <a:pt x="0" y="12955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2829980" y="1028700"/>
            <a:ext cx="5137121" cy="3788627"/>
          </a:xfrm>
          <a:custGeom>
            <a:avLst/>
            <a:gdLst/>
            <a:ahLst/>
            <a:cxnLst/>
            <a:rect l="l" t="t" r="r" b="b"/>
            <a:pathLst>
              <a:path w="5137121" h="3788627">
                <a:moveTo>
                  <a:pt x="0" y="0"/>
                </a:moveTo>
                <a:lnTo>
                  <a:pt x="5137121" y="0"/>
                </a:lnTo>
                <a:lnTo>
                  <a:pt x="5137121" y="3788627"/>
                </a:lnTo>
                <a:lnTo>
                  <a:pt x="0" y="378862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028700" y="5076825"/>
            <a:ext cx="8229600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>
                <a:solidFill>
                  <a:srgbClr val="4CB748"/>
                </a:solidFill>
                <a:latin typeface="Tahoma Bold"/>
              </a:rPr>
              <a:t>Hepatitis B can lead to liver cancer.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897357"/>
            <a:ext cx="8162828" cy="222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 Get yourself and your family vaccinated against Hepatitis B: </a:t>
            </a:r>
          </a:p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Speak with your doctor to make sure you are up-to-date on your vaccines.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53128" y="8339229"/>
            <a:ext cx="5713973" cy="71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CB748"/>
                </a:solidFill>
                <a:latin typeface="Tahoma Bold"/>
              </a:rPr>
              <a:t>Vaccines save lives.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9467" y="9672918"/>
            <a:ext cx="852806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Tahoma Bold"/>
              </a:rPr>
              <a:t>#ProtectingGenerations #UnitedInProtection #EIW2024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97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580446" y="392270"/>
            <a:ext cx="1355707" cy="1047197"/>
          </a:xfrm>
          <a:custGeom>
            <a:avLst/>
            <a:gdLst/>
            <a:ahLst/>
            <a:cxnLst/>
            <a:rect l="l" t="t" r="r" b="b"/>
            <a:pathLst>
              <a:path w="1355707" h="1047197">
                <a:moveTo>
                  <a:pt x="0" y="0"/>
                </a:moveTo>
                <a:lnTo>
                  <a:pt x="1355708" y="0"/>
                </a:lnTo>
                <a:lnTo>
                  <a:pt x="1355708" y="1047197"/>
                </a:lnTo>
                <a:lnTo>
                  <a:pt x="0" y="10471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28700" y="1082516"/>
            <a:ext cx="8213359" cy="4121613"/>
          </a:xfrm>
          <a:custGeom>
            <a:avLst/>
            <a:gdLst/>
            <a:ahLst/>
            <a:cxnLst/>
            <a:rect l="l" t="t" r="r" b="b"/>
            <a:pathLst>
              <a:path w="8213359" h="4121613">
                <a:moveTo>
                  <a:pt x="0" y="0"/>
                </a:moveTo>
                <a:lnTo>
                  <a:pt x="8213359" y="0"/>
                </a:lnTo>
                <a:lnTo>
                  <a:pt x="8213359" y="4121613"/>
                </a:lnTo>
                <a:lnTo>
                  <a:pt x="0" y="41216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flipH="1">
            <a:off x="5573889" y="1739741"/>
            <a:ext cx="1950385" cy="3471558"/>
          </a:xfrm>
          <a:custGeom>
            <a:avLst/>
            <a:gdLst/>
            <a:ahLst/>
            <a:cxnLst/>
            <a:rect l="l" t="t" r="r" b="b"/>
            <a:pathLst>
              <a:path w="1950385" h="3471558">
                <a:moveTo>
                  <a:pt x="1950385" y="0"/>
                </a:moveTo>
                <a:lnTo>
                  <a:pt x="0" y="0"/>
                </a:lnTo>
                <a:lnTo>
                  <a:pt x="0" y="3471559"/>
                </a:lnTo>
                <a:lnTo>
                  <a:pt x="1950385" y="3471559"/>
                </a:lnTo>
                <a:lnTo>
                  <a:pt x="195038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336483" y="1611630"/>
            <a:ext cx="2916164" cy="3622564"/>
          </a:xfrm>
          <a:custGeom>
            <a:avLst/>
            <a:gdLst/>
            <a:ahLst/>
            <a:cxnLst/>
            <a:rect l="l" t="t" r="r" b="b"/>
            <a:pathLst>
              <a:path w="2916164" h="3622564">
                <a:moveTo>
                  <a:pt x="0" y="0"/>
                </a:moveTo>
                <a:lnTo>
                  <a:pt x="2916164" y="0"/>
                </a:lnTo>
                <a:lnTo>
                  <a:pt x="2916164" y="3622564"/>
                </a:lnTo>
                <a:lnTo>
                  <a:pt x="0" y="362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6" name="Group 6"/>
          <p:cNvGrpSpPr/>
          <p:nvPr/>
        </p:nvGrpSpPr>
        <p:grpSpPr>
          <a:xfrm>
            <a:off x="1028700" y="4714875"/>
            <a:ext cx="8229600" cy="4843338"/>
            <a:chOff x="0" y="0"/>
            <a:chExt cx="2167467" cy="12756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67467" cy="1275612"/>
            </a:xfrm>
            <a:custGeom>
              <a:avLst/>
              <a:gdLst/>
              <a:ahLst/>
              <a:cxnLst/>
              <a:rect l="l" t="t" r="r" b="b"/>
              <a:pathLst>
                <a:path w="2167467" h="1275612">
                  <a:moveTo>
                    <a:pt x="47978" y="0"/>
                  </a:moveTo>
                  <a:lnTo>
                    <a:pt x="2119489" y="0"/>
                  </a:lnTo>
                  <a:cubicBezTo>
                    <a:pt x="2145986" y="0"/>
                    <a:pt x="2167467" y="21480"/>
                    <a:pt x="2167467" y="47978"/>
                  </a:cubicBezTo>
                  <a:lnTo>
                    <a:pt x="2167467" y="1227634"/>
                  </a:lnTo>
                  <a:cubicBezTo>
                    <a:pt x="2167467" y="1254131"/>
                    <a:pt x="2145986" y="1275612"/>
                    <a:pt x="2119489" y="1275612"/>
                  </a:cubicBezTo>
                  <a:lnTo>
                    <a:pt x="47978" y="1275612"/>
                  </a:lnTo>
                  <a:cubicBezTo>
                    <a:pt x="21480" y="1275612"/>
                    <a:pt x="0" y="1254131"/>
                    <a:pt x="0" y="1227634"/>
                  </a:cubicBezTo>
                  <a:lnTo>
                    <a:pt x="0" y="47978"/>
                  </a:lnTo>
                  <a:cubicBezTo>
                    <a:pt x="0" y="21480"/>
                    <a:pt x="21480" y="0"/>
                    <a:pt x="47978" y="0"/>
                  </a:cubicBezTo>
                  <a:close/>
                </a:path>
              </a:pathLst>
            </a:custGeom>
            <a:solidFill>
              <a:srgbClr val="FFFAF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2167467" cy="131371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706679" y="8574497"/>
            <a:ext cx="1036471" cy="1295588"/>
          </a:xfrm>
          <a:custGeom>
            <a:avLst/>
            <a:gdLst/>
            <a:ahLst/>
            <a:cxnLst/>
            <a:rect l="l" t="t" r="r" b="b"/>
            <a:pathLst>
              <a:path w="1036471" h="1295588">
                <a:moveTo>
                  <a:pt x="0" y="0"/>
                </a:moveTo>
                <a:lnTo>
                  <a:pt x="1036471" y="0"/>
                </a:lnTo>
                <a:lnTo>
                  <a:pt x="1036471" y="1295588"/>
                </a:lnTo>
                <a:lnTo>
                  <a:pt x="0" y="12955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>
            <a:off x="1062086" y="4826318"/>
            <a:ext cx="8196214" cy="22234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8579F"/>
                </a:solidFill>
                <a:latin typeface="Tahoma Bold"/>
              </a:rPr>
              <a:t>Measles can affect people of all ages, but </a:t>
            </a:r>
            <a:r>
              <a:rPr lang="en-US" sz="3200">
                <a:solidFill>
                  <a:srgbClr val="4CB748"/>
                </a:solidFill>
                <a:latin typeface="Tahoma Bold"/>
              </a:rPr>
              <a:t>children under 12 months</a:t>
            </a:r>
            <a:r>
              <a:rPr lang="en-US" sz="3200">
                <a:solidFill>
                  <a:srgbClr val="08579F"/>
                </a:solidFill>
                <a:latin typeface="Tahoma Bold"/>
              </a:rPr>
              <a:t> </a:t>
            </a:r>
            <a:r>
              <a:rPr lang="en-US" sz="3200">
                <a:solidFill>
                  <a:srgbClr val="4CB748"/>
                </a:solidFill>
                <a:latin typeface="Tahoma Bold"/>
              </a:rPr>
              <a:t>old</a:t>
            </a:r>
            <a:r>
              <a:rPr lang="en-US" sz="3200">
                <a:solidFill>
                  <a:srgbClr val="08579F"/>
                </a:solidFill>
                <a:latin typeface="Tahoma Bold"/>
              </a:rPr>
              <a:t>, who are too young to be vaccinated, are especially vulnerable.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78393" y="8787507"/>
            <a:ext cx="5713973" cy="712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>
                <a:solidFill>
                  <a:srgbClr val="4CB748"/>
                </a:solidFill>
                <a:latin typeface="Tahoma Bold"/>
              </a:rPr>
              <a:t>Vaccines save lives.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03947" y="7087855"/>
            <a:ext cx="8181975" cy="16710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8579F"/>
                </a:solidFill>
                <a:latin typeface="Tahoma Bold"/>
              </a:rPr>
              <a:t>Vaccinate your child at the right time, protect your family and contribute to collective immunity!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79467" y="9672918"/>
            <a:ext cx="8528065" cy="356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FFFFFF"/>
                </a:solidFill>
                <a:latin typeface="Tahoma Bold"/>
              </a:rPr>
              <a:t>#ProtectingGenerations #UnitedInProtection #EIW2024 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36320" y="701040"/>
            <a:ext cx="275272" cy="275272"/>
            <a:chOff x="0" y="0"/>
            <a:chExt cx="367030" cy="367030"/>
          </a:xfrm>
        </p:grpSpPr>
        <p:sp>
          <p:nvSpPr>
            <p:cNvPr id="15" name="Freeform 15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2730" y="201930"/>
                    <a:pt x="240030" y="217170"/>
                  </a:cubicBezTo>
                  <a:cubicBezTo>
                    <a:pt x="227330" y="233680"/>
                    <a:pt x="208280" y="248920"/>
                    <a:pt x="189230" y="256540"/>
                  </a:cubicBezTo>
                  <a:cubicBezTo>
                    <a:pt x="170180" y="265430"/>
                    <a:pt x="147320" y="269240"/>
                    <a:pt x="127000" y="267970"/>
                  </a:cubicBezTo>
                  <a:cubicBezTo>
                    <a:pt x="105410" y="266700"/>
                    <a:pt x="83820" y="260350"/>
                    <a:pt x="66040" y="248920"/>
                  </a:cubicBezTo>
                  <a:cubicBezTo>
                    <a:pt x="48260" y="238760"/>
                    <a:pt x="31750" y="222250"/>
                    <a:pt x="20320" y="204470"/>
                  </a:cubicBezTo>
                  <a:cubicBezTo>
                    <a:pt x="10160" y="186690"/>
                    <a:pt x="2540" y="163830"/>
                    <a:pt x="1270" y="143510"/>
                  </a:cubicBezTo>
                  <a:cubicBezTo>
                    <a:pt x="0" y="123190"/>
                    <a:pt x="5080" y="99060"/>
                    <a:pt x="12700" y="80010"/>
                  </a:cubicBezTo>
                  <a:cubicBezTo>
                    <a:pt x="21590" y="6223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4940" y="127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528638" y="2179320"/>
            <a:ext cx="275272" cy="275272"/>
            <a:chOff x="0" y="0"/>
            <a:chExt cx="367030" cy="367030"/>
          </a:xfrm>
        </p:grpSpPr>
        <p:sp>
          <p:nvSpPr>
            <p:cNvPr id="17" name="Freeform 17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1460" y="200660"/>
                    <a:pt x="238760" y="217170"/>
                  </a:cubicBezTo>
                  <a:cubicBezTo>
                    <a:pt x="226060" y="233680"/>
                    <a:pt x="208280" y="247650"/>
                    <a:pt x="189230" y="256540"/>
                  </a:cubicBezTo>
                  <a:cubicBezTo>
                    <a:pt x="170180" y="264160"/>
                    <a:pt x="147320" y="269240"/>
                    <a:pt x="125730" y="267970"/>
                  </a:cubicBezTo>
                  <a:cubicBezTo>
                    <a:pt x="105410" y="266700"/>
                    <a:pt x="82550" y="259080"/>
                    <a:pt x="64770" y="248920"/>
                  </a:cubicBezTo>
                  <a:cubicBezTo>
                    <a:pt x="46990" y="237490"/>
                    <a:pt x="30480" y="220980"/>
                    <a:pt x="20320" y="203200"/>
                  </a:cubicBezTo>
                  <a:cubicBezTo>
                    <a:pt x="8890" y="185420"/>
                    <a:pt x="2540" y="163830"/>
                    <a:pt x="1270" y="142240"/>
                  </a:cubicBezTo>
                  <a:cubicBezTo>
                    <a:pt x="0" y="121920"/>
                    <a:pt x="3810" y="99060"/>
                    <a:pt x="12700" y="80010"/>
                  </a:cubicBezTo>
                  <a:cubicBezTo>
                    <a:pt x="21590" y="60960"/>
                    <a:pt x="35560" y="41910"/>
                    <a:pt x="52070" y="29210"/>
                  </a:cubicBezTo>
                  <a:cubicBezTo>
                    <a:pt x="68580" y="16510"/>
                    <a:pt x="90170" y="7620"/>
                    <a:pt x="110490" y="3810"/>
                  </a:cubicBezTo>
                  <a:cubicBezTo>
                    <a:pt x="130810" y="0"/>
                    <a:pt x="153670" y="127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752600" y="1255395"/>
            <a:ext cx="275272" cy="275272"/>
            <a:chOff x="0" y="0"/>
            <a:chExt cx="367030" cy="367030"/>
          </a:xfrm>
        </p:grpSpPr>
        <p:sp>
          <p:nvSpPr>
            <p:cNvPr id="19" name="Freeform 19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1460" y="200660"/>
                    <a:pt x="238760" y="217170"/>
                  </a:cubicBezTo>
                  <a:cubicBezTo>
                    <a:pt x="226060" y="233680"/>
                    <a:pt x="207010" y="247650"/>
                    <a:pt x="189230" y="256540"/>
                  </a:cubicBezTo>
                  <a:cubicBezTo>
                    <a:pt x="170180" y="265430"/>
                    <a:pt x="146050" y="269240"/>
                    <a:pt x="125730" y="267970"/>
                  </a:cubicBezTo>
                  <a:cubicBezTo>
                    <a:pt x="105410" y="266700"/>
                    <a:pt x="82550" y="260350"/>
                    <a:pt x="64770" y="248920"/>
                  </a:cubicBezTo>
                  <a:cubicBezTo>
                    <a:pt x="46990" y="238760"/>
                    <a:pt x="30480" y="22225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1920"/>
                    <a:pt x="3810" y="99060"/>
                    <a:pt x="12700" y="80010"/>
                  </a:cubicBezTo>
                  <a:cubicBezTo>
                    <a:pt x="20320" y="6096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3670" y="127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210675" y="2641283"/>
            <a:ext cx="275272" cy="275272"/>
            <a:chOff x="0" y="0"/>
            <a:chExt cx="367030" cy="367030"/>
          </a:xfrm>
        </p:grpSpPr>
        <p:sp>
          <p:nvSpPr>
            <p:cNvPr id="21" name="Freeform 21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1460" y="200660"/>
                    <a:pt x="238760" y="217170"/>
                  </a:cubicBezTo>
                  <a:cubicBezTo>
                    <a:pt x="226060" y="232410"/>
                    <a:pt x="208280" y="247650"/>
                    <a:pt x="189230" y="256540"/>
                  </a:cubicBezTo>
                  <a:cubicBezTo>
                    <a:pt x="170180" y="264160"/>
                    <a:pt x="147320" y="269240"/>
                    <a:pt x="125730" y="267970"/>
                  </a:cubicBezTo>
                  <a:cubicBezTo>
                    <a:pt x="105410" y="266700"/>
                    <a:pt x="82550" y="259080"/>
                    <a:pt x="64770" y="248920"/>
                  </a:cubicBezTo>
                  <a:cubicBezTo>
                    <a:pt x="48260" y="237490"/>
                    <a:pt x="30480" y="220980"/>
                    <a:pt x="20320" y="203200"/>
                  </a:cubicBezTo>
                  <a:cubicBezTo>
                    <a:pt x="8890" y="185420"/>
                    <a:pt x="2540" y="162560"/>
                    <a:pt x="1270" y="142240"/>
                  </a:cubicBezTo>
                  <a:cubicBezTo>
                    <a:pt x="0" y="121920"/>
                    <a:pt x="3810" y="99060"/>
                    <a:pt x="12700" y="80010"/>
                  </a:cubicBezTo>
                  <a:cubicBezTo>
                    <a:pt x="21590" y="60960"/>
                    <a:pt x="35560" y="41910"/>
                    <a:pt x="52070" y="29210"/>
                  </a:cubicBezTo>
                  <a:cubicBezTo>
                    <a:pt x="68580" y="16510"/>
                    <a:pt x="90170" y="7620"/>
                    <a:pt x="110490" y="3810"/>
                  </a:cubicBezTo>
                  <a:cubicBezTo>
                    <a:pt x="130810" y="0"/>
                    <a:pt x="154940" y="127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348788" y="1971675"/>
            <a:ext cx="275272" cy="275272"/>
            <a:chOff x="0" y="0"/>
            <a:chExt cx="367030" cy="367030"/>
          </a:xfrm>
        </p:grpSpPr>
        <p:sp>
          <p:nvSpPr>
            <p:cNvPr id="23" name="Freeform 23"/>
            <p:cNvSpPr/>
            <p:nvPr/>
          </p:nvSpPr>
          <p:spPr>
            <a:xfrm>
              <a:off x="49530" y="46990"/>
              <a:ext cx="262890" cy="269240"/>
            </a:xfrm>
            <a:custGeom>
              <a:avLst/>
              <a:gdLst/>
              <a:ahLst/>
              <a:cxnLst/>
              <a:rect l="l" t="t" r="r" b="b"/>
              <a:pathLst>
                <a:path w="262890" h="269240">
                  <a:moveTo>
                    <a:pt x="261620" y="95250"/>
                  </a:moveTo>
                  <a:cubicBezTo>
                    <a:pt x="262890" y="179070"/>
                    <a:pt x="252730" y="200660"/>
                    <a:pt x="240030" y="217170"/>
                  </a:cubicBezTo>
                  <a:cubicBezTo>
                    <a:pt x="227330" y="232410"/>
                    <a:pt x="208280" y="247650"/>
                    <a:pt x="189230" y="256540"/>
                  </a:cubicBezTo>
                  <a:cubicBezTo>
                    <a:pt x="170180" y="264160"/>
                    <a:pt x="147320" y="269240"/>
                    <a:pt x="127000" y="267970"/>
                  </a:cubicBezTo>
                  <a:cubicBezTo>
                    <a:pt x="106680" y="266700"/>
                    <a:pt x="83820" y="259080"/>
                    <a:pt x="66040" y="248920"/>
                  </a:cubicBezTo>
                  <a:cubicBezTo>
                    <a:pt x="48260" y="237490"/>
                    <a:pt x="31750" y="220980"/>
                    <a:pt x="20320" y="203200"/>
                  </a:cubicBezTo>
                  <a:cubicBezTo>
                    <a:pt x="10160" y="185420"/>
                    <a:pt x="2540" y="162560"/>
                    <a:pt x="1270" y="142240"/>
                  </a:cubicBezTo>
                  <a:cubicBezTo>
                    <a:pt x="0" y="121920"/>
                    <a:pt x="5080" y="99060"/>
                    <a:pt x="12700" y="80010"/>
                  </a:cubicBezTo>
                  <a:cubicBezTo>
                    <a:pt x="21590" y="60960"/>
                    <a:pt x="36830" y="41910"/>
                    <a:pt x="52070" y="29210"/>
                  </a:cubicBezTo>
                  <a:cubicBezTo>
                    <a:pt x="68580" y="16510"/>
                    <a:pt x="90170" y="7620"/>
                    <a:pt x="110490" y="3810"/>
                  </a:cubicBezTo>
                  <a:cubicBezTo>
                    <a:pt x="130810" y="0"/>
                    <a:pt x="154940" y="1270"/>
                    <a:pt x="173990" y="7620"/>
                  </a:cubicBezTo>
                  <a:cubicBezTo>
                    <a:pt x="194310" y="1270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7756207" y="608648"/>
            <a:ext cx="275272" cy="275272"/>
            <a:chOff x="0" y="0"/>
            <a:chExt cx="367030" cy="367030"/>
          </a:xfrm>
        </p:grpSpPr>
        <p:sp>
          <p:nvSpPr>
            <p:cNvPr id="25" name="Freeform 25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80340"/>
                    <a:pt x="251460" y="201930"/>
                    <a:pt x="238760" y="217170"/>
                  </a:cubicBezTo>
                  <a:cubicBezTo>
                    <a:pt x="226060" y="233680"/>
                    <a:pt x="207010" y="248920"/>
                    <a:pt x="189230" y="256540"/>
                  </a:cubicBezTo>
                  <a:cubicBezTo>
                    <a:pt x="170180" y="265430"/>
                    <a:pt x="146050" y="269240"/>
                    <a:pt x="125730" y="267970"/>
                  </a:cubicBezTo>
                  <a:cubicBezTo>
                    <a:pt x="105410" y="266700"/>
                    <a:pt x="82550" y="260350"/>
                    <a:pt x="64770" y="248920"/>
                  </a:cubicBezTo>
                  <a:cubicBezTo>
                    <a:pt x="46990" y="238760"/>
                    <a:pt x="30480" y="22225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3190"/>
                    <a:pt x="3810" y="99060"/>
                    <a:pt x="12700" y="80010"/>
                  </a:cubicBezTo>
                  <a:cubicBezTo>
                    <a:pt x="20320" y="6223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3670" y="127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8379143" y="1602105"/>
            <a:ext cx="275272" cy="275272"/>
            <a:chOff x="0" y="0"/>
            <a:chExt cx="367030" cy="367030"/>
          </a:xfrm>
        </p:grpSpPr>
        <p:sp>
          <p:nvSpPr>
            <p:cNvPr id="27" name="Freeform 27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2730" y="200660"/>
                    <a:pt x="240030" y="217170"/>
                  </a:cubicBezTo>
                  <a:cubicBezTo>
                    <a:pt x="227330" y="233680"/>
                    <a:pt x="208280" y="247650"/>
                    <a:pt x="189230" y="256540"/>
                  </a:cubicBezTo>
                  <a:cubicBezTo>
                    <a:pt x="170180" y="264160"/>
                    <a:pt x="147320" y="269240"/>
                    <a:pt x="127000" y="267970"/>
                  </a:cubicBezTo>
                  <a:cubicBezTo>
                    <a:pt x="105410" y="266700"/>
                    <a:pt x="83820" y="259080"/>
                    <a:pt x="66040" y="248920"/>
                  </a:cubicBezTo>
                  <a:cubicBezTo>
                    <a:pt x="48260" y="237490"/>
                    <a:pt x="31750" y="220980"/>
                    <a:pt x="20320" y="203200"/>
                  </a:cubicBezTo>
                  <a:cubicBezTo>
                    <a:pt x="10160" y="185420"/>
                    <a:pt x="2540" y="163830"/>
                    <a:pt x="1270" y="142240"/>
                  </a:cubicBezTo>
                  <a:cubicBezTo>
                    <a:pt x="0" y="121920"/>
                    <a:pt x="5080" y="99060"/>
                    <a:pt x="12700" y="80010"/>
                  </a:cubicBezTo>
                  <a:cubicBezTo>
                    <a:pt x="21590" y="60960"/>
                    <a:pt x="35560" y="41910"/>
                    <a:pt x="52070" y="29210"/>
                  </a:cubicBezTo>
                  <a:cubicBezTo>
                    <a:pt x="68580" y="16510"/>
                    <a:pt x="90170" y="7620"/>
                    <a:pt x="110490" y="3810"/>
                  </a:cubicBezTo>
                  <a:cubicBezTo>
                    <a:pt x="130810" y="0"/>
                    <a:pt x="154940" y="127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557385" y="4049078"/>
            <a:ext cx="275272" cy="275272"/>
            <a:chOff x="0" y="0"/>
            <a:chExt cx="367030" cy="367030"/>
          </a:xfrm>
        </p:grpSpPr>
        <p:sp>
          <p:nvSpPr>
            <p:cNvPr id="29" name="Freeform 29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80340"/>
                    <a:pt x="251460" y="201930"/>
                    <a:pt x="238760" y="217170"/>
                  </a:cubicBezTo>
                  <a:cubicBezTo>
                    <a:pt x="226060" y="233680"/>
                    <a:pt x="207010" y="248920"/>
                    <a:pt x="187960" y="256540"/>
                  </a:cubicBezTo>
                  <a:cubicBezTo>
                    <a:pt x="170180" y="265430"/>
                    <a:pt x="146050" y="269240"/>
                    <a:pt x="125730" y="269240"/>
                  </a:cubicBezTo>
                  <a:cubicBezTo>
                    <a:pt x="105410" y="267970"/>
                    <a:pt x="82550" y="260350"/>
                    <a:pt x="64770" y="250190"/>
                  </a:cubicBezTo>
                  <a:cubicBezTo>
                    <a:pt x="46990" y="238760"/>
                    <a:pt x="30480" y="22225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3190"/>
                    <a:pt x="3810" y="99060"/>
                    <a:pt x="12700" y="81280"/>
                  </a:cubicBezTo>
                  <a:cubicBezTo>
                    <a:pt x="20320" y="62230"/>
                    <a:pt x="35560" y="43180"/>
                    <a:pt x="52070" y="30480"/>
                  </a:cubicBezTo>
                  <a:cubicBezTo>
                    <a:pt x="67310" y="17780"/>
                    <a:pt x="90170" y="7620"/>
                    <a:pt x="110490" y="3810"/>
                  </a:cubicBezTo>
                  <a:cubicBezTo>
                    <a:pt x="129540" y="0"/>
                    <a:pt x="153670" y="254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745105" y="170498"/>
            <a:ext cx="275272" cy="275272"/>
            <a:chOff x="0" y="0"/>
            <a:chExt cx="367030" cy="367030"/>
          </a:xfrm>
        </p:grpSpPr>
        <p:sp>
          <p:nvSpPr>
            <p:cNvPr id="31" name="Freeform 31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2730" y="200660"/>
                    <a:pt x="240030" y="217170"/>
                  </a:cubicBezTo>
                  <a:cubicBezTo>
                    <a:pt x="227330" y="233680"/>
                    <a:pt x="208280" y="247650"/>
                    <a:pt x="189230" y="256540"/>
                  </a:cubicBezTo>
                  <a:cubicBezTo>
                    <a:pt x="170180" y="264160"/>
                    <a:pt x="147320" y="269240"/>
                    <a:pt x="127000" y="267970"/>
                  </a:cubicBezTo>
                  <a:cubicBezTo>
                    <a:pt x="105410" y="266700"/>
                    <a:pt x="82550" y="259080"/>
                    <a:pt x="66040" y="248920"/>
                  </a:cubicBezTo>
                  <a:cubicBezTo>
                    <a:pt x="48260" y="237490"/>
                    <a:pt x="30480" y="220980"/>
                    <a:pt x="20320" y="203200"/>
                  </a:cubicBezTo>
                  <a:cubicBezTo>
                    <a:pt x="10160" y="185420"/>
                    <a:pt x="2540" y="163830"/>
                    <a:pt x="1270" y="142240"/>
                  </a:cubicBezTo>
                  <a:cubicBezTo>
                    <a:pt x="0" y="121920"/>
                    <a:pt x="3810" y="99060"/>
                    <a:pt x="12700" y="80010"/>
                  </a:cubicBezTo>
                  <a:cubicBezTo>
                    <a:pt x="21590" y="60960"/>
                    <a:pt x="35560" y="41910"/>
                    <a:pt x="52070" y="29210"/>
                  </a:cubicBezTo>
                  <a:cubicBezTo>
                    <a:pt x="68580" y="16510"/>
                    <a:pt x="90170" y="7620"/>
                    <a:pt x="110490" y="3810"/>
                  </a:cubicBezTo>
                  <a:cubicBezTo>
                    <a:pt x="130810" y="0"/>
                    <a:pt x="154940" y="127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175385" y="2248852"/>
            <a:ext cx="275272" cy="275272"/>
            <a:chOff x="0" y="0"/>
            <a:chExt cx="367030" cy="367030"/>
          </a:xfrm>
        </p:grpSpPr>
        <p:sp>
          <p:nvSpPr>
            <p:cNvPr id="33" name="Freeform 33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1460" y="200660"/>
                    <a:pt x="238760" y="217170"/>
                  </a:cubicBezTo>
                  <a:cubicBezTo>
                    <a:pt x="226060" y="232410"/>
                    <a:pt x="207010" y="247650"/>
                    <a:pt x="187960" y="256540"/>
                  </a:cubicBezTo>
                  <a:cubicBezTo>
                    <a:pt x="170180" y="264160"/>
                    <a:pt x="146050" y="269240"/>
                    <a:pt x="125730" y="267970"/>
                  </a:cubicBezTo>
                  <a:cubicBezTo>
                    <a:pt x="105410" y="266700"/>
                    <a:pt x="82550" y="259080"/>
                    <a:pt x="64770" y="248920"/>
                  </a:cubicBezTo>
                  <a:cubicBezTo>
                    <a:pt x="46990" y="237490"/>
                    <a:pt x="30480" y="220980"/>
                    <a:pt x="20320" y="203200"/>
                  </a:cubicBezTo>
                  <a:cubicBezTo>
                    <a:pt x="8890" y="185420"/>
                    <a:pt x="2540" y="162560"/>
                    <a:pt x="1270" y="142240"/>
                  </a:cubicBezTo>
                  <a:cubicBezTo>
                    <a:pt x="0" y="121920"/>
                    <a:pt x="3810" y="99060"/>
                    <a:pt x="12700" y="80010"/>
                  </a:cubicBezTo>
                  <a:cubicBezTo>
                    <a:pt x="20320" y="60960"/>
                    <a:pt x="35560" y="41910"/>
                    <a:pt x="52070" y="29210"/>
                  </a:cubicBezTo>
                  <a:cubicBezTo>
                    <a:pt x="67310" y="16510"/>
                    <a:pt x="90170" y="6350"/>
                    <a:pt x="110490" y="3810"/>
                  </a:cubicBezTo>
                  <a:cubicBezTo>
                    <a:pt x="130810" y="0"/>
                    <a:pt x="153670" y="1270"/>
                    <a:pt x="173990" y="7620"/>
                  </a:cubicBezTo>
                  <a:cubicBezTo>
                    <a:pt x="193040" y="1270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51498" y="3841433"/>
            <a:ext cx="275272" cy="275272"/>
            <a:chOff x="0" y="0"/>
            <a:chExt cx="367030" cy="367030"/>
          </a:xfrm>
        </p:grpSpPr>
        <p:sp>
          <p:nvSpPr>
            <p:cNvPr id="35" name="Freeform 35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2730" y="200660"/>
                    <a:pt x="240030" y="217170"/>
                  </a:cubicBezTo>
                  <a:cubicBezTo>
                    <a:pt x="226060" y="233680"/>
                    <a:pt x="208280" y="248920"/>
                    <a:pt x="189230" y="256540"/>
                  </a:cubicBezTo>
                  <a:cubicBezTo>
                    <a:pt x="170180" y="265430"/>
                    <a:pt x="147320" y="269240"/>
                    <a:pt x="127000" y="267970"/>
                  </a:cubicBezTo>
                  <a:cubicBezTo>
                    <a:pt x="105410" y="266700"/>
                    <a:pt x="82550" y="260350"/>
                    <a:pt x="66040" y="248920"/>
                  </a:cubicBezTo>
                  <a:cubicBezTo>
                    <a:pt x="48260" y="238760"/>
                    <a:pt x="30480" y="222250"/>
                    <a:pt x="20320" y="204470"/>
                  </a:cubicBezTo>
                  <a:cubicBezTo>
                    <a:pt x="10160" y="186690"/>
                    <a:pt x="2540" y="163830"/>
                    <a:pt x="1270" y="143510"/>
                  </a:cubicBezTo>
                  <a:cubicBezTo>
                    <a:pt x="0" y="123190"/>
                    <a:pt x="3810" y="99060"/>
                    <a:pt x="12700" y="80010"/>
                  </a:cubicBezTo>
                  <a:cubicBezTo>
                    <a:pt x="21590" y="6223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4940" y="127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81928" y="1255395"/>
            <a:ext cx="275272" cy="275272"/>
            <a:chOff x="0" y="0"/>
            <a:chExt cx="367030" cy="367030"/>
          </a:xfrm>
        </p:grpSpPr>
        <p:sp>
          <p:nvSpPr>
            <p:cNvPr id="37" name="Freeform 37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2730" y="200660"/>
                    <a:pt x="240030" y="217170"/>
                  </a:cubicBezTo>
                  <a:cubicBezTo>
                    <a:pt x="227330" y="233680"/>
                    <a:pt x="208280" y="247650"/>
                    <a:pt x="189230" y="256540"/>
                  </a:cubicBezTo>
                  <a:cubicBezTo>
                    <a:pt x="170180" y="265430"/>
                    <a:pt x="147320" y="269240"/>
                    <a:pt x="127000" y="267970"/>
                  </a:cubicBezTo>
                  <a:cubicBezTo>
                    <a:pt x="105410" y="266700"/>
                    <a:pt x="83820" y="260350"/>
                    <a:pt x="66040" y="248920"/>
                  </a:cubicBezTo>
                  <a:cubicBezTo>
                    <a:pt x="48260" y="238760"/>
                    <a:pt x="31750" y="222250"/>
                    <a:pt x="20320" y="204470"/>
                  </a:cubicBezTo>
                  <a:cubicBezTo>
                    <a:pt x="10160" y="186690"/>
                    <a:pt x="2540" y="163830"/>
                    <a:pt x="1270" y="143510"/>
                  </a:cubicBezTo>
                  <a:cubicBezTo>
                    <a:pt x="0" y="121920"/>
                    <a:pt x="5080" y="99060"/>
                    <a:pt x="12700" y="80010"/>
                  </a:cubicBezTo>
                  <a:cubicBezTo>
                    <a:pt x="21590" y="6096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4940" y="127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844992" y="585788"/>
            <a:ext cx="275272" cy="275272"/>
            <a:chOff x="0" y="0"/>
            <a:chExt cx="367030" cy="367030"/>
          </a:xfrm>
        </p:grpSpPr>
        <p:sp>
          <p:nvSpPr>
            <p:cNvPr id="39" name="Freeform 39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1460" y="200660"/>
                    <a:pt x="238760" y="217170"/>
                  </a:cubicBezTo>
                  <a:cubicBezTo>
                    <a:pt x="226060" y="233680"/>
                    <a:pt x="207010" y="247650"/>
                    <a:pt x="189230" y="256540"/>
                  </a:cubicBezTo>
                  <a:cubicBezTo>
                    <a:pt x="170180" y="265430"/>
                    <a:pt x="146050" y="269240"/>
                    <a:pt x="125730" y="267970"/>
                  </a:cubicBezTo>
                  <a:cubicBezTo>
                    <a:pt x="105410" y="266700"/>
                    <a:pt x="82550" y="260350"/>
                    <a:pt x="64770" y="248920"/>
                  </a:cubicBezTo>
                  <a:cubicBezTo>
                    <a:pt x="46990" y="238760"/>
                    <a:pt x="30480" y="22225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1920"/>
                    <a:pt x="3810" y="99060"/>
                    <a:pt x="12700" y="80010"/>
                  </a:cubicBezTo>
                  <a:cubicBezTo>
                    <a:pt x="20320" y="6096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3670" y="127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13422" y="1763077"/>
            <a:ext cx="275272" cy="275272"/>
            <a:chOff x="0" y="0"/>
            <a:chExt cx="367030" cy="367030"/>
          </a:xfrm>
        </p:grpSpPr>
        <p:sp>
          <p:nvSpPr>
            <p:cNvPr id="41" name="Freeform 41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80340"/>
                    <a:pt x="251460" y="201930"/>
                    <a:pt x="238760" y="217170"/>
                  </a:cubicBezTo>
                  <a:cubicBezTo>
                    <a:pt x="226060" y="233680"/>
                    <a:pt x="207010" y="248920"/>
                    <a:pt x="189230" y="256540"/>
                  </a:cubicBezTo>
                  <a:cubicBezTo>
                    <a:pt x="170180" y="265430"/>
                    <a:pt x="146050" y="269240"/>
                    <a:pt x="125730" y="269240"/>
                  </a:cubicBezTo>
                  <a:cubicBezTo>
                    <a:pt x="105410" y="267970"/>
                    <a:pt x="82550" y="260350"/>
                    <a:pt x="64770" y="250190"/>
                  </a:cubicBezTo>
                  <a:cubicBezTo>
                    <a:pt x="46990" y="238760"/>
                    <a:pt x="30480" y="22225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3190"/>
                    <a:pt x="3810" y="99060"/>
                    <a:pt x="12700" y="81280"/>
                  </a:cubicBezTo>
                  <a:cubicBezTo>
                    <a:pt x="20320" y="6223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3670" y="254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528638" y="3033712"/>
            <a:ext cx="275272" cy="275272"/>
            <a:chOff x="0" y="0"/>
            <a:chExt cx="367030" cy="367030"/>
          </a:xfrm>
        </p:grpSpPr>
        <p:sp>
          <p:nvSpPr>
            <p:cNvPr id="43" name="Freeform 43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1460" y="200660"/>
                    <a:pt x="238760" y="217170"/>
                  </a:cubicBezTo>
                  <a:cubicBezTo>
                    <a:pt x="226060" y="233680"/>
                    <a:pt x="208280" y="247650"/>
                    <a:pt x="189230" y="256540"/>
                  </a:cubicBezTo>
                  <a:cubicBezTo>
                    <a:pt x="170180" y="264160"/>
                    <a:pt x="147320" y="269240"/>
                    <a:pt x="125730" y="267970"/>
                  </a:cubicBezTo>
                  <a:cubicBezTo>
                    <a:pt x="105410" y="266700"/>
                    <a:pt x="82550" y="259080"/>
                    <a:pt x="64770" y="248920"/>
                  </a:cubicBezTo>
                  <a:cubicBezTo>
                    <a:pt x="46990" y="237490"/>
                    <a:pt x="30480" y="220980"/>
                    <a:pt x="20320" y="203200"/>
                  </a:cubicBezTo>
                  <a:cubicBezTo>
                    <a:pt x="8890" y="185420"/>
                    <a:pt x="2540" y="163830"/>
                    <a:pt x="1270" y="142240"/>
                  </a:cubicBezTo>
                  <a:cubicBezTo>
                    <a:pt x="0" y="121920"/>
                    <a:pt x="3810" y="99060"/>
                    <a:pt x="12700" y="80010"/>
                  </a:cubicBezTo>
                  <a:cubicBezTo>
                    <a:pt x="21590" y="60960"/>
                    <a:pt x="35560" y="41910"/>
                    <a:pt x="52070" y="29210"/>
                  </a:cubicBezTo>
                  <a:cubicBezTo>
                    <a:pt x="68580" y="16510"/>
                    <a:pt x="90170" y="7620"/>
                    <a:pt x="110490" y="3810"/>
                  </a:cubicBezTo>
                  <a:cubicBezTo>
                    <a:pt x="130810" y="0"/>
                    <a:pt x="153670" y="127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9303068" y="3633788"/>
            <a:ext cx="275272" cy="275272"/>
            <a:chOff x="0" y="0"/>
            <a:chExt cx="367030" cy="367030"/>
          </a:xfrm>
        </p:grpSpPr>
        <p:sp>
          <p:nvSpPr>
            <p:cNvPr id="45" name="Freeform 45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1460" y="200660"/>
                    <a:pt x="238760" y="217170"/>
                  </a:cubicBezTo>
                  <a:cubicBezTo>
                    <a:pt x="226060" y="233680"/>
                    <a:pt x="208280" y="247650"/>
                    <a:pt x="189230" y="256540"/>
                  </a:cubicBezTo>
                  <a:cubicBezTo>
                    <a:pt x="170180" y="265430"/>
                    <a:pt x="147320" y="269240"/>
                    <a:pt x="125730" y="267970"/>
                  </a:cubicBezTo>
                  <a:cubicBezTo>
                    <a:pt x="105410" y="266700"/>
                    <a:pt x="82550" y="260350"/>
                    <a:pt x="64770" y="248920"/>
                  </a:cubicBezTo>
                  <a:cubicBezTo>
                    <a:pt x="46990" y="238760"/>
                    <a:pt x="30480" y="22225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1920"/>
                    <a:pt x="3810" y="99060"/>
                    <a:pt x="12700" y="80010"/>
                  </a:cubicBezTo>
                  <a:cubicBezTo>
                    <a:pt x="21590" y="6096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3670" y="127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7386638" y="239078"/>
            <a:ext cx="275272" cy="275272"/>
            <a:chOff x="0" y="0"/>
            <a:chExt cx="367030" cy="367030"/>
          </a:xfrm>
        </p:grpSpPr>
        <p:sp>
          <p:nvSpPr>
            <p:cNvPr id="47" name="Freeform 47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80340"/>
                    <a:pt x="251460" y="201930"/>
                    <a:pt x="238760" y="217170"/>
                  </a:cubicBezTo>
                  <a:cubicBezTo>
                    <a:pt x="226060" y="233680"/>
                    <a:pt x="208280" y="248920"/>
                    <a:pt x="189230" y="256540"/>
                  </a:cubicBezTo>
                  <a:cubicBezTo>
                    <a:pt x="170180" y="265430"/>
                    <a:pt x="147320" y="269240"/>
                    <a:pt x="125730" y="269240"/>
                  </a:cubicBezTo>
                  <a:cubicBezTo>
                    <a:pt x="105410" y="267970"/>
                    <a:pt x="82550" y="260350"/>
                    <a:pt x="64770" y="250190"/>
                  </a:cubicBezTo>
                  <a:cubicBezTo>
                    <a:pt x="46990" y="238760"/>
                    <a:pt x="30480" y="22225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3190"/>
                    <a:pt x="3810" y="99060"/>
                    <a:pt x="12700" y="81280"/>
                  </a:cubicBezTo>
                  <a:cubicBezTo>
                    <a:pt x="21590" y="6223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3670" y="254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51460" y="239078"/>
            <a:ext cx="275272" cy="275272"/>
            <a:chOff x="0" y="0"/>
            <a:chExt cx="367030" cy="367030"/>
          </a:xfrm>
        </p:grpSpPr>
        <p:sp>
          <p:nvSpPr>
            <p:cNvPr id="49" name="Freeform 49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80340"/>
                    <a:pt x="251460" y="201930"/>
                    <a:pt x="238760" y="217170"/>
                  </a:cubicBezTo>
                  <a:cubicBezTo>
                    <a:pt x="226060" y="233680"/>
                    <a:pt x="208280" y="248920"/>
                    <a:pt x="189230" y="256540"/>
                  </a:cubicBezTo>
                  <a:cubicBezTo>
                    <a:pt x="170180" y="265430"/>
                    <a:pt x="147320" y="269240"/>
                    <a:pt x="125730" y="269240"/>
                  </a:cubicBezTo>
                  <a:cubicBezTo>
                    <a:pt x="105410" y="267970"/>
                    <a:pt x="82550" y="260350"/>
                    <a:pt x="64770" y="250190"/>
                  </a:cubicBezTo>
                  <a:cubicBezTo>
                    <a:pt x="46990" y="238760"/>
                    <a:pt x="30480" y="22225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3190"/>
                    <a:pt x="3810" y="99060"/>
                    <a:pt x="12700" y="81280"/>
                  </a:cubicBezTo>
                  <a:cubicBezTo>
                    <a:pt x="21590" y="6223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3670" y="254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28675" y="1278255"/>
            <a:ext cx="275272" cy="275272"/>
            <a:chOff x="0" y="0"/>
            <a:chExt cx="367030" cy="367030"/>
          </a:xfrm>
        </p:grpSpPr>
        <p:sp>
          <p:nvSpPr>
            <p:cNvPr id="51" name="Freeform 51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80340"/>
                    <a:pt x="251460" y="201930"/>
                    <a:pt x="238760" y="217170"/>
                  </a:cubicBezTo>
                  <a:cubicBezTo>
                    <a:pt x="226060" y="233680"/>
                    <a:pt x="208280" y="248920"/>
                    <a:pt x="189230" y="256540"/>
                  </a:cubicBezTo>
                  <a:cubicBezTo>
                    <a:pt x="170180" y="265430"/>
                    <a:pt x="147320" y="269240"/>
                    <a:pt x="125730" y="267970"/>
                  </a:cubicBezTo>
                  <a:cubicBezTo>
                    <a:pt x="105410" y="266700"/>
                    <a:pt x="82550" y="260350"/>
                    <a:pt x="64770" y="248920"/>
                  </a:cubicBezTo>
                  <a:cubicBezTo>
                    <a:pt x="48260" y="238760"/>
                    <a:pt x="30480" y="22225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3190"/>
                    <a:pt x="3810" y="99060"/>
                    <a:pt x="12700" y="80010"/>
                  </a:cubicBezTo>
                  <a:cubicBezTo>
                    <a:pt x="21590" y="6223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4940" y="254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2" name="Group 52"/>
          <p:cNvGrpSpPr/>
          <p:nvPr/>
        </p:nvGrpSpPr>
        <p:grpSpPr>
          <a:xfrm>
            <a:off x="9695498" y="3426142"/>
            <a:ext cx="275272" cy="275272"/>
            <a:chOff x="0" y="0"/>
            <a:chExt cx="367030" cy="367030"/>
          </a:xfrm>
        </p:grpSpPr>
        <p:sp>
          <p:nvSpPr>
            <p:cNvPr id="53" name="Freeform 53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2730" y="200660"/>
                    <a:pt x="240030" y="217170"/>
                  </a:cubicBezTo>
                  <a:cubicBezTo>
                    <a:pt x="226060" y="233680"/>
                    <a:pt x="208280" y="247650"/>
                    <a:pt x="189230" y="256540"/>
                  </a:cubicBezTo>
                  <a:cubicBezTo>
                    <a:pt x="170180" y="265430"/>
                    <a:pt x="147320" y="269240"/>
                    <a:pt x="127000" y="267970"/>
                  </a:cubicBezTo>
                  <a:cubicBezTo>
                    <a:pt x="105410" y="266700"/>
                    <a:pt x="82550" y="259080"/>
                    <a:pt x="66040" y="248920"/>
                  </a:cubicBezTo>
                  <a:cubicBezTo>
                    <a:pt x="48260" y="238760"/>
                    <a:pt x="30480" y="220980"/>
                    <a:pt x="20320" y="203200"/>
                  </a:cubicBezTo>
                  <a:cubicBezTo>
                    <a:pt x="10160" y="186690"/>
                    <a:pt x="2540" y="163830"/>
                    <a:pt x="1270" y="142240"/>
                  </a:cubicBezTo>
                  <a:cubicBezTo>
                    <a:pt x="0" y="121920"/>
                    <a:pt x="3810" y="99060"/>
                    <a:pt x="12700" y="80010"/>
                  </a:cubicBezTo>
                  <a:cubicBezTo>
                    <a:pt x="21590" y="60960"/>
                    <a:pt x="35560" y="43180"/>
                    <a:pt x="52070" y="29210"/>
                  </a:cubicBezTo>
                  <a:cubicBezTo>
                    <a:pt x="68580" y="16510"/>
                    <a:pt x="90170" y="7620"/>
                    <a:pt x="110490" y="3810"/>
                  </a:cubicBezTo>
                  <a:cubicBezTo>
                    <a:pt x="130810" y="0"/>
                    <a:pt x="154940" y="127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9535" y="3541395"/>
            <a:ext cx="275272" cy="275272"/>
            <a:chOff x="0" y="0"/>
            <a:chExt cx="367030" cy="367030"/>
          </a:xfrm>
        </p:grpSpPr>
        <p:sp>
          <p:nvSpPr>
            <p:cNvPr id="55" name="Freeform 55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2730" y="200660"/>
                    <a:pt x="240030" y="217170"/>
                  </a:cubicBezTo>
                  <a:cubicBezTo>
                    <a:pt x="227330" y="233680"/>
                    <a:pt x="208280" y="247650"/>
                    <a:pt x="189230" y="256540"/>
                  </a:cubicBezTo>
                  <a:cubicBezTo>
                    <a:pt x="170180" y="265430"/>
                    <a:pt x="147320" y="269240"/>
                    <a:pt x="127000" y="267970"/>
                  </a:cubicBezTo>
                  <a:cubicBezTo>
                    <a:pt x="105410" y="266700"/>
                    <a:pt x="83820" y="260350"/>
                    <a:pt x="66040" y="248920"/>
                  </a:cubicBezTo>
                  <a:cubicBezTo>
                    <a:pt x="48260" y="238760"/>
                    <a:pt x="31750" y="222250"/>
                    <a:pt x="20320" y="204470"/>
                  </a:cubicBezTo>
                  <a:cubicBezTo>
                    <a:pt x="10160" y="186690"/>
                    <a:pt x="2540" y="163830"/>
                    <a:pt x="1270" y="143510"/>
                  </a:cubicBezTo>
                  <a:cubicBezTo>
                    <a:pt x="0" y="121920"/>
                    <a:pt x="5080" y="99060"/>
                    <a:pt x="12700" y="80010"/>
                  </a:cubicBezTo>
                  <a:cubicBezTo>
                    <a:pt x="21590" y="6096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4940" y="127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5839778" y="31432"/>
            <a:ext cx="275272" cy="275272"/>
            <a:chOff x="0" y="0"/>
            <a:chExt cx="367030" cy="367030"/>
          </a:xfrm>
        </p:grpSpPr>
        <p:sp>
          <p:nvSpPr>
            <p:cNvPr id="57" name="Freeform 57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1460" y="200660"/>
                    <a:pt x="238760" y="217170"/>
                  </a:cubicBezTo>
                  <a:cubicBezTo>
                    <a:pt x="226060" y="233680"/>
                    <a:pt x="207010" y="248920"/>
                    <a:pt x="187960" y="256540"/>
                  </a:cubicBezTo>
                  <a:cubicBezTo>
                    <a:pt x="170180" y="265430"/>
                    <a:pt x="146050" y="269240"/>
                    <a:pt x="125730" y="267970"/>
                  </a:cubicBezTo>
                  <a:cubicBezTo>
                    <a:pt x="105410" y="266700"/>
                    <a:pt x="82550" y="260350"/>
                    <a:pt x="64770" y="248920"/>
                  </a:cubicBezTo>
                  <a:cubicBezTo>
                    <a:pt x="46990" y="238760"/>
                    <a:pt x="30480" y="22225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3190"/>
                    <a:pt x="3810" y="99060"/>
                    <a:pt x="12700" y="80010"/>
                  </a:cubicBezTo>
                  <a:cubicBezTo>
                    <a:pt x="20320" y="62230"/>
                    <a:pt x="35560" y="43180"/>
                    <a:pt x="52070" y="30480"/>
                  </a:cubicBezTo>
                  <a:cubicBezTo>
                    <a:pt x="67310" y="17780"/>
                    <a:pt x="88900" y="7620"/>
                    <a:pt x="109220" y="3810"/>
                  </a:cubicBezTo>
                  <a:cubicBezTo>
                    <a:pt x="129540" y="0"/>
                    <a:pt x="153670" y="127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58" name="Group 58"/>
          <p:cNvGrpSpPr/>
          <p:nvPr/>
        </p:nvGrpSpPr>
        <p:grpSpPr>
          <a:xfrm>
            <a:off x="9787890" y="31432"/>
            <a:ext cx="275272" cy="275272"/>
            <a:chOff x="0" y="0"/>
            <a:chExt cx="367030" cy="367030"/>
          </a:xfrm>
        </p:grpSpPr>
        <p:sp>
          <p:nvSpPr>
            <p:cNvPr id="59" name="Freeform 59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2730" y="200660"/>
                    <a:pt x="238760" y="217170"/>
                  </a:cubicBezTo>
                  <a:cubicBezTo>
                    <a:pt x="226060" y="233680"/>
                    <a:pt x="208280" y="248920"/>
                    <a:pt x="189230" y="256540"/>
                  </a:cubicBezTo>
                  <a:cubicBezTo>
                    <a:pt x="170180" y="265430"/>
                    <a:pt x="147320" y="269240"/>
                    <a:pt x="125730" y="267970"/>
                  </a:cubicBezTo>
                  <a:cubicBezTo>
                    <a:pt x="105410" y="266700"/>
                    <a:pt x="82550" y="260350"/>
                    <a:pt x="66040" y="248920"/>
                  </a:cubicBezTo>
                  <a:cubicBezTo>
                    <a:pt x="48260" y="238760"/>
                    <a:pt x="30480" y="222250"/>
                    <a:pt x="20320" y="204470"/>
                  </a:cubicBezTo>
                  <a:cubicBezTo>
                    <a:pt x="10160" y="186690"/>
                    <a:pt x="2540" y="163830"/>
                    <a:pt x="1270" y="143510"/>
                  </a:cubicBezTo>
                  <a:cubicBezTo>
                    <a:pt x="0" y="123190"/>
                    <a:pt x="3810" y="99060"/>
                    <a:pt x="12700" y="80010"/>
                  </a:cubicBezTo>
                  <a:cubicBezTo>
                    <a:pt x="21590" y="6223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4940" y="1270"/>
                    <a:pt x="173990" y="7620"/>
                  </a:cubicBezTo>
                  <a:cubicBezTo>
                    <a:pt x="19431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3368992" y="193358"/>
            <a:ext cx="275272" cy="275272"/>
            <a:chOff x="0" y="0"/>
            <a:chExt cx="367030" cy="367030"/>
          </a:xfrm>
        </p:grpSpPr>
        <p:sp>
          <p:nvSpPr>
            <p:cNvPr id="61" name="Freeform 61"/>
            <p:cNvSpPr/>
            <p:nvPr/>
          </p:nvSpPr>
          <p:spPr>
            <a:xfrm>
              <a:off x="49530" y="46990"/>
              <a:ext cx="261620" cy="269240"/>
            </a:xfrm>
            <a:custGeom>
              <a:avLst/>
              <a:gdLst/>
              <a:ahLst/>
              <a:cxnLst/>
              <a:rect l="l" t="t" r="r" b="b"/>
              <a:pathLst>
                <a:path w="261620" h="269240">
                  <a:moveTo>
                    <a:pt x="261620" y="95250"/>
                  </a:moveTo>
                  <a:cubicBezTo>
                    <a:pt x="261620" y="179070"/>
                    <a:pt x="251460" y="200660"/>
                    <a:pt x="238760" y="217170"/>
                  </a:cubicBezTo>
                  <a:cubicBezTo>
                    <a:pt x="226060" y="233680"/>
                    <a:pt x="207010" y="247650"/>
                    <a:pt x="189230" y="256540"/>
                  </a:cubicBezTo>
                  <a:cubicBezTo>
                    <a:pt x="170180" y="265430"/>
                    <a:pt x="146050" y="269240"/>
                    <a:pt x="125730" y="267970"/>
                  </a:cubicBezTo>
                  <a:cubicBezTo>
                    <a:pt x="105410" y="266700"/>
                    <a:pt x="82550" y="259080"/>
                    <a:pt x="64770" y="248920"/>
                  </a:cubicBezTo>
                  <a:cubicBezTo>
                    <a:pt x="46990" y="238760"/>
                    <a:pt x="30480" y="220980"/>
                    <a:pt x="20320" y="204470"/>
                  </a:cubicBezTo>
                  <a:cubicBezTo>
                    <a:pt x="8890" y="186690"/>
                    <a:pt x="2540" y="163830"/>
                    <a:pt x="1270" y="143510"/>
                  </a:cubicBezTo>
                  <a:cubicBezTo>
                    <a:pt x="0" y="121920"/>
                    <a:pt x="3810" y="99060"/>
                    <a:pt x="12700" y="80010"/>
                  </a:cubicBezTo>
                  <a:cubicBezTo>
                    <a:pt x="20320" y="60960"/>
                    <a:pt x="35560" y="43180"/>
                    <a:pt x="52070" y="30480"/>
                  </a:cubicBezTo>
                  <a:cubicBezTo>
                    <a:pt x="68580" y="17780"/>
                    <a:pt x="90170" y="7620"/>
                    <a:pt x="110490" y="3810"/>
                  </a:cubicBezTo>
                  <a:cubicBezTo>
                    <a:pt x="130810" y="0"/>
                    <a:pt x="153670" y="1270"/>
                    <a:pt x="173990" y="7620"/>
                  </a:cubicBezTo>
                  <a:cubicBezTo>
                    <a:pt x="193040" y="13970"/>
                    <a:pt x="228600" y="40640"/>
                    <a:pt x="228600" y="4064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2" name="Group 62"/>
          <p:cNvGrpSpPr/>
          <p:nvPr/>
        </p:nvGrpSpPr>
        <p:grpSpPr>
          <a:xfrm>
            <a:off x="2825115" y="987743"/>
            <a:ext cx="189548" cy="189548"/>
            <a:chOff x="0" y="0"/>
            <a:chExt cx="252730" cy="252730"/>
          </a:xfrm>
        </p:grpSpPr>
        <p:sp>
          <p:nvSpPr>
            <p:cNvPr id="63" name="Freeform 63"/>
            <p:cNvSpPr/>
            <p:nvPr/>
          </p:nvSpPr>
          <p:spPr>
            <a:xfrm>
              <a:off x="49530" y="49530"/>
              <a:ext cx="149860" cy="154940"/>
            </a:xfrm>
            <a:custGeom>
              <a:avLst/>
              <a:gdLst/>
              <a:ahLst/>
              <a:cxnLst/>
              <a:rect l="l" t="t" r="r" b="b"/>
              <a:pathLst>
                <a:path w="149860" h="154940">
                  <a:moveTo>
                    <a:pt x="149860" y="53340"/>
                  </a:moveTo>
                  <a:cubicBezTo>
                    <a:pt x="147320" y="106680"/>
                    <a:pt x="124460" y="135890"/>
                    <a:pt x="109220" y="144780"/>
                  </a:cubicBezTo>
                  <a:cubicBezTo>
                    <a:pt x="97790" y="152400"/>
                    <a:pt x="86360" y="154940"/>
                    <a:pt x="72390" y="152400"/>
                  </a:cubicBezTo>
                  <a:cubicBezTo>
                    <a:pt x="54610" y="148590"/>
                    <a:pt x="24130" y="129540"/>
                    <a:pt x="12700" y="115570"/>
                  </a:cubicBezTo>
                  <a:cubicBezTo>
                    <a:pt x="3810" y="105410"/>
                    <a:pt x="0" y="93980"/>
                    <a:pt x="1270" y="80010"/>
                  </a:cubicBezTo>
                  <a:cubicBezTo>
                    <a:pt x="2540" y="62230"/>
                    <a:pt x="17780" y="29210"/>
                    <a:pt x="30480" y="16510"/>
                  </a:cubicBezTo>
                  <a:cubicBezTo>
                    <a:pt x="39370" y="6350"/>
                    <a:pt x="50800" y="1270"/>
                    <a:pt x="63500" y="1270"/>
                  </a:cubicBezTo>
                  <a:cubicBezTo>
                    <a:pt x="82550" y="0"/>
                    <a:pt x="130810" y="21590"/>
                    <a:pt x="130810" y="2159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4254818" y="591502"/>
            <a:ext cx="189548" cy="189548"/>
            <a:chOff x="0" y="0"/>
            <a:chExt cx="252730" cy="252730"/>
          </a:xfrm>
        </p:grpSpPr>
        <p:sp>
          <p:nvSpPr>
            <p:cNvPr id="65" name="Freeform 65"/>
            <p:cNvSpPr/>
            <p:nvPr/>
          </p:nvSpPr>
          <p:spPr>
            <a:xfrm>
              <a:off x="49530" y="49530"/>
              <a:ext cx="149860" cy="154940"/>
            </a:xfrm>
            <a:custGeom>
              <a:avLst/>
              <a:gdLst/>
              <a:ahLst/>
              <a:cxnLst/>
              <a:rect l="l" t="t" r="r" b="b"/>
              <a:pathLst>
                <a:path w="149860" h="154940">
                  <a:moveTo>
                    <a:pt x="149860" y="53340"/>
                  </a:moveTo>
                  <a:cubicBezTo>
                    <a:pt x="146050" y="107950"/>
                    <a:pt x="124460" y="135890"/>
                    <a:pt x="107950" y="146050"/>
                  </a:cubicBezTo>
                  <a:cubicBezTo>
                    <a:pt x="96520" y="152400"/>
                    <a:pt x="85090" y="154940"/>
                    <a:pt x="72390" y="152400"/>
                  </a:cubicBezTo>
                  <a:cubicBezTo>
                    <a:pt x="54610" y="148590"/>
                    <a:pt x="22860" y="129540"/>
                    <a:pt x="11430" y="115570"/>
                  </a:cubicBezTo>
                  <a:cubicBezTo>
                    <a:pt x="3810" y="105410"/>
                    <a:pt x="0" y="93980"/>
                    <a:pt x="1270" y="80010"/>
                  </a:cubicBezTo>
                  <a:cubicBezTo>
                    <a:pt x="2540" y="62230"/>
                    <a:pt x="16510" y="29210"/>
                    <a:pt x="30480" y="16510"/>
                  </a:cubicBezTo>
                  <a:cubicBezTo>
                    <a:pt x="39370" y="6350"/>
                    <a:pt x="49530" y="1270"/>
                    <a:pt x="63500" y="1270"/>
                  </a:cubicBezTo>
                  <a:cubicBezTo>
                    <a:pt x="81280" y="0"/>
                    <a:pt x="130810" y="21590"/>
                    <a:pt x="130810" y="2159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5221605" y="645795"/>
            <a:ext cx="218122" cy="218122"/>
            <a:chOff x="0" y="0"/>
            <a:chExt cx="290830" cy="290830"/>
          </a:xfrm>
        </p:grpSpPr>
        <p:sp>
          <p:nvSpPr>
            <p:cNvPr id="67" name="Freeform 67"/>
            <p:cNvSpPr/>
            <p:nvPr/>
          </p:nvSpPr>
          <p:spPr>
            <a:xfrm>
              <a:off x="50800" y="48260"/>
              <a:ext cx="186690" cy="193040"/>
            </a:xfrm>
            <a:custGeom>
              <a:avLst/>
              <a:gdLst/>
              <a:ahLst/>
              <a:cxnLst/>
              <a:rect l="l" t="t" r="r" b="b"/>
              <a:pathLst>
                <a:path w="186690" h="193040">
                  <a:moveTo>
                    <a:pt x="186690" y="68580"/>
                  </a:moveTo>
                  <a:cubicBezTo>
                    <a:pt x="186690" y="128270"/>
                    <a:pt x="180340" y="143510"/>
                    <a:pt x="170180" y="154940"/>
                  </a:cubicBezTo>
                  <a:cubicBezTo>
                    <a:pt x="161290" y="167640"/>
                    <a:pt x="148590" y="177800"/>
                    <a:pt x="134620" y="184150"/>
                  </a:cubicBezTo>
                  <a:cubicBezTo>
                    <a:pt x="121920" y="189230"/>
                    <a:pt x="104140" y="193040"/>
                    <a:pt x="90170" y="191770"/>
                  </a:cubicBezTo>
                  <a:cubicBezTo>
                    <a:pt x="74930" y="190500"/>
                    <a:pt x="58420" y="185420"/>
                    <a:pt x="46990" y="177800"/>
                  </a:cubicBezTo>
                  <a:cubicBezTo>
                    <a:pt x="34290" y="170180"/>
                    <a:pt x="21590" y="158750"/>
                    <a:pt x="13970" y="146050"/>
                  </a:cubicBezTo>
                  <a:cubicBezTo>
                    <a:pt x="6350" y="133350"/>
                    <a:pt x="1270" y="116840"/>
                    <a:pt x="0" y="102870"/>
                  </a:cubicBezTo>
                  <a:cubicBezTo>
                    <a:pt x="0" y="87630"/>
                    <a:pt x="2540" y="71120"/>
                    <a:pt x="8890" y="57150"/>
                  </a:cubicBezTo>
                  <a:cubicBezTo>
                    <a:pt x="15240" y="44450"/>
                    <a:pt x="25400" y="30480"/>
                    <a:pt x="36830" y="21590"/>
                  </a:cubicBezTo>
                  <a:cubicBezTo>
                    <a:pt x="48260" y="12700"/>
                    <a:pt x="63500" y="6350"/>
                    <a:pt x="78740" y="2540"/>
                  </a:cubicBezTo>
                  <a:cubicBezTo>
                    <a:pt x="92710" y="0"/>
                    <a:pt x="110490" y="1270"/>
                    <a:pt x="124460" y="6350"/>
                  </a:cubicBezTo>
                  <a:cubicBezTo>
                    <a:pt x="138430" y="10160"/>
                    <a:pt x="162560" y="29210"/>
                    <a:pt x="162560" y="2921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6641782" y="981075"/>
            <a:ext cx="237172" cy="237172"/>
            <a:chOff x="0" y="0"/>
            <a:chExt cx="316230" cy="316230"/>
          </a:xfrm>
        </p:grpSpPr>
        <p:sp>
          <p:nvSpPr>
            <p:cNvPr id="69" name="Freeform 69"/>
            <p:cNvSpPr/>
            <p:nvPr/>
          </p:nvSpPr>
          <p:spPr>
            <a:xfrm>
              <a:off x="49530" y="48260"/>
              <a:ext cx="212090" cy="217170"/>
            </a:xfrm>
            <a:custGeom>
              <a:avLst/>
              <a:gdLst/>
              <a:ahLst/>
              <a:cxnLst/>
              <a:rect l="l" t="t" r="r" b="b"/>
              <a:pathLst>
                <a:path w="212090" h="217170">
                  <a:moveTo>
                    <a:pt x="212090" y="77470"/>
                  </a:moveTo>
                  <a:cubicBezTo>
                    <a:pt x="212090" y="144780"/>
                    <a:pt x="204470" y="162560"/>
                    <a:pt x="194310" y="175260"/>
                  </a:cubicBezTo>
                  <a:cubicBezTo>
                    <a:pt x="184150" y="189230"/>
                    <a:pt x="168910" y="200660"/>
                    <a:pt x="153670" y="207010"/>
                  </a:cubicBezTo>
                  <a:cubicBezTo>
                    <a:pt x="138430" y="214630"/>
                    <a:pt x="119380" y="217170"/>
                    <a:pt x="102870" y="217170"/>
                  </a:cubicBezTo>
                  <a:cubicBezTo>
                    <a:pt x="86360" y="215900"/>
                    <a:pt x="67310" y="209550"/>
                    <a:pt x="53340" y="201930"/>
                  </a:cubicBezTo>
                  <a:cubicBezTo>
                    <a:pt x="39370" y="193040"/>
                    <a:pt x="25400" y="179070"/>
                    <a:pt x="16510" y="165100"/>
                  </a:cubicBezTo>
                  <a:cubicBezTo>
                    <a:pt x="8890" y="151130"/>
                    <a:pt x="2540" y="132080"/>
                    <a:pt x="1270" y="115570"/>
                  </a:cubicBezTo>
                  <a:cubicBezTo>
                    <a:pt x="0" y="99060"/>
                    <a:pt x="3810" y="80010"/>
                    <a:pt x="11430" y="64770"/>
                  </a:cubicBezTo>
                  <a:cubicBezTo>
                    <a:pt x="17780" y="49530"/>
                    <a:pt x="29210" y="34290"/>
                    <a:pt x="43180" y="24130"/>
                  </a:cubicBezTo>
                  <a:cubicBezTo>
                    <a:pt x="55880" y="13970"/>
                    <a:pt x="73660" y="6350"/>
                    <a:pt x="90170" y="2540"/>
                  </a:cubicBezTo>
                  <a:cubicBezTo>
                    <a:pt x="106680" y="0"/>
                    <a:pt x="125730" y="1270"/>
                    <a:pt x="140970" y="6350"/>
                  </a:cubicBezTo>
                  <a:cubicBezTo>
                    <a:pt x="157480" y="11430"/>
                    <a:pt x="185420" y="33020"/>
                    <a:pt x="185420" y="3302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6317932" y="364808"/>
            <a:ext cx="265747" cy="265747"/>
            <a:chOff x="0" y="0"/>
            <a:chExt cx="354330" cy="354330"/>
          </a:xfrm>
        </p:grpSpPr>
        <p:sp>
          <p:nvSpPr>
            <p:cNvPr id="71" name="Freeform 71"/>
            <p:cNvSpPr/>
            <p:nvPr/>
          </p:nvSpPr>
          <p:spPr>
            <a:xfrm>
              <a:off x="49530" y="46990"/>
              <a:ext cx="248920" cy="256540"/>
            </a:xfrm>
            <a:custGeom>
              <a:avLst/>
              <a:gdLst/>
              <a:ahLst/>
              <a:cxnLst/>
              <a:rect l="l" t="t" r="r" b="b"/>
              <a:pathLst>
                <a:path w="248920" h="256540">
                  <a:moveTo>
                    <a:pt x="248920" y="90170"/>
                  </a:moveTo>
                  <a:cubicBezTo>
                    <a:pt x="248920" y="170180"/>
                    <a:pt x="240030" y="190500"/>
                    <a:pt x="227330" y="207010"/>
                  </a:cubicBezTo>
                  <a:cubicBezTo>
                    <a:pt x="215900" y="222250"/>
                    <a:pt x="198120" y="236220"/>
                    <a:pt x="180340" y="243840"/>
                  </a:cubicBezTo>
                  <a:cubicBezTo>
                    <a:pt x="162560" y="252730"/>
                    <a:pt x="139700" y="256540"/>
                    <a:pt x="120650" y="255270"/>
                  </a:cubicBezTo>
                  <a:cubicBezTo>
                    <a:pt x="100330" y="254000"/>
                    <a:pt x="78740" y="247650"/>
                    <a:pt x="62230" y="237490"/>
                  </a:cubicBezTo>
                  <a:cubicBezTo>
                    <a:pt x="45720" y="227330"/>
                    <a:pt x="29210" y="210820"/>
                    <a:pt x="19050" y="194310"/>
                  </a:cubicBezTo>
                  <a:cubicBezTo>
                    <a:pt x="8890" y="176530"/>
                    <a:pt x="2540" y="154940"/>
                    <a:pt x="1270" y="135890"/>
                  </a:cubicBezTo>
                  <a:cubicBezTo>
                    <a:pt x="0" y="116840"/>
                    <a:pt x="3810" y="93980"/>
                    <a:pt x="11430" y="76200"/>
                  </a:cubicBezTo>
                  <a:cubicBezTo>
                    <a:pt x="20320" y="58420"/>
                    <a:pt x="34290" y="40640"/>
                    <a:pt x="49530" y="27940"/>
                  </a:cubicBezTo>
                  <a:cubicBezTo>
                    <a:pt x="64770" y="16510"/>
                    <a:pt x="85090" y="6350"/>
                    <a:pt x="105410" y="3810"/>
                  </a:cubicBezTo>
                  <a:cubicBezTo>
                    <a:pt x="124460" y="0"/>
                    <a:pt x="147320" y="1270"/>
                    <a:pt x="165100" y="7620"/>
                  </a:cubicBezTo>
                  <a:cubicBezTo>
                    <a:pt x="184150" y="12700"/>
                    <a:pt x="217170" y="38100"/>
                    <a:pt x="217170" y="38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2" name="Group 72"/>
          <p:cNvGrpSpPr/>
          <p:nvPr/>
        </p:nvGrpSpPr>
        <p:grpSpPr>
          <a:xfrm>
            <a:off x="4216718" y="554355"/>
            <a:ext cx="265747" cy="265747"/>
            <a:chOff x="0" y="0"/>
            <a:chExt cx="354330" cy="354330"/>
          </a:xfrm>
        </p:grpSpPr>
        <p:sp>
          <p:nvSpPr>
            <p:cNvPr id="73" name="Freeform 73"/>
            <p:cNvSpPr/>
            <p:nvPr/>
          </p:nvSpPr>
          <p:spPr>
            <a:xfrm>
              <a:off x="49530" y="46990"/>
              <a:ext cx="248920" cy="256540"/>
            </a:xfrm>
            <a:custGeom>
              <a:avLst/>
              <a:gdLst/>
              <a:ahLst/>
              <a:cxnLst/>
              <a:rect l="l" t="t" r="r" b="b"/>
              <a:pathLst>
                <a:path w="248920" h="256540">
                  <a:moveTo>
                    <a:pt x="248920" y="90170"/>
                  </a:moveTo>
                  <a:cubicBezTo>
                    <a:pt x="248920" y="170180"/>
                    <a:pt x="240030" y="190500"/>
                    <a:pt x="227330" y="207010"/>
                  </a:cubicBezTo>
                  <a:cubicBezTo>
                    <a:pt x="215900" y="222250"/>
                    <a:pt x="198120" y="236220"/>
                    <a:pt x="180340" y="243840"/>
                  </a:cubicBezTo>
                  <a:cubicBezTo>
                    <a:pt x="162560" y="251460"/>
                    <a:pt x="139700" y="256540"/>
                    <a:pt x="120650" y="255270"/>
                  </a:cubicBezTo>
                  <a:cubicBezTo>
                    <a:pt x="100330" y="254000"/>
                    <a:pt x="78740" y="246380"/>
                    <a:pt x="62230" y="236220"/>
                  </a:cubicBezTo>
                  <a:cubicBezTo>
                    <a:pt x="45720" y="226060"/>
                    <a:pt x="29210" y="210820"/>
                    <a:pt x="19050" y="194310"/>
                  </a:cubicBezTo>
                  <a:cubicBezTo>
                    <a:pt x="8890" y="176530"/>
                    <a:pt x="2540" y="154940"/>
                    <a:pt x="1270" y="135890"/>
                  </a:cubicBezTo>
                  <a:cubicBezTo>
                    <a:pt x="0" y="115570"/>
                    <a:pt x="3810" y="93980"/>
                    <a:pt x="12700" y="76200"/>
                  </a:cubicBezTo>
                  <a:cubicBezTo>
                    <a:pt x="20320" y="58420"/>
                    <a:pt x="34290" y="40640"/>
                    <a:pt x="49530" y="27940"/>
                  </a:cubicBezTo>
                  <a:cubicBezTo>
                    <a:pt x="64770" y="16510"/>
                    <a:pt x="85090" y="6350"/>
                    <a:pt x="105410" y="3810"/>
                  </a:cubicBezTo>
                  <a:cubicBezTo>
                    <a:pt x="124460" y="0"/>
                    <a:pt x="147320" y="1270"/>
                    <a:pt x="165100" y="6350"/>
                  </a:cubicBezTo>
                  <a:cubicBezTo>
                    <a:pt x="184150" y="12700"/>
                    <a:pt x="217170" y="38100"/>
                    <a:pt x="217170" y="38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5180647" y="605790"/>
            <a:ext cx="265747" cy="265747"/>
            <a:chOff x="0" y="0"/>
            <a:chExt cx="354330" cy="354330"/>
          </a:xfrm>
        </p:grpSpPr>
        <p:sp>
          <p:nvSpPr>
            <p:cNvPr id="75" name="Freeform 75"/>
            <p:cNvSpPr/>
            <p:nvPr/>
          </p:nvSpPr>
          <p:spPr>
            <a:xfrm>
              <a:off x="50800" y="46990"/>
              <a:ext cx="248920" cy="256540"/>
            </a:xfrm>
            <a:custGeom>
              <a:avLst/>
              <a:gdLst/>
              <a:ahLst/>
              <a:cxnLst/>
              <a:rect l="l" t="t" r="r" b="b"/>
              <a:pathLst>
                <a:path w="248920" h="256540">
                  <a:moveTo>
                    <a:pt x="248920" y="90170"/>
                  </a:moveTo>
                  <a:cubicBezTo>
                    <a:pt x="248920" y="170180"/>
                    <a:pt x="240030" y="191770"/>
                    <a:pt x="227330" y="207010"/>
                  </a:cubicBezTo>
                  <a:cubicBezTo>
                    <a:pt x="214630" y="222250"/>
                    <a:pt x="196850" y="236220"/>
                    <a:pt x="179070" y="243840"/>
                  </a:cubicBezTo>
                  <a:cubicBezTo>
                    <a:pt x="161290" y="252730"/>
                    <a:pt x="139700" y="256540"/>
                    <a:pt x="119380" y="255270"/>
                  </a:cubicBezTo>
                  <a:cubicBezTo>
                    <a:pt x="100330" y="254000"/>
                    <a:pt x="78740" y="247650"/>
                    <a:pt x="62230" y="237490"/>
                  </a:cubicBezTo>
                  <a:cubicBezTo>
                    <a:pt x="44450" y="227330"/>
                    <a:pt x="29210" y="210820"/>
                    <a:pt x="19050" y="194310"/>
                  </a:cubicBezTo>
                  <a:cubicBezTo>
                    <a:pt x="8890" y="177800"/>
                    <a:pt x="1270" y="156210"/>
                    <a:pt x="0" y="135890"/>
                  </a:cubicBezTo>
                  <a:cubicBezTo>
                    <a:pt x="0" y="116840"/>
                    <a:pt x="3810" y="93980"/>
                    <a:pt x="11430" y="76200"/>
                  </a:cubicBezTo>
                  <a:cubicBezTo>
                    <a:pt x="19050" y="58420"/>
                    <a:pt x="33020" y="40640"/>
                    <a:pt x="49530" y="27940"/>
                  </a:cubicBezTo>
                  <a:cubicBezTo>
                    <a:pt x="64770" y="16510"/>
                    <a:pt x="85090" y="7620"/>
                    <a:pt x="104140" y="3810"/>
                  </a:cubicBezTo>
                  <a:cubicBezTo>
                    <a:pt x="123190" y="0"/>
                    <a:pt x="146050" y="1270"/>
                    <a:pt x="165100" y="7620"/>
                  </a:cubicBezTo>
                  <a:cubicBezTo>
                    <a:pt x="184150" y="12700"/>
                    <a:pt x="217170" y="38100"/>
                    <a:pt x="217170" y="38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2804160" y="949643"/>
            <a:ext cx="265747" cy="265747"/>
            <a:chOff x="0" y="0"/>
            <a:chExt cx="354330" cy="354330"/>
          </a:xfrm>
        </p:grpSpPr>
        <p:sp>
          <p:nvSpPr>
            <p:cNvPr id="77" name="Freeform 77"/>
            <p:cNvSpPr/>
            <p:nvPr/>
          </p:nvSpPr>
          <p:spPr>
            <a:xfrm>
              <a:off x="49530" y="48260"/>
              <a:ext cx="250190" cy="255270"/>
            </a:xfrm>
            <a:custGeom>
              <a:avLst/>
              <a:gdLst/>
              <a:ahLst/>
              <a:cxnLst/>
              <a:rect l="l" t="t" r="r" b="b"/>
              <a:pathLst>
                <a:path w="250190" h="255270">
                  <a:moveTo>
                    <a:pt x="248920" y="90170"/>
                  </a:moveTo>
                  <a:cubicBezTo>
                    <a:pt x="250190" y="170180"/>
                    <a:pt x="240030" y="190500"/>
                    <a:pt x="228600" y="205740"/>
                  </a:cubicBezTo>
                  <a:cubicBezTo>
                    <a:pt x="215900" y="222250"/>
                    <a:pt x="198120" y="236220"/>
                    <a:pt x="180340" y="243840"/>
                  </a:cubicBezTo>
                  <a:cubicBezTo>
                    <a:pt x="162560" y="251460"/>
                    <a:pt x="139700" y="255270"/>
                    <a:pt x="120650" y="255270"/>
                  </a:cubicBezTo>
                  <a:cubicBezTo>
                    <a:pt x="101600" y="254000"/>
                    <a:pt x="80010" y="246380"/>
                    <a:pt x="62230" y="236220"/>
                  </a:cubicBezTo>
                  <a:cubicBezTo>
                    <a:pt x="45720" y="226060"/>
                    <a:pt x="29210" y="210820"/>
                    <a:pt x="19050" y="193040"/>
                  </a:cubicBezTo>
                  <a:cubicBezTo>
                    <a:pt x="8890" y="176530"/>
                    <a:pt x="2540" y="154940"/>
                    <a:pt x="1270" y="135890"/>
                  </a:cubicBezTo>
                  <a:cubicBezTo>
                    <a:pt x="0" y="115570"/>
                    <a:pt x="3810" y="93980"/>
                    <a:pt x="12700" y="76200"/>
                  </a:cubicBezTo>
                  <a:cubicBezTo>
                    <a:pt x="20320" y="58420"/>
                    <a:pt x="34290" y="40640"/>
                    <a:pt x="49530" y="27940"/>
                  </a:cubicBezTo>
                  <a:cubicBezTo>
                    <a:pt x="66040" y="15240"/>
                    <a:pt x="86360" y="6350"/>
                    <a:pt x="105410" y="2540"/>
                  </a:cubicBezTo>
                  <a:cubicBezTo>
                    <a:pt x="124460" y="0"/>
                    <a:pt x="147320" y="1270"/>
                    <a:pt x="166370" y="6350"/>
                  </a:cubicBezTo>
                  <a:cubicBezTo>
                    <a:pt x="185420" y="12700"/>
                    <a:pt x="218440" y="38100"/>
                    <a:pt x="218440" y="38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6627495" y="984885"/>
            <a:ext cx="265747" cy="265747"/>
            <a:chOff x="0" y="0"/>
            <a:chExt cx="354330" cy="354330"/>
          </a:xfrm>
        </p:grpSpPr>
        <p:sp>
          <p:nvSpPr>
            <p:cNvPr id="79" name="Freeform 79"/>
            <p:cNvSpPr/>
            <p:nvPr/>
          </p:nvSpPr>
          <p:spPr>
            <a:xfrm>
              <a:off x="49530" y="46990"/>
              <a:ext cx="250190" cy="256540"/>
            </a:xfrm>
            <a:custGeom>
              <a:avLst/>
              <a:gdLst/>
              <a:ahLst/>
              <a:cxnLst/>
              <a:rect l="l" t="t" r="r" b="b"/>
              <a:pathLst>
                <a:path w="250190" h="256540">
                  <a:moveTo>
                    <a:pt x="250190" y="90170"/>
                  </a:moveTo>
                  <a:cubicBezTo>
                    <a:pt x="250190" y="170180"/>
                    <a:pt x="240030" y="190500"/>
                    <a:pt x="228600" y="207010"/>
                  </a:cubicBezTo>
                  <a:cubicBezTo>
                    <a:pt x="215900" y="222250"/>
                    <a:pt x="198120" y="236220"/>
                    <a:pt x="180340" y="243840"/>
                  </a:cubicBezTo>
                  <a:cubicBezTo>
                    <a:pt x="162560" y="251460"/>
                    <a:pt x="140970" y="256540"/>
                    <a:pt x="120650" y="255270"/>
                  </a:cubicBezTo>
                  <a:cubicBezTo>
                    <a:pt x="101600" y="254000"/>
                    <a:pt x="80010" y="246380"/>
                    <a:pt x="62230" y="236220"/>
                  </a:cubicBezTo>
                  <a:cubicBezTo>
                    <a:pt x="45720" y="226060"/>
                    <a:pt x="30480" y="210820"/>
                    <a:pt x="20320" y="194310"/>
                  </a:cubicBezTo>
                  <a:cubicBezTo>
                    <a:pt x="10160" y="176530"/>
                    <a:pt x="2540" y="154940"/>
                    <a:pt x="1270" y="135890"/>
                  </a:cubicBezTo>
                  <a:cubicBezTo>
                    <a:pt x="0" y="115570"/>
                    <a:pt x="5080" y="93980"/>
                    <a:pt x="12700" y="76200"/>
                  </a:cubicBezTo>
                  <a:cubicBezTo>
                    <a:pt x="20320" y="58420"/>
                    <a:pt x="34290" y="40640"/>
                    <a:pt x="49530" y="27940"/>
                  </a:cubicBezTo>
                  <a:cubicBezTo>
                    <a:pt x="66040" y="16510"/>
                    <a:pt x="86360" y="6350"/>
                    <a:pt x="105410" y="3810"/>
                  </a:cubicBezTo>
                  <a:cubicBezTo>
                    <a:pt x="124460" y="0"/>
                    <a:pt x="147320" y="1270"/>
                    <a:pt x="166370" y="6350"/>
                  </a:cubicBezTo>
                  <a:cubicBezTo>
                    <a:pt x="185420" y="12700"/>
                    <a:pt x="218440" y="38100"/>
                    <a:pt x="218440" y="38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0" name="Group 80"/>
          <p:cNvGrpSpPr/>
          <p:nvPr/>
        </p:nvGrpSpPr>
        <p:grpSpPr>
          <a:xfrm>
            <a:off x="7626668" y="1345882"/>
            <a:ext cx="265747" cy="265747"/>
            <a:chOff x="0" y="0"/>
            <a:chExt cx="354330" cy="354330"/>
          </a:xfrm>
        </p:grpSpPr>
        <p:sp>
          <p:nvSpPr>
            <p:cNvPr id="81" name="Freeform 81"/>
            <p:cNvSpPr/>
            <p:nvPr/>
          </p:nvSpPr>
          <p:spPr>
            <a:xfrm>
              <a:off x="49530" y="46990"/>
              <a:ext cx="248920" cy="256540"/>
            </a:xfrm>
            <a:custGeom>
              <a:avLst/>
              <a:gdLst/>
              <a:ahLst/>
              <a:cxnLst/>
              <a:rect l="l" t="t" r="r" b="b"/>
              <a:pathLst>
                <a:path w="248920" h="256540">
                  <a:moveTo>
                    <a:pt x="248920" y="91440"/>
                  </a:moveTo>
                  <a:cubicBezTo>
                    <a:pt x="248920" y="171450"/>
                    <a:pt x="240030" y="191770"/>
                    <a:pt x="228600" y="207010"/>
                  </a:cubicBezTo>
                  <a:cubicBezTo>
                    <a:pt x="215900" y="222250"/>
                    <a:pt x="198120" y="236220"/>
                    <a:pt x="180340" y="245110"/>
                  </a:cubicBezTo>
                  <a:cubicBezTo>
                    <a:pt x="162560" y="252730"/>
                    <a:pt x="139700" y="256540"/>
                    <a:pt x="120650" y="255270"/>
                  </a:cubicBezTo>
                  <a:cubicBezTo>
                    <a:pt x="100330" y="254000"/>
                    <a:pt x="78740" y="247650"/>
                    <a:pt x="62230" y="237490"/>
                  </a:cubicBezTo>
                  <a:cubicBezTo>
                    <a:pt x="45720" y="227330"/>
                    <a:pt x="29210" y="212090"/>
                    <a:pt x="19050" y="194310"/>
                  </a:cubicBezTo>
                  <a:cubicBezTo>
                    <a:pt x="8890" y="177800"/>
                    <a:pt x="2540" y="156210"/>
                    <a:pt x="1270" y="137160"/>
                  </a:cubicBezTo>
                  <a:cubicBezTo>
                    <a:pt x="0" y="116840"/>
                    <a:pt x="3810" y="95250"/>
                    <a:pt x="12700" y="77470"/>
                  </a:cubicBezTo>
                  <a:cubicBezTo>
                    <a:pt x="20320" y="58420"/>
                    <a:pt x="34290" y="40640"/>
                    <a:pt x="49530" y="29210"/>
                  </a:cubicBezTo>
                  <a:cubicBezTo>
                    <a:pt x="64770" y="16510"/>
                    <a:pt x="86360" y="7620"/>
                    <a:pt x="105410" y="3810"/>
                  </a:cubicBezTo>
                  <a:cubicBezTo>
                    <a:pt x="124460" y="0"/>
                    <a:pt x="147320" y="2540"/>
                    <a:pt x="166370" y="7620"/>
                  </a:cubicBezTo>
                  <a:cubicBezTo>
                    <a:pt x="184150" y="13970"/>
                    <a:pt x="218440" y="39370"/>
                    <a:pt x="218440" y="393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2" name="Group 82"/>
          <p:cNvGrpSpPr/>
          <p:nvPr/>
        </p:nvGrpSpPr>
        <p:grpSpPr>
          <a:xfrm>
            <a:off x="7196138" y="881062"/>
            <a:ext cx="265747" cy="265747"/>
            <a:chOff x="0" y="0"/>
            <a:chExt cx="354330" cy="354330"/>
          </a:xfrm>
        </p:grpSpPr>
        <p:sp>
          <p:nvSpPr>
            <p:cNvPr id="83" name="Freeform 83"/>
            <p:cNvSpPr/>
            <p:nvPr/>
          </p:nvSpPr>
          <p:spPr>
            <a:xfrm>
              <a:off x="49530" y="46990"/>
              <a:ext cx="248920" cy="256540"/>
            </a:xfrm>
            <a:custGeom>
              <a:avLst/>
              <a:gdLst/>
              <a:ahLst/>
              <a:cxnLst/>
              <a:rect l="l" t="t" r="r" b="b"/>
              <a:pathLst>
                <a:path w="248920" h="256540">
                  <a:moveTo>
                    <a:pt x="248920" y="91440"/>
                  </a:moveTo>
                  <a:cubicBezTo>
                    <a:pt x="248920" y="171450"/>
                    <a:pt x="240030" y="191770"/>
                    <a:pt x="228600" y="207010"/>
                  </a:cubicBezTo>
                  <a:cubicBezTo>
                    <a:pt x="215900" y="222250"/>
                    <a:pt x="198120" y="236220"/>
                    <a:pt x="180340" y="245110"/>
                  </a:cubicBezTo>
                  <a:cubicBezTo>
                    <a:pt x="162560" y="252730"/>
                    <a:pt x="139700" y="256540"/>
                    <a:pt x="120650" y="255270"/>
                  </a:cubicBezTo>
                  <a:cubicBezTo>
                    <a:pt x="100330" y="254000"/>
                    <a:pt x="78740" y="247650"/>
                    <a:pt x="62230" y="237490"/>
                  </a:cubicBezTo>
                  <a:cubicBezTo>
                    <a:pt x="45720" y="227330"/>
                    <a:pt x="29210" y="210820"/>
                    <a:pt x="19050" y="194310"/>
                  </a:cubicBezTo>
                  <a:cubicBezTo>
                    <a:pt x="8890" y="177800"/>
                    <a:pt x="2540" y="156210"/>
                    <a:pt x="1270" y="135890"/>
                  </a:cubicBezTo>
                  <a:cubicBezTo>
                    <a:pt x="0" y="116840"/>
                    <a:pt x="3810" y="93980"/>
                    <a:pt x="12700" y="76200"/>
                  </a:cubicBezTo>
                  <a:cubicBezTo>
                    <a:pt x="20320" y="58420"/>
                    <a:pt x="34290" y="40640"/>
                    <a:pt x="49530" y="29210"/>
                  </a:cubicBezTo>
                  <a:cubicBezTo>
                    <a:pt x="64770" y="16510"/>
                    <a:pt x="86360" y="7620"/>
                    <a:pt x="105410" y="3810"/>
                  </a:cubicBezTo>
                  <a:cubicBezTo>
                    <a:pt x="124460" y="0"/>
                    <a:pt x="147320" y="1270"/>
                    <a:pt x="166370" y="7620"/>
                  </a:cubicBezTo>
                  <a:cubicBezTo>
                    <a:pt x="184150" y="13970"/>
                    <a:pt x="218440" y="39370"/>
                    <a:pt x="218440" y="393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4" name="Group 84"/>
          <p:cNvGrpSpPr/>
          <p:nvPr/>
        </p:nvGrpSpPr>
        <p:grpSpPr>
          <a:xfrm>
            <a:off x="1908810" y="1828800"/>
            <a:ext cx="265747" cy="265747"/>
            <a:chOff x="0" y="0"/>
            <a:chExt cx="354330" cy="354330"/>
          </a:xfrm>
        </p:grpSpPr>
        <p:sp>
          <p:nvSpPr>
            <p:cNvPr id="85" name="Freeform 85"/>
            <p:cNvSpPr/>
            <p:nvPr/>
          </p:nvSpPr>
          <p:spPr>
            <a:xfrm>
              <a:off x="49530" y="46990"/>
              <a:ext cx="248920" cy="256540"/>
            </a:xfrm>
            <a:custGeom>
              <a:avLst/>
              <a:gdLst/>
              <a:ahLst/>
              <a:cxnLst/>
              <a:rect l="l" t="t" r="r" b="b"/>
              <a:pathLst>
                <a:path w="248920" h="256540">
                  <a:moveTo>
                    <a:pt x="248920" y="90170"/>
                  </a:moveTo>
                  <a:cubicBezTo>
                    <a:pt x="248920" y="170180"/>
                    <a:pt x="240030" y="190500"/>
                    <a:pt x="227330" y="207010"/>
                  </a:cubicBezTo>
                  <a:cubicBezTo>
                    <a:pt x="215900" y="222250"/>
                    <a:pt x="198120" y="236220"/>
                    <a:pt x="180340" y="243840"/>
                  </a:cubicBezTo>
                  <a:cubicBezTo>
                    <a:pt x="162560" y="251460"/>
                    <a:pt x="139700" y="256540"/>
                    <a:pt x="120650" y="255270"/>
                  </a:cubicBezTo>
                  <a:cubicBezTo>
                    <a:pt x="100330" y="254000"/>
                    <a:pt x="78740" y="246380"/>
                    <a:pt x="62230" y="236220"/>
                  </a:cubicBezTo>
                  <a:cubicBezTo>
                    <a:pt x="45720" y="226060"/>
                    <a:pt x="29210" y="210820"/>
                    <a:pt x="19050" y="194310"/>
                  </a:cubicBezTo>
                  <a:cubicBezTo>
                    <a:pt x="8890" y="176530"/>
                    <a:pt x="2540" y="154940"/>
                    <a:pt x="1270" y="135890"/>
                  </a:cubicBezTo>
                  <a:cubicBezTo>
                    <a:pt x="0" y="115570"/>
                    <a:pt x="3810" y="93980"/>
                    <a:pt x="12700" y="76200"/>
                  </a:cubicBezTo>
                  <a:cubicBezTo>
                    <a:pt x="20320" y="58420"/>
                    <a:pt x="34290" y="40640"/>
                    <a:pt x="49530" y="27940"/>
                  </a:cubicBezTo>
                  <a:cubicBezTo>
                    <a:pt x="64770" y="16510"/>
                    <a:pt x="86360" y="6350"/>
                    <a:pt x="105410" y="3810"/>
                  </a:cubicBezTo>
                  <a:cubicBezTo>
                    <a:pt x="124460" y="0"/>
                    <a:pt x="147320" y="1270"/>
                    <a:pt x="166370" y="6350"/>
                  </a:cubicBezTo>
                  <a:cubicBezTo>
                    <a:pt x="184150" y="12700"/>
                    <a:pt x="218440" y="38100"/>
                    <a:pt x="218440" y="38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6" name="Group 86"/>
          <p:cNvGrpSpPr/>
          <p:nvPr/>
        </p:nvGrpSpPr>
        <p:grpSpPr>
          <a:xfrm>
            <a:off x="393382" y="4514850"/>
            <a:ext cx="265747" cy="265747"/>
            <a:chOff x="0" y="0"/>
            <a:chExt cx="354330" cy="354330"/>
          </a:xfrm>
        </p:grpSpPr>
        <p:sp>
          <p:nvSpPr>
            <p:cNvPr id="87" name="Freeform 87"/>
            <p:cNvSpPr/>
            <p:nvPr/>
          </p:nvSpPr>
          <p:spPr>
            <a:xfrm>
              <a:off x="49530" y="46990"/>
              <a:ext cx="248920" cy="256540"/>
            </a:xfrm>
            <a:custGeom>
              <a:avLst/>
              <a:gdLst/>
              <a:ahLst/>
              <a:cxnLst/>
              <a:rect l="l" t="t" r="r" b="b"/>
              <a:pathLst>
                <a:path w="248920" h="256540">
                  <a:moveTo>
                    <a:pt x="248920" y="91440"/>
                  </a:moveTo>
                  <a:cubicBezTo>
                    <a:pt x="248920" y="171450"/>
                    <a:pt x="240030" y="191770"/>
                    <a:pt x="227330" y="207010"/>
                  </a:cubicBezTo>
                  <a:cubicBezTo>
                    <a:pt x="215900" y="222250"/>
                    <a:pt x="198120" y="236220"/>
                    <a:pt x="180340" y="245110"/>
                  </a:cubicBezTo>
                  <a:cubicBezTo>
                    <a:pt x="162560" y="252730"/>
                    <a:pt x="139700" y="256540"/>
                    <a:pt x="120650" y="255270"/>
                  </a:cubicBezTo>
                  <a:cubicBezTo>
                    <a:pt x="100330" y="254000"/>
                    <a:pt x="78740" y="247650"/>
                    <a:pt x="62230" y="237490"/>
                  </a:cubicBezTo>
                  <a:cubicBezTo>
                    <a:pt x="45720" y="227330"/>
                    <a:pt x="29210" y="212090"/>
                    <a:pt x="19050" y="194310"/>
                  </a:cubicBezTo>
                  <a:cubicBezTo>
                    <a:pt x="8890" y="177800"/>
                    <a:pt x="2540" y="156210"/>
                    <a:pt x="1270" y="137160"/>
                  </a:cubicBezTo>
                  <a:cubicBezTo>
                    <a:pt x="0" y="116840"/>
                    <a:pt x="3810" y="95250"/>
                    <a:pt x="11430" y="77470"/>
                  </a:cubicBezTo>
                  <a:cubicBezTo>
                    <a:pt x="20320" y="58420"/>
                    <a:pt x="34290" y="40640"/>
                    <a:pt x="49530" y="29210"/>
                  </a:cubicBezTo>
                  <a:cubicBezTo>
                    <a:pt x="64770" y="16510"/>
                    <a:pt x="85090" y="7620"/>
                    <a:pt x="105410" y="3810"/>
                  </a:cubicBezTo>
                  <a:cubicBezTo>
                    <a:pt x="124460" y="0"/>
                    <a:pt x="147320" y="2540"/>
                    <a:pt x="165100" y="7620"/>
                  </a:cubicBezTo>
                  <a:cubicBezTo>
                    <a:pt x="184150" y="13970"/>
                    <a:pt x="217170" y="39370"/>
                    <a:pt x="217170" y="393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8" name="Group 88"/>
          <p:cNvGrpSpPr/>
          <p:nvPr/>
        </p:nvGrpSpPr>
        <p:grpSpPr>
          <a:xfrm>
            <a:off x="8952548" y="3188970"/>
            <a:ext cx="265747" cy="265747"/>
            <a:chOff x="0" y="0"/>
            <a:chExt cx="354330" cy="354330"/>
          </a:xfrm>
        </p:grpSpPr>
        <p:sp>
          <p:nvSpPr>
            <p:cNvPr id="89" name="Freeform 89"/>
            <p:cNvSpPr/>
            <p:nvPr/>
          </p:nvSpPr>
          <p:spPr>
            <a:xfrm>
              <a:off x="49530" y="46990"/>
              <a:ext cx="250190" cy="256540"/>
            </a:xfrm>
            <a:custGeom>
              <a:avLst/>
              <a:gdLst/>
              <a:ahLst/>
              <a:cxnLst/>
              <a:rect l="l" t="t" r="r" b="b"/>
              <a:pathLst>
                <a:path w="250190" h="256540">
                  <a:moveTo>
                    <a:pt x="250190" y="91440"/>
                  </a:moveTo>
                  <a:cubicBezTo>
                    <a:pt x="250190" y="171450"/>
                    <a:pt x="240030" y="191770"/>
                    <a:pt x="228600" y="207010"/>
                  </a:cubicBezTo>
                  <a:cubicBezTo>
                    <a:pt x="215900" y="222250"/>
                    <a:pt x="198120" y="236220"/>
                    <a:pt x="180340" y="245110"/>
                  </a:cubicBezTo>
                  <a:cubicBezTo>
                    <a:pt x="162560" y="252730"/>
                    <a:pt x="140970" y="256540"/>
                    <a:pt x="120650" y="255270"/>
                  </a:cubicBezTo>
                  <a:cubicBezTo>
                    <a:pt x="101600" y="254000"/>
                    <a:pt x="80010" y="247650"/>
                    <a:pt x="62230" y="237490"/>
                  </a:cubicBezTo>
                  <a:cubicBezTo>
                    <a:pt x="45720" y="227330"/>
                    <a:pt x="30480" y="210820"/>
                    <a:pt x="20320" y="194310"/>
                  </a:cubicBezTo>
                  <a:cubicBezTo>
                    <a:pt x="10160" y="177800"/>
                    <a:pt x="2540" y="156210"/>
                    <a:pt x="1270" y="135890"/>
                  </a:cubicBezTo>
                  <a:cubicBezTo>
                    <a:pt x="0" y="116840"/>
                    <a:pt x="5080" y="93980"/>
                    <a:pt x="12700" y="76200"/>
                  </a:cubicBezTo>
                  <a:cubicBezTo>
                    <a:pt x="20320" y="58420"/>
                    <a:pt x="34290" y="40640"/>
                    <a:pt x="49530" y="29210"/>
                  </a:cubicBezTo>
                  <a:cubicBezTo>
                    <a:pt x="66040" y="16510"/>
                    <a:pt x="86360" y="7620"/>
                    <a:pt x="105410" y="3810"/>
                  </a:cubicBezTo>
                  <a:cubicBezTo>
                    <a:pt x="124460" y="0"/>
                    <a:pt x="147320" y="1270"/>
                    <a:pt x="166370" y="7620"/>
                  </a:cubicBezTo>
                  <a:cubicBezTo>
                    <a:pt x="185420" y="12700"/>
                    <a:pt x="218440" y="39370"/>
                    <a:pt x="218440" y="393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0" name="Group 90"/>
          <p:cNvGrpSpPr/>
          <p:nvPr/>
        </p:nvGrpSpPr>
        <p:grpSpPr>
          <a:xfrm>
            <a:off x="8349615" y="2276475"/>
            <a:ext cx="265747" cy="265747"/>
            <a:chOff x="0" y="0"/>
            <a:chExt cx="354330" cy="354330"/>
          </a:xfrm>
        </p:grpSpPr>
        <p:sp>
          <p:nvSpPr>
            <p:cNvPr id="91" name="Freeform 91"/>
            <p:cNvSpPr/>
            <p:nvPr/>
          </p:nvSpPr>
          <p:spPr>
            <a:xfrm>
              <a:off x="49530" y="46990"/>
              <a:ext cx="250190" cy="256540"/>
            </a:xfrm>
            <a:custGeom>
              <a:avLst/>
              <a:gdLst/>
              <a:ahLst/>
              <a:cxnLst/>
              <a:rect l="l" t="t" r="r" b="b"/>
              <a:pathLst>
                <a:path w="250190" h="256540">
                  <a:moveTo>
                    <a:pt x="250190" y="90170"/>
                  </a:moveTo>
                  <a:cubicBezTo>
                    <a:pt x="250190" y="170180"/>
                    <a:pt x="241300" y="190500"/>
                    <a:pt x="228600" y="207010"/>
                  </a:cubicBezTo>
                  <a:cubicBezTo>
                    <a:pt x="215900" y="222250"/>
                    <a:pt x="198120" y="236220"/>
                    <a:pt x="180340" y="243840"/>
                  </a:cubicBezTo>
                  <a:cubicBezTo>
                    <a:pt x="162560" y="252730"/>
                    <a:pt x="140970" y="256540"/>
                    <a:pt x="120650" y="255270"/>
                  </a:cubicBezTo>
                  <a:cubicBezTo>
                    <a:pt x="101600" y="254000"/>
                    <a:pt x="80010" y="247650"/>
                    <a:pt x="63500" y="237490"/>
                  </a:cubicBezTo>
                  <a:cubicBezTo>
                    <a:pt x="45720" y="227330"/>
                    <a:pt x="30480" y="210820"/>
                    <a:pt x="20320" y="194310"/>
                  </a:cubicBezTo>
                  <a:cubicBezTo>
                    <a:pt x="10160" y="176530"/>
                    <a:pt x="2540" y="156210"/>
                    <a:pt x="1270" y="135890"/>
                  </a:cubicBezTo>
                  <a:cubicBezTo>
                    <a:pt x="0" y="116840"/>
                    <a:pt x="5080" y="93980"/>
                    <a:pt x="12700" y="76200"/>
                  </a:cubicBezTo>
                  <a:cubicBezTo>
                    <a:pt x="20320" y="58420"/>
                    <a:pt x="34290" y="40640"/>
                    <a:pt x="50800" y="27940"/>
                  </a:cubicBezTo>
                  <a:cubicBezTo>
                    <a:pt x="66040" y="16510"/>
                    <a:pt x="86360" y="6350"/>
                    <a:pt x="105410" y="3810"/>
                  </a:cubicBezTo>
                  <a:cubicBezTo>
                    <a:pt x="124460" y="0"/>
                    <a:pt x="147320" y="1270"/>
                    <a:pt x="166370" y="7620"/>
                  </a:cubicBezTo>
                  <a:cubicBezTo>
                    <a:pt x="185420" y="12700"/>
                    <a:pt x="218440" y="38100"/>
                    <a:pt x="218440" y="38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2" name="Group 92"/>
          <p:cNvGrpSpPr/>
          <p:nvPr/>
        </p:nvGrpSpPr>
        <p:grpSpPr>
          <a:xfrm>
            <a:off x="4595812" y="2857"/>
            <a:ext cx="265747" cy="265747"/>
            <a:chOff x="0" y="0"/>
            <a:chExt cx="354330" cy="354330"/>
          </a:xfrm>
        </p:grpSpPr>
        <p:sp>
          <p:nvSpPr>
            <p:cNvPr id="93" name="Freeform 93"/>
            <p:cNvSpPr/>
            <p:nvPr/>
          </p:nvSpPr>
          <p:spPr>
            <a:xfrm>
              <a:off x="49530" y="46990"/>
              <a:ext cx="248920" cy="256540"/>
            </a:xfrm>
            <a:custGeom>
              <a:avLst/>
              <a:gdLst/>
              <a:ahLst/>
              <a:cxnLst/>
              <a:rect l="l" t="t" r="r" b="b"/>
              <a:pathLst>
                <a:path w="248920" h="256540">
                  <a:moveTo>
                    <a:pt x="248920" y="91440"/>
                  </a:moveTo>
                  <a:cubicBezTo>
                    <a:pt x="248920" y="171450"/>
                    <a:pt x="240030" y="191770"/>
                    <a:pt x="227330" y="207010"/>
                  </a:cubicBezTo>
                  <a:cubicBezTo>
                    <a:pt x="215900" y="222250"/>
                    <a:pt x="198120" y="236220"/>
                    <a:pt x="180340" y="243840"/>
                  </a:cubicBezTo>
                  <a:cubicBezTo>
                    <a:pt x="161290" y="252730"/>
                    <a:pt x="139700" y="256540"/>
                    <a:pt x="119380" y="255270"/>
                  </a:cubicBezTo>
                  <a:cubicBezTo>
                    <a:pt x="100330" y="254000"/>
                    <a:pt x="78740" y="247650"/>
                    <a:pt x="62230" y="237490"/>
                  </a:cubicBezTo>
                  <a:cubicBezTo>
                    <a:pt x="44450" y="227330"/>
                    <a:pt x="29210" y="210820"/>
                    <a:pt x="19050" y="194310"/>
                  </a:cubicBezTo>
                  <a:cubicBezTo>
                    <a:pt x="8890" y="177800"/>
                    <a:pt x="2540" y="156210"/>
                    <a:pt x="1270" y="135890"/>
                  </a:cubicBezTo>
                  <a:cubicBezTo>
                    <a:pt x="0" y="116840"/>
                    <a:pt x="3810" y="93980"/>
                    <a:pt x="11430" y="76200"/>
                  </a:cubicBezTo>
                  <a:cubicBezTo>
                    <a:pt x="20320" y="58420"/>
                    <a:pt x="34290" y="40640"/>
                    <a:pt x="49530" y="29210"/>
                  </a:cubicBezTo>
                  <a:cubicBezTo>
                    <a:pt x="64770" y="16510"/>
                    <a:pt x="85090" y="7620"/>
                    <a:pt x="104140" y="3810"/>
                  </a:cubicBezTo>
                  <a:cubicBezTo>
                    <a:pt x="124460" y="0"/>
                    <a:pt x="146050" y="1270"/>
                    <a:pt x="165100" y="7620"/>
                  </a:cubicBezTo>
                  <a:cubicBezTo>
                    <a:pt x="184150" y="12700"/>
                    <a:pt x="217170" y="39370"/>
                    <a:pt x="217170" y="393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4" name="Group 94"/>
          <p:cNvGrpSpPr/>
          <p:nvPr/>
        </p:nvGrpSpPr>
        <p:grpSpPr>
          <a:xfrm>
            <a:off x="9986010" y="1466850"/>
            <a:ext cx="265747" cy="265747"/>
            <a:chOff x="0" y="0"/>
            <a:chExt cx="354330" cy="354330"/>
          </a:xfrm>
        </p:grpSpPr>
        <p:sp>
          <p:nvSpPr>
            <p:cNvPr id="95" name="Freeform 95"/>
            <p:cNvSpPr/>
            <p:nvPr/>
          </p:nvSpPr>
          <p:spPr>
            <a:xfrm>
              <a:off x="49530" y="46990"/>
              <a:ext cx="250190" cy="256540"/>
            </a:xfrm>
            <a:custGeom>
              <a:avLst/>
              <a:gdLst/>
              <a:ahLst/>
              <a:cxnLst/>
              <a:rect l="l" t="t" r="r" b="b"/>
              <a:pathLst>
                <a:path w="250190" h="256540">
                  <a:moveTo>
                    <a:pt x="248920" y="90170"/>
                  </a:moveTo>
                  <a:cubicBezTo>
                    <a:pt x="250190" y="170180"/>
                    <a:pt x="240030" y="191770"/>
                    <a:pt x="228600" y="207010"/>
                  </a:cubicBezTo>
                  <a:cubicBezTo>
                    <a:pt x="215900" y="222250"/>
                    <a:pt x="198120" y="236220"/>
                    <a:pt x="180340" y="243840"/>
                  </a:cubicBezTo>
                  <a:cubicBezTo>
                    <a:pt x="162560" y="252730"/>
                    <a:pt x="139700" y="256540"/>
                    <a:pt x="120650" y="255270"/>
                  </a:cubicBezTo>
                  <a:cubicBezTo>
                    <a:pt x="100330" y="254000"/>
                    <a:pt x="80010" y="247650"/>
                    <a:pt x="62230" y="237490"/>
                  </a:cubicBezTo>
                  <a:cubicBezTo>
                    <a:pt x="45720" y="227330"/>
                    <a:pt x="29210" y="210820"/>
                    <a:pt x="19050" y="194310"/>
                  </a:cubicBezTo>
                  <a:cubicBezTo>
                    <a:pt x="8890" y="177800"/>
                    <a:pt x="2540" y="156210"/>
                    <a:pt x="1270" y="135890"/>
                  </a:cubicBezTo>
                  <a:cubicBezTo>
                    <a:pt x="0" y="116840"/>
                    <a:pt x="3810" y="93980"/>
                    <a:pt x="12700" y="76200"/>
                  </a:cubicBezTo>
                  <a:cubicBezTo>
                    <a:pt x="20320" y="58420"/>
                    <a:pt x="34290" y="40640"/>
                    <a:pt x="49530" y="27940"/>
                  </a:cubicBezTo>
                  <a:cubicBezTo>
                    <a:pt x="66040" y="16510"/>
                    <a:pt x="86360" y="7620"/>
                    <a:pt x="105410" y="3810"/>
                  </a:cubicBezTo>
                  <a:cubicBezTo>
                    <a:pt x="124460" y="0"/>
                    <a:pt x="147320" y="1270"/>
                    <a:pt x="166370" y="7620"/>
                  </a:cubicBezTo>
                  <a:cubicBezTo>
                    <a:pt x="185420" y="12700"/>
                    <a:pt x="218440" y="38100"/>
                    <a:pt x="218440" y="38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6" name="Group 96"/>
          <p:cNvGrpSpPr/>
          <p:nvPr/>
        </p:nvGrpSpPr>
        <p:grpSpPr>
          <a:xfrm>
            <a:off x="1271588" y="1122045"/>
            <a:ext cx="265747" cy="265747"/>
            <a:chOff x="0" y="0"/>
            <a:chExt cx="354330" cy="354330"/>
          </a:xfrm>
        </p:grpSpPr>
        <p:sp>
          <p:nvSpPr>
            <p:cNvPr id="97" name="Freeform 97"/>
            <p:cNvSpPr/>
            <p:nvPr/>
          </p:nvSpPr>
          <p:spPr>
            <a:xfrm>
              <a:off x="49530" y="46990"/>
              <a:ext cx="248920" cy="256540"/>
            </a:xfrm>
            <a:custGeom>
              <a:avLst/>
              <a:gdLst/>
              <a:ahLst/>
              <a:cxnLst/>
              <a:rect l="l" t="t" r="r" b="b"/>
              <a:pathLst>
                <a:path w="248920" h="256540">
                  <a:moveTo>
                    <a:pt x="248920" y="91440"/>
                  </a:moveTo>
                  <a:cubicBezTo>
                    <a:pt x="248920" y="171450"/>
                    <a:pt x="240030" y="191770"/>
                    <a:pt x="227330" y="207010"/>
                  </a:cubicBezTo>
                  <a:cubicBezTo>
                    <a:pt x="215900" y="222250"/>
                    <a:pt x="198120" y="236220"/>
                    <a:pt x="180340" y="245110"/>
                  </a:cubicBezTo>
                  <a:cubicBezTo>
                    <a:pt x="162560" y="252730"/>
                    <a:pt x="139700" y="256540"/>
                    <a:pt x="120650" y="255270"/>
                  </a:cubicBezTo>
                  <a:cubicBezTo>
                    <a:pt x="100330" y="254000"/>
                    <a:pt x="78740" y="247650"/>
                    <a:pt x="62230" y="237490"/>
                  </a:cubicBezTo>
                  <a:cubicBezTo>
                    <a:pt x="45720" y="227330"/>
                    <a:pt x="29210" y="212090"/>
                    <a:pt x="19050" y="194310"/>
                  </a:cubicBezTo>
                  <a:cubicBezTo>
                    <a:pt x="8890" y="177800"/>
                    <a:pt x="2540" y="156210"/>
                    <a:pt x="1270" y="137160"/>
                  </a:cubicBezTo>
                  <a:cubicBezTo>
                    <a:pt x="0" y="116840"/>
                    <a:pt x="3810" y="95250"/>
                    <a:pt x="12700" y="77470"/>
                  </a:cubicBezTo>
                  <a:cubicBezTo>
                    <a:pt x="20320" y="58420"/>
                    <a:pt x="34290" y="40640"/>
                    <a:pt x="49530" y="29210"/>
                  </a:cubicBezTo>
                  <a:cubicBezTo>
                    <a:pt x="64770" y="16510"/>
                    <a:pt x="86360" y="7620"/>
                    <a:pt x="105410" y="3810"/>
                  </a:cubicBezTo>
                  <a:cubicBezTo>
                    <a:pt x="124460" y="0"/>
                    <a:pt x="147320" y="1270"/>
                    <a:pt x="166370" y="7620"/>
                  </a:cubicBezTo>
                  <a:cubicBezTo>
                    <a:pt x="184150" y="13970"/>
                    <a:pt x="217170" y="39370"/>
                    <a:pt x="217170" y="3937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8" name="Group 98"/>
          <p:cNvGrpSpPr/>
          <p:nvPr/>
        </p:nvGrpSpPr>
        <p:grpSpPr>
          <a:xfrm>
            <a:off x="1064895" y="122873"/>
            <a:ext cx="265747" cy="265747"/>
            <a:chOff x="0" y="0"/>
            <a:chExt cx="354330" cy="354330"/>
          </a:xfrm>
        </p:grpSpPr>
        <p:sp>
          <p:nvSpPr>
            <p:cNvPr id="99" name="Freeform 99"/>
            <p:cNvSpPr/>
            <p:nvPr/>
          </p:nvSpPr>
          <p:spPr>
            <a:xfrm>
              <a:off x="49530" y="48260"/>
              <a:ext cx="248920" cy="256540"/>
            </a:xfrm>
            <a:custGeom>
              <a:avLst/>
              <a:gdLst/>
              <a:ahLst/>
              <a:cxnLst/>
              <a:rect l="l" t="t" r="r" b="b"/>
              <a:pathLst>
                <a:path w="248920" h="256540">
                  <a:moveTo>
                    <a:pt x="248920" y="90170"/>
                  </a:moveTo>
                  <a:cubicBezTo>
                    <a:pt x="248920" y="170180"/>
                    <a:pt x="240030" y="190500"/>
                    <a:pt x="228600" y="207010"/>
                  </a:cubicBezTo>
                  <a:cubicBezTo>
                    <a:pt x="215900" y="222250"/>
                    <a:pt x="198120" y="236220"/>
                    <a:pt x="180340" y="243840"/>
                  </a:cubicBezTo>
                  <a:cubicBezTo>
                    <a:pt x="162560" y="251460"/>
                    <a:pt x="139700" y="256540"/>
                    <a:pt x="120650" y="255270"/>
                  </a:cubicBezTo>
                  <a:cubicBezTo>
                    <a:pt x="100330" y="254000"/>
                    <a:pt x="78740" y="246380"/>
                    <a:pt x="62230" y="236220"/>
                  </a:cubicBezTo>
                  <a:cubicBezTo>
                    <a:pt x="45720" y="226060"/>
                    <a:pt x="29210" y="210820"/>
                    <a:pt x="19050" y="194310"/>
                  </a:cubicBezTo>
                  <a:cubicBezTo>
                    <a:pt x="8890" y="176530"/>
                    <a:pt x="2540" y="154940"/>
                    <a:pt x="1270" y="135890"/>
                  </a:cubicBezTo>
                  <a:cubicBezTo>
                    <a:pt x="0" y="115570"/>
                    <a:pt x="3810" y="93980"/>
                    <a:pt x="12700" y="76200"/>
                  </a:cubicBezTo>
                  <a:cubicBezTo>
                    <a:pt x="20320" y="58420"/>
                    <a:pt x="34290" y="40640"/>
                    <a:pt x="49530" y="27940"/>
                  </a:cubicBezTo>
                  <a:cubicBezTo>
                    <a:pt x="64770" y="16510"/>
                    <a:pt x="86360" y="6350"/>
                    <a:pt x="105410" y="2540"/>
                  </a:cubicBezTo>
                  <a:cubicBezTo>
                    <a:pt x="124460" y="0"/>
                    <a:pt x="147320" y="1270"/>
                    <a:pt x="166370" y="6350"/>
                  </a:cubicBezTo>
                  <a:cubicBezTo>
                    <a:pt x="184150" y="12700"/>
                    <a:pt x="218440" y="38100"/>
                    <a:pt x="218440" y="3810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tandard Document" ma:contentTypeID="0x010100EE95EE7DB3A482488E68FA4A7091999F00D3B6B1EA02B71F4D87658D2F0F66AE6A" ma:contentTypeVersion="153" ma:contentTypeDescription="Create a new document." ma:contentTypeScope="" ma:versionID="64dfd44ca1b7c4aebbced5dde92b5729">
  <xsd:schema xmlns:xsd="http://www.w3.org/2001/XMLSchema" xmlns:xs="http://www.w3.org/2001/XMLSchema" xmlns:p="http://schemas.microsoft.com/office/2006/metadata/properties" xmlns:ns2="4240f11c-4df2-4a37-9be1-bdf0d4dfc218" xmlns:ns3="fe73b3f6-a427-4a99-886e-da32c6de835d" xmlns:ns4="ad844e80-7513-4d59-8106-40a8f6a315d3" xmlns:ns5="a4eb6d0c-4d9f-43dd-94e5-954b3aecc36c" targetNamespace="http://schemas.microsoft.com/office/2006/metadata/properties" ma:root="true" ma:fieldsID="9d58d2a03883d2bf4c060b8561bb30a2" ns2:_="" ns3:_="" ns4:_="" ns5:_="">
    <xsd:import namespace="4240f11c-4df2-4a37-9be1-bdf0d4dfc218"/>
    <xsd:import namespace="fe73b3f6-a427-4a99-886e-da32c6de835d"/>
    <xsd:import namespace="ad844e80-7513-4d59-8106-40a8f6a315d3"/>
    <xsd:import namespace="a4eb6d0c-4d9f-43dd-94e5-954b3aecc36c"/>
    <xsd:element name="properties">
      <xsd:complexType>
        <xsd:sequence>
          <xsd:element name="documentManagement">
            <xsd:complexType>
              <xsd:all>
                <xsd:element ref="ns2:ECMX_SUMMARY" minOccurs="0"/>
                <xsd:element ref="ns3:c67668d6730c4bc2a26c654fc875ab99" minOccurs="0"/>
                <xsd:element ref="ns3:TaxCatchAll" minOccurs="0"/>
                <xsd:element ref="ns3:TaxCatchAllLabel" minOccurs="0"/>
                <xsd:element ref="ns3:o13d78bceb4b4178ab3c456bf4db706a" minOccurs="0"/>
                <xsd:element ref="ns3:na274824997947589a1bfdfb0b645b50" minOccurs="0"/>
                <xsd:element ref="ns3:kf1264ba1b22407abef15b09c01e8cf0" minOccurs="0"/>
                <xsd:element ref="ns3:b489bfe21c7249aba6a1ae186fa4e51c" minOccurs="0"/>
                <xsd:element ref="ns3:cbaf9fdaaf87475a8d0ae10d3e79318e" minOccurs="0"/>
                <xsd:element ref="ns2:ECMX_PUBLISHDATE" minOccurs="0"/>
                <xsd:element ref="ns2:ECMX_BUSINESSID" minOccurs="0"/>
                <xsd:element ref="ns2:ECMX_OPERATIONALID" minOccurs="0"/>
                <xsd:element ref="ns2:ECMX_ADDITIONALINFO" minOccurs="0"/>
                <xsd:element ref="ns3:ECMX_OWNER" minOccurs="0"/>
                <xsd:element ref="ns4:TaxKeywordTaxHTField" minOccurs="0"/>
                <xsd:element ref="ns5:MediaServiceLocation" minOccurs="0"/>
                <xsd:element ref="ns4:_dlc_DocId" minOccurs="0"/>
                <xsd:element ref="ns4:_dlc_DocIdUrl" minOccurs="0"/>
                <xsd:element ref="ns4:_dlc_DocIdPersistId" minOccurs="0"/>
                <xsd:element ref="ns5:MediaServiceObjectDetectorVersions" minOccurs="0"/>
                <xsd:element ref="ns5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40f11c-4df2-4a37-9be1-bdf0d4dfc218" elementFormDefault="qualified">
    <xsd:import namespace="http://schemas.microsoft.com/office/2006/documentManagement/types"/>
    <xsd:import namespace="http://schemas.microsoft.com/office/infopath/2007/PartnerControls"/>
    <xsd:element name="ECMX_SUMMARY" ma:index="8" nillable="true" ma:displayName="Summary" ma:description="Short and distinct description of the document" ma:internalName="ECMX_SUMMARY">
      <xsd:simpleType>
        <xsd:restriction base="dms:Note">
          <xsd:maxLength value="255"/>
        </xsd:restriction>
      </xsd:simpleType>
    </xsd:element>
    <xsd:element name="ECMX_PUBLISHDATE" ma:index="23" nillable="true" ma:displayName="Publish Date" ma:description="Enter the date of publication or finalisation of this document" ma:format="DateOnly" ma:internalName="ECMX_PUBLISHDATE">
      <xsd:simpleType>
        <xsd:restriction base="dms:DateTime"/>
      </xsd:simpleType>
    </xsd:element>
    <xsd:element name="ECMX_BUSINESSID" ma:index="24" nillable="true" ma:displayName="Business ID" ma:description="Enter the business identifier of the document such as ECDC/IP/25" ma:internalName="ECMX_BUSINESSID">
      <xsd:simpleType>
        <xsd:restriction base="dms:Text">
          <xsd:maxLength value="255"/>
        </xsd:restriction>
      </xsd:simpleType>
    </xsd:element>
    <xsd:element name="ECMX_OPERATIONALID" ma:index="25" nillable="true" ma:displayName="Operational ID" ma:description="Enter the operational or workflow identifier such as 104.2.2.1" ma:internalName="ECMX_OPERATIONALID">
      <xsd:simpleType>
        <xsd:restriction base="dms:Text">
          <xsd:maxLength value="255"/>
        </xsd:restriction>
      </xsd:simpleType>
    </xsd:element>
    <xsd:element name="ECMX_ADDITIONALINFO" ma:index="26" nillable="true" ma:displayName="Additional Info" ma:description="Provide any additional notes or information about the document" ma:internalName="ECMX_ADDITIONALINFO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3b3f6-a427-4a99-886e-da32c6de835d" elementFormDefault="qualified">
    <xsd:import namespace="http://schemas.microsoft.com/office/2006/documentManagement/types"/>
    <xsd:import namespace="http://schemas.microsoft.com/office/infopath/2007/PartnerControls"/>
    <xsd:element name="c67668d6730c4bc2a26c654fc875ab99" ma:index="9" nillable="true" ma:taxonomy="true" ma:internalName="c67668d6730c4bc2a26c654fc875ab99" ma:taxonomyFieldName="ECMX_CATEGORYLABEL" ma:displayName="Category Label" ma:default="662;#Communication|78eb7c99-aa5a-4fcf-ac48-9d35a30afe6d" ma:fieldId="{c67668d6-730c-4bc2-a26c-654fc875ab99}" ma:sspId="14c281f0-fdb2-43d6-8bd5-8268950107ba" ma:termSetId="c558570e-7e10-421a-aae8-97c91a67507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6db8dde0-a79d-417b-84c2-a70d3916e53d}" ma:internalName="TaxCatchAll" ma:showField="CatchAllData" ma:web="ad844e80-7513-4d59-8106-40a8f6a315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1" nillable="true" ma:displayName="Taxonomy Catch All Column1" ma:hidden="true" ma:list="{6db8dde0-a79d-417b-84c2-a70d3916e53d}" ma:internalName="TaxCatchAllLabel" ma:readOnly="true" ma:showField="CatchAllDataLabel" ma:web="ad844e80-7513-4d59-8106-40a8f6a315d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13d78bceb4b4178ab3c456bf4db706a" ma:index="13" nillable="true" ma:taxonomy="true" ma:internalName="o13d78bceb4b4178ab3c456bf4db706a" ma:taxonomyFieldName="ECMX_DOCUMENTTYPE" ma:displayName="Document Type" ma:fieldId="{813d78bc-eb4b-4178-ab3c-456bf4db706a}" ma:sspId="14c281f0-fdb2-43d6-8bd5-8268950107ba" ma:termSetId="c389c416-3255-4b96-b67a-477bf9d78a2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na274824997947589a1bfdfb0b645b50" ma:index="15" nillable="true" ma:taxonomy="true" ma:internalName="na274824997947589a1bfdfb0b645b50" ma:taxonomyFieldName="ECMX_ENTITY" ma:displayName="Entity" ma:fieldId="{7a274824-9979-4758-9a1b-fdfb0b645b50}" ma:sspId="14c281f0-fdb2-43d6-8bd5-8268950107ba" ma:termSetId="642df4da-6b01-472d-8f33-07d3ed3a3ad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f1264ba1b22407abef15b09c01e8cf0" ma:index="17" nillable="true" ma:taxonomy="true" ma:internalName="kf1264ba1b22407abef15b09c01e8cf0" ma:taxonomyFieldName="ECMX_DISEASEPATHOGEN" ma:displayName="Disease/Pathogen" ma:fieldId="{4f1264ba-1b22-407a-bef1-5b09c01e8cf0}" ma:sspId="14c281f0-fdb2-43d6-8bd5-8268950107ba" ma:termSetId="0299f09b-7697-48da-88c2-893786836ca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489bfe21c7249aba6a1ae186fa4e51c" ma:index="19" nillable="true" ma:taxonomy="true" ma:internalName="b489bfe21c7249aba6a1ae186fa4e51c" ma:taxonomyFieldName="ECMX_DOCUMENTSTATUS" ma:displayName="Document Status" ma:default="1;#Draft|bed60e9a-f1b8-4691-a7e2-534f78067ff3" ma:fieldId="{b489bfe2-1c72-49ab-a6a1-ae186fa4e51c}" ma:sspId="14c281f0-fdb2-43d6-8bd5-8268950107ba" ma:termSetId="142c0697-2f33-49ef-84e0-8a01165d72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baf9fdaaf87475a8d0ae10d3e79318e" ma:index="21" nillable="true" ma:taxonomy="true" ma:internalName="cbaf9fdaaf87475a8d0ae10d3e79318e" ma:taxonomyFieldName="ECMX_LIFECYCLE" ma:displayName="Lifecycle" ma:default="2;#Active|50127695-0d4f-4ac1-ab93-ebc716c3e584" ma:fieldId="{cbaf9fda-af87-475a-8d0a-e10d3e79318e}" ma:sspId="14c281f0-fdb2-43d6-8bd5-8268950107ba" ma:termSetId="84fb9b37-c2b8-4969-9234-b37fe8170d9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CMX_OWNER" ma:index="27" nillable="true" ma:displayName="Owner" ma:list="UserInfo" ma:SharePointGroup="0" ma:internalName="ECMX_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844e80-7513-4d59-8106-40a8f6a315d3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8" nillable="true" ma:taxonomy="true" ma:internalName="TaxKeywordTaxHTField" ma:taxonomyFieldName="TaxKeyword" ma:displayName="Enterprise Keywords" ma:fieldId="{23f27201-bee3-471e-b2e7-b64fd8b7ca38}" ma:taxonomyMulti="true" ma:sspId="14c281f0-fdb2-43d6-8bd5-8268950107b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_dlc_DocId" ma:index="31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3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3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b6d0c-4d9f-43dd-94e5-954b3aecc36c" elementFormDefault="qualified">
    <xsd:import namespace="http://schemas.microsoft.com/office/2006/documentManagement/types"/>
    <xsd:import namespace="http://schemas.microsoft.com/office/infopath/2007/PartnerControls"/>
    <xsd:element name="MediaServiceLocation" ma:index="3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3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14c281f0-fdb2-43d6-8bd5-8268950107ba" ContentTypeId="0x010100EE95EE7DB3A482488E68FA4A7091999F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489bfe21c7249aba6a1ae186fa4e51c xmlns="fe73b3f6-a427-4a99-886e-da32c6de835d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Draft</TermName>
          <TermId xmlns="http://schemas.microsoft.com/office/infopath/2007/PartnerControls">bed60e9a-f1b8-4691-a7e2-534f78067ff3</TermId>
        </TermInfo>
      </Terms>
    </b489bfe21c7249aba6a1ae186fa4e51c>
    <cbaf9fdaaf87475a8d0ae10d3e79318e xmlns="fe73b3f6-a427-4a99-886e-da32c6de835d">
      <Terms xmlns="http://schemas.microsoft.com/office/infopath/2007/PartnerControls">
        <TermInfo xmlns="http://schemas.microsoft.com/office/infopath/2007/PartnerControls">
          <TermName xmlns="http://schemas.microsoft.com/office/infopath/2007/PartnerControls">Active</TermName>
          <TermId xmlns="http://schemas.microsoft.com/office/infopath/2007/PartnerControls">50127695-0d4f-4ac1-ab93-ebc716c3e584</TermId>
        </TermInfo>
      </Terms>
    </cbaf9fdaaf87475a8d0ae10d3e79318e>
    <ECMX_SUMMARY xmlns="4240f11c-4df2-4a37-9be1-bdf0d4dfc218" xsi:nil="true"/>
    <ECMX_ADDITIONALINFO xmlns="4240f11c-4df2-4a37-9be1-bdf0d4dfc218" xsi:nil="true"/>
    <ECMX_OWNER xmlns="fe73b3f6-a427-4a99-886e-da32c6de835d">
      <UserInfo>
        <DisplayName/>
        <AccountId xsi:nil="true"/>
        <AccountType/>
      </UserInfo>
    </ECMX_OWNER>
    <kf1264ba1b22407abef15b09c01e8cf0 xmlns="fe73b3f6-a427-4a99-886e-da32c6de835d">
      <Terms xmlns="http://schemas.microsoft.com/office/infopath/2007/PartnerControls"/>
    </kf1264ba1b22407abef15b09c01e8cf0>
    <o13d78bceb4b4178ab3c456bf4db706a xmlns="fe73b3f6-a427-4a99-886e-da32c6de835d">
      <Terms xmlns="http://schemas.microsoft.com/office/infopath/2007/PartnerControls"/>
    </o13d78bceb4b4178ab3c456bf4db706a>
    <TaxKeywordTaxHTField xmlns="ad844e80-7513-4d59-8106-40a8f6a315d3">
      <Terms xmlns="http://schemas.microsoft.com/office/infopath/2007/PartnerControls"/>
    </TaxKeywordTaxHTField>
    <ECMX_PUBLISHDATE xmlns="4240f11c-4df2-4a37-9be1-bdf0d4dfc218" xsi:nil="true"/>
    <ECMX_BUSINESSID xmlns="4240f11c-4df2-4a37-9be1-bdf0d4dfc218" xsi:nil="true"/>
    <c67668d6730c4bc2a26c654fc875ab99 xmlns="fe73b3f6-a427-4a99-886e-da32c6de835d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Internal Communications</TermName>
          <TermId xmlns="http://schemas.microsoft.com/office/infopath/2007/PartnerControls">6da40654-d6fe-4c3b-b33d-4ae66d383867</TermId>
        </TermInfo>
      </Terms>
    </c67668d6730c4bc2a26c654fc875ab99>
    <TaxCatchAll xmlns="fe73b3f6-a427-4a99-886e-da32c6de835d">
      <Value>432</Value>
      <Value>3</Value>
      <Value>2</Value>
      <Value>1</Value>
    </TaxCatchAll>
    <na274824997947589a1bfdfb0b645b50 xmlns="fe73b3f6-a427-4a99-886e-da32c6de835d">
      <Terms xmlns="http://schemas.microsoft.com/office/infopath/2007/PartnerControls">
        <TermInfo xmlns="http://schemas.microsoft.com/office/infopath/2007/PartnerControls">
          <TermName xmlns="http://schemas.microsoft.com/office/infopath/2007/PartnerControls">ECDC</TermName>
          <TermId xmlns="http://schemas.microsoft.com/office/infopath/2007/PartnerControls">931345c4-86d9-4b39-a79a-5a8b0b90257f</TermId>
        </TermInfo>
      </Terms>
    </na274824997947589a1bfdfb0b645b50>
    <ECMX_OPERATIONALID xmlns="4240f11c-4df2-4a37-9be1-bdf0d4dfc218" xsi:nil="true"/>
    <_dlc_DocId xmlns="ad844e80-7513-4d59-8106-40a8f6a315d3">IORGCOM-758100987-29731</_dlc_DocId>
    <_dlc_DocIdUrl xmlns="ad844e80-7513-4d59-8106-40a8f6a315d3">
      <Url>https://ecdc365.sharepoint.com/teams/iorg_dir_com/_layouts/15/DocIdRedir.aspx?ID=IORGCOM-758100987-29731</Url>
      <Description>IORGCOM-758100987-29731</Description>
    </_dlc_DocIdUrl>
  </documentManagement>
</p:properties>
</file>

<file path=customXml/itemProps1.xml><?xml version="1.0" encoding="utf-8"?>
<ds:datastoreItem xmlns:ds="http://schemas.openxmlformats.org/officeDocument/2006/customXml" ds:itemID="{33FB4654-39FF-4BF4-8B7F-8EA38569AA72}"/>
</file>

<file path=customXml/itemProps2.xml><?xml version="1.0" encoding="utf-8"?>
<ds:datastoreItem xmlns:ds="http://schemas.openxmlformats.org/officeDocument/2006/customXml" ds:itemID="{04926A9E-785D-46EC-A8AB-95AD251D063B}"/>
</file>

<file path=customXml/itemProps3.xml><?xml version="1.0" encoding="utf-8"?>
<ds:datastoreItem xmlns:ds="http://schemas.openxmlformats.org/officeDocument/2006/customXml" ds:itemID="{E4F20A43-BDCE-4A81-9D3C-7BB82B35E51C}"/>
</file>

<file path=customXml/itemProps4.xml><?xml version="1.0" encoding="utf-8"?>
<ds:datastoreItem xmlns:ds="http://schemas.openxmlformats.org/officeDocument/2006/customXml" ds:itemID="{D8256AA4-D608-40F2-900F-80FC63E66523}"/>
</file>

<file path=customXml/itemProps5.xml><?xml version="1.0" encoding="utf-8"?>
<ds:datastoreItem xmlns:ds="http://schemas.openxmlformats.org/officeDocument/2006/customXml" ds:itemID="{9B7E0537-93CC-494E-B4C9-BBABB6CD27DF}"/>
</file>

<file path=docMetadata/LabelInfo.xml><?xml version="1.0" encoding="utf-8"?>
<clbl:labelList xmlns:clbl="http://schemas.microsoft.com/office/2020/mipLabelMetadata">
  <clbl:label id="{5d6aa37e-3a89-4bd8-9367-95b8219209ae}" enabled="1" method="Standard" siteId="{6ad73702-409c-4046-ae59-cc4bea334507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Custom</PresentationFormat>
  <Paragraphs>43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Arial</vt:lpstr>
      <vt:lpstr>Tahoma Bold</vt:lpstr>
      <vt:lpstr>Permanent Marker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EIW 2024 SM Cards</dc:title>
  <dc:creator>Catalin Bercaru</dc:creator>
  <cp:lastModifiedBy>Catalin Bercaru</cp:lastModifiedBy>
  <cp:revision>2</cp:revision>
  <dcterms:created xsi:type="dcterms:W3CDTF">2006-08-16T00:00:00Z</dcterms:created>
  <dcterms:modified xsi:type="dcterms:W3CDTF">2024-04-11T16:30:25Z</dcterms:modified>
  <dc:identifier>DAGBQIbh6g4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HeaderLocations">
    <vt:lpwstr>Office Theme:8</vt:lpwstr>
  </property>
  <property fmtid="{D5CDD505-2E9C-101B-9397-08002B2CF9AE}" pid="3" name="ClassificationContentMarkingHeaderText">
    <vt:lpwstr>ECDC NORMAL</vt:lpwstr>
  </property>
  <property fmtid="{D5CDD505-2E9C-101B-9397-08002B2CF9AE}" pid="4" name="ContentTypeId">
    <vt:lpwstr>0x010100EE95EE7DB3A482488E68FA4A7091999F00D3B6B1EA02B71F4D87658D2F0F66AE6A</vt:lpwstr>
  </property>
  <property fmtid="{D5CDD505-2E9C-101B-9397-08002B2CF9AE}" pid="5" name="TaxKeyword">
    <vt:lpwstr/>
  </property>
  <property fmtid="{D5CDD505-2E9C-101B-9397-08002B2CF9AE}" pid="6" name="ECMX_ENTITY">
    <vt:lpwstr>3;#ECDC|931345c4-86d9-4b39-a79a-5a8b0b90257f</vt:lpwstr>
  </property>
  <property fmtid="{D5CDD505-2E9C-101B-9397-08002B2CF9AE}" pid="7" name="MediaServiceImageTags">
    <vt:lpwstr/>
  </property>
  <property fmtid="{D5CDD505-2E9C-101B-9397-08002B2CF9AE}" pid="8" name="ECMX_LIFECYCLE">
    <vt:lpwstr>2;#Active|50127695-0d4f-4ac1-ab93-ebc716c3e584</vt:lpwstr>
  </property>
  <property fmtid="{D5CDD505-2E9C-101B-9397-08002B2CF9AE}" pid="9" name="lcf76f155ced4ddcb4097134ff3c332f">
    <vt:lpwstr/>
  </property>
  <property fmtid="{D5CDD505-2E9C-101B-9397-08002B2CF9AE}" pid="10" name="ECMX_DISEASEPATHOGEN">
    <vt:lpwstr/>
  </property>
  <property fmtid="{D5CDD505-2E9C-101B-9397-08002B2CF9AE}" pid="11" name="ECMX_DOCUMENTTYPE">
    <vt:lpwstr/>
  </property>
  <property fmtid="{D5CDD505-2E9C-101B-9397-08002B2CF9AE}" pid="12" name="ECMX_CATEGORYLABEL">
    <vt:lpwstr>432;#Internal Communications|6da40654-d6fe-4c3b-b33d-4ae66d383867</vt:lpwstr>
  </property>
  <property fmtid="{D5CDD505-2E9C-101B-9397-08002B2CF9AE}" pid="13" name="ECMX_DOCUMENTSTATUS">
    <vt:lpwstr>1;#Draft|bed60e9a-f1b8-4691-a7e2-534f78067ff3</vt:lpwstr>
  </property>
  <property fmtid="{D5CDD505-2E9C-101B-9397-08002B2CF9AE}" pid="14" name="_dlc_DocIdItemGuid">
    <vt:lpwstr>a41e0546-6d40-479d-9951-151420267754</vt:lpwstr>
  </property>
</Properties>
</file>