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8"/>
  </p:notesMasterIdLst>
  <p:handoutMasterIdLst>
    <p:handoutMasterId r:id="rId19"/>
  </p:handoutMasterIdLst>
  <p:sldIdLst>
    <p:sldId id="256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7010400" cy="9296400"/>
  <p:custDataLst>
    <p:tags r:id="rId20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17CD0-8E0E-4C14-8A6F-5A5519467AC1}" v="2" dt="2023-07-28T10:28:49.419"/>
    <p1510:client id="{58C3917F-BAF6-A1D0-5ACB-A3B0F23DAEA1}" v="5" dt="2023-07-27T14:42:03.368"/>
    <p1510:client id="{600A7B89-10BA-067B-1B4F-2436D119D09F}" v="36" dt="2023-07-28T14:42:54.527"/>
    <p1510:client id="{C762B502-DCBB-4F27-993B-DBFDED63E825}" v="6" dt="2023-07-28T07:48:42.44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30, 2023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62A4-BFF6-595C-FEE4-52BD863C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cholera cases reported worldwide, from August 2022 to July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ACD038A9-7D9A-5B33-04CC-D4E7FDA05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0C68-C0E9-09BE-77BB-2D3ECCB7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ABC3-1B2C-F46E-5DD2-4F482EF9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cholera cases reported worldwide, from May to July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4B713362-5892-E957-334E-395196493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D7-EE5B-49D7-CF80-0BA1BBE5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cases, by place of infection and month of onset, March 2012 – July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A graph of infection with numbers and a number of people&#10;&#10;Description automatically generated">
            <a:extLst>
              <a:ext uri="{FF2B5EF4-FFF2-40B4-BE49-F238E27FC236}">
                <a16:creationId xmlns:a16="http://schemas.microsoft.com/office/drawing/2014/main" id="{80C8F25B-572D-13F2-5447-2F4AED7B3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3914"/>
            <a:ext cx="10354188" cy="54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July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498433D9-B592-B424-3644-1484AB846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75658"/>
            <a:ext cx="7063820" cy="54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MERS-</a:t>
            </a:r>
            <a:r>
              <a:rPr lang="en-GB" dirty="0" err="1">
                <a:latin typeface="Tahoma"/>
                <a:ea typeface="Tahoma"/>
                <a:cs typeface="Tahoma"/>
              </a:rPr>
              <a:t>CoV</a:t>
            </a:r>
            <a:r>
              <a:rPr lang="en-GB" dirty="0">
                <a:latin typeface="Tahoma"/>
                <a:ea typeface="Tahoma"/>
                <a:cs typeface="Tahoma"/>
              </a:rPr>
              <a:t> cases, by reporting country, April 2012 – July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ED94CF0C-5BF3-59AF-52F1-24EA628D5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7"/>
          <a:stretch/>
        </p:blipFill>
        <p:spPr>
          <a:xfrm>
            <a:off x="432000" y="1139138"/>
            <a:ext cx="9319040" cy="53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E1F-BE77-87CA-4EB6-DCC30FC3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Distribution of confirmed and probable cases of severe neonatal Echovirus 11 infection in the EU/EEA and UK, as of 27 July 2023</a:t>
            </a:r>
            <a:endParaRPr lang="en-US" sz="240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DFF56D6-47D7-17BA-4B90-A21FC06FD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004" y="1474237"/>
            <a:ext cx="7252553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F0B72-2476-48C7-C6D8-8150387A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0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FFA-E6D9-9FC0-BC3D-898F93CE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Three-month Chikungunya virus disease case notification rate per 100 000 population, April</a:t>
            </a:r>
            <a:r>
              <a:rPr lang="en-GB" sz="3100" dirty="0">
                <a:latin typeface="Tahoma"/>
                <a:ea typeface="Tahoma"/>
                <a:cs typeface="Tahoma"/>
              </a:rPr>
              <a:t>–</a:t>
            </a:r>
            <a:r>
              <a:rPr lang="en-GB" dirty="0">
                <a:latin typeface="Tahoma"/>
                <a:ea typeface="Tahoma"/>
                <a:cs typeface="Tahoma"/>
              </a:rPr>
              <a:t>June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C0B3020C-6C15-23EB-766A-7C82425C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5CC6A-8F4B-F63E-6B81-8BDF84F2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7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BD76-3ED2-7B46-51B4-1FFEDA57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12-month Chikungunya virus disease case notification rate per 100 000 population, July 2022–June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6C2FEBA7-A431-37A6-7BCD-27BE62F6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F3F39-5CE5-B8E9-8219-5671E3C9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1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95FF-7236-E3CF-EA03-697F8F82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Three-month dengue virus disease case notification rate per 100 000 population, April–June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4C690-33B7-F60B-F29C-2FDC24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A964FE52-3F03-1022-0262-D73024B79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380395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F018-4556-1300-2F5D-792B18EC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12-month dengue virus disease case notification rate per 100 000 population, July 2022–June 2023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2CCAA-5A97-C47A-0D34-EAC885D7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Content Placeholder 7" descr="A map of the world&#10;&#10;Description automatically generated">
            <a:extLst>
              <a:ext uri="{FF2B5EF4-FFF2-40B4-BE49-F238E27FC236}">
                <a16:creationId xmlns:a16="http://schemas.microsoft.com/office/drawing/2014/main" id="{F7DD8639-0C14-9182-AA08-572C06CEE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</p:spTree>
    <p:extLst>
      <p:ext uri="{BB962C8B-B14F-4D97-AF65-F5344CB8AC3E}">
        <p14:creationId xmlns:p14="http://schemas.microsoft.com/office/powerpoint/2010/main" val="996379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dfa90c7e1f42866856b7f74a1ffd954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5e6fb8ec0dc06ec2a560e516807c7b51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E6259A-E8F1-4A11-A479-C2DFE3AAFAC1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236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Tahoma</vt:lpstr>
      <vt:lpstr>Theme_ECDC</vt:lpstr>
      <vt:lpstr>Reusable maps and graphs from ECDC Communicable Disease Threats Report  Week 30, 2023 </vt:lpstr>
      <vt:lpstr>Distribution of confirmed MERS-CoV cases, by place of infection and month of onset, March 2012 – July 2023</vt:lpstr>
      <vt:lpstr>Geographical distribution of confirmed cases of MERS-CoV, by country of infection and year, from April 2012 to July 2023</vt:lpstr>
      <vt:lpstr>Geographical distribution of confirmed MERS-CoV cases, by reporting country, April 2012 – July 2023</vt:lpstr>
      <vt:lpstr>Distribution of confirmed and probable cases of severe neonatal Echovirus 11 infection in the EU/EEA and UK, as of 27 July 2023</vt:lpstr>
      <vt:lpstr>Three-month Chikungunya virus disease case notification rate per 100 000 population, April–June 2023</vt:lpstr>
      <vt:lpstr>12-month Chikungunya virus disease case notification rate per 100 000 population, July 2022–June 2023</vt:lpstr>
      <vt:lpstr>Three-month dengue virus disease case notification rate per 100 000 population, April–June 2023</vt:lpstr>
      <vt:lpstr>12-month dengue virus disease case notification rate per 100 000 population, July 2022–June 2023</vt:lpstr>
      <vt:lpstr>Geographical distribution of cholera cases reported worldwide, from August 2022 to July 2023</vt:lpstr>
      <vt:lpstr>Geographical distribution of cholera cases reported worldwide, from May to July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22</cp:revision>
  <cp:lastPrinted>2017-03-24T07:50:18Z</cp:lastPrinted>
  <dcterms:created xsi:type="dcterms:W3CDTF">2015-11-05T13:02:54Z</dcterms:created>
  <dcterms:modified xsi:type="dcterms:W3CDTF">2023-07-28T14:44:07Z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