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  <p:sldMasterId id="2147483652" r:id="rId7"/>
  </p:sldMasterIdLst>
  <p:notesMasterIdLst>
    <p:notesMasterId r:id="rId11"/>
  </p:notesMasterIdLst>
  <p:handoutMasterIdLst>
    <p:handoutMasterId r:id="rId12"/>
  </p:handoutMasterIdLst>
  <p:sldIdLst>
    <p:sldId id="256" r:id="rId8"/>
    <p:sldId id="265" r:id="rId9"/>
    <p:sldId id="266" r:id="rId10"/>
  </p:sldIdLst>
  <p:sldSz cx="12192000" cy="6858000"/>
  <p:notesSz cx="7010400" cy="9296400"/>
  <p:custDataLst>
    <p:tags r:id="rId13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2.xml"/><Relationship Id="rId12" Type="http://schemas.openxmlformats.org/officeDocument/2006/relationships/handoutMaster" Target="handoutMasters/handout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notesMaster" Target="notesMasters/notesMaster1.xml"/><Relationship Id="rId5" Type="http://schemas.openxmlformats.org/officeDocument/2006/relationships/customXml" Target="../customXml/item5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irban Dey" userId="59f71720-e710-41fe-9de9-92fea5b1485e" providerId="ADAL" clId="{E0B446E6-6E99-441F-98A6-2FADA35B0B0A}"/>
    <pc:docChg chg="modSld">
      <pc:chgData name="Anirban Dey" userId="59f71720-e710-41fe-9de9-92fea5b1485e" providerId="ADAL" clId="{E0B446E6-6E99-441F-98A6-2FADA35B0B0A}" dt="2022-11-25T16:13:24.208" v="1" actId="20577"/>
      <pc:docMkLst>
        <pc:docMk/>
      </pc:docMkLst>
      <pc:sldChg chg="modSp mod">
        <pc:chgData name="Anirban Dey" userId="59f71720-e710-41fe-9de9-92fea5b1485e" providerId="ADAL" clId="{E0B446E6-6E99-441F-98A6-2FADA35B0B0A}" dt="2022-11-25T16:13:24.208" v="1" actId="20577"/>
        <pc:sldMkLst>
          <pc:docMk/>
          <pc:sldMk cId="525293768" sldId="266"/>
        </pc:sldMkLst>
        <pc:spChg chg="mod">
          <ac:chgData name="Anirban Dey" userId="59f71720-e710-41fe-9de9-92fea5b1485e" providerId="ADAL" clId="{E0B446E6-6E99-441F-98A6-2FADA35B0B0A}" dt="2022-11-25T16:13:24.208" v="1" actId="20577"/>
          <ac:spMkLst>
            <pc:docMk/>
            <pc:sldMk cId="525293768" sldId="266"/>
            <ac:spMk id="2" creationId="{954350A4-D609-BEFA-16F5-900B4FF1D64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7C4438-05CF-4422-80F6-43EA6CF533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436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2022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691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2" y="223936"/>
            <a:ext cx="9829599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2001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2002" y="6475545"/>
            <a:ext cx="7733681" cy="365125"/>
          </a:xfrm>
        </p:spPr>
        <p:txBody>
          <a:bodyPr/>
          <a:lstStyle>
            <a:lvl1pPr algn="l">
              <a:defRPr sz="1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753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3" y="647554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96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8339A-AD4C-4299-B676-C4ADA05616EE}" type="datetime1">
              <a:rPr lang="en-GB" smtClean="0"/>
              <a:t>25/11/2022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29A8E-A0F1-419A-8E8B-A78BF9C70D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493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 dirty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 dirty="0">
                <a:ea typeface="+mn-ea"/>
              </a:rPr>
            </a:br>
            <a:br>
              <a:rPr lang="en-GB" sz="1800" kern="0" dirty="0">
                <a:ea typeface="+mn-ea"/>
              </a:rPr>
            </a:br>
            <a:r>
              <a:rPr lang="en-GB" sz="1800" kern="0" dirty="0">
                <a:latin typeface="Tahoma"/>
                <a:ea typeface="Tahoma"/>
                <a:cs typeface="Tahoma"/>
              </a:rPr>
              <a:t>Week 47, 2022</a:t>
            </a:r>
            <a:br>
              <a:rPr lang="en-GB" sz="1800" b="0" kern="0" dirty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855902-A27F-4818-A030-BDFC35869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11BD5A-72E0-5DED-3BA7-E2B908F76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Geographic distribution of EVD cases, Uganda, 2022</a:t>
            </a:r>
            <a:endParaRPr lang="en-GB" dirty="0"/>
          </a:p>
        </p:txBody>
      </p:sp>
      <p:pic>
        <p:nvPicPr>
          <p:cNvPr id="7" name="Picture 7" descr="Map&#10;&#10;Description automatically generated">
            <a:extLst>
              <a:ext uri="{FF2B5EF4-FFF2-40B4-BE49-F238E27FC236}">
                <a16:creationId xmlns:a16="http://schemas.microsoft.com/office/drawing/2014/main" id="{ABA7CF93-AA39-D407-3C99-CB1549361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89342" y="1474237"/>
            <a:ext cx="7837877" cy="4702726"/>
          </a:xfrm>
        </p:spPr>
      </p:pic>
    </p:spTree>
    <p:extLst>
      <p:ext uri="{BB962C8B-B14F-4D97-AF65-F5344CB8AC3E}">
        <p14:creationId xmlns:p14="http://schemas.microsoft.com/office/powerpoint/2010/main" val="2797685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4350A4-D609-BEFA-16F5-900B4FF1D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ahoma"/>
                <a:ea typeface="Tahoma"/>
                <a:cs typeface="Tahoma"/>
              </a:rPr>
              <a:t>Ebola disease cases reported in Uganda in 2022, by weeks of reporting</a:t>
            </a:r>
            <a:endParaRPr lang="en-US" dirty="0">
              <a:latin typeface="Tahoma"/>
              <a:ea typeface="Tahoma"/>
              <a:cs typeface="Tahoma"/>
            </a:endParaRPr>
          </a:p>
        </p:txBody>
      </p:sp>
      <p:pic>
        <p:nvPicPr>
          <p:cNvPr id="5" name="Picture 5" descr="Chart, bar chart, histogram&#10;&#10;Description automatically generated">
            <a:extLst>
              <a:ext uri="{FF2B5EF4-FFF2-40B4-BE49-F238E27FC236}">
                <a16:creationId xmlns:a16="http://schemas.microsoft.com/office/drawing/2014/main" id="{C0264A1F-35FB-B78A-6E8A-156A9FF39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5555" y="1474237"/>
            <a:ext cx="9405452" cy="470272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E5842E-B8DB-B5A3-228A-92DFD8D9E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29376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4-3 V3.potx" id="{9BDBD759-98BF-44C9-BE40-39DDE91F763D}" vid="{AE0BEBD6-5E3B-49D9-977D-59D92A23FDD2}"/>
    </a:ext>
  </a:extLst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73" ma:contentTypeDescription="Create a new document." ma:contentTypeScope="" ma:versionID="940d117f71b4d70be7530f504628c853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targetNamespace="http://schemas.microsoft.com/office/2006/metadata/properties" ma:root="true" ma:fieldsID="152a32dcc410032a7688f2d6e22f54ea" ns2:_="" ns3:_="" ns4:_="">
    <xsd:import namespace="4240f11c-4df2-4a37-9be1-bdf0d4dfc218"/>
    <xsd:import namespace="fe73b3f6-a427-4a99-886e-da32c6de835d"/>
    <xsd:import namespace="26707851-2300-44a1-a4f6-7b3a1532295f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taxonomyMulti="true" ma:sspId="14c281f0-fdb2-43d6-8bd5-8268950107ba" ma:termSetId="0299f09b-7697-48da-88c2-893786836ca5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default="3;#Draft|bed60e9a-f1b8-4691-a7e2-534f78067ff3" ma:fieldId="{b489bfe2-1c72-49ab-a6a1-ae186fa4e51c}" ma:sspId="14c281f0-fdb2-43d6-8bd5-8268950107ba" ma:termSetId="142c0697-2f33-49ef-84e0-8a01165d72ad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default="4;#Active|50127695-0d4f-4ac1-ab93-ebc716c3e584" ma:fieldId="{cbaf9fda-af87-475a-8d0a-e10d3e79318e}" ma:sspId="14c281f0-fdb2-43d6-8bd5-8268950107ba" ma:termSetId="84fb9b37-c2b8-4969-9234-b37fe8170d9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BAA1B3CB-E06D-4852-8322-CB880023CF48}">
  <ds:schemaRefs>
    <ds:schemaRef ds:uri="26707851-2300-44a1-a4f6-7b3a1532295f"/>
    <ds:schemaRef ds:uri="4240f11c-4df2-4a37-9be1-bdf0d4dfc218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76</Words>
  <Application>Microsoft Office PowerPoint</Application>
  <PresentationFormat>Widescreen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Tahoma</vt:lpstr>
      <vt:lpstr>Theme_ECDC</vt:lpstr>
      <vt:lpstr>Theme_ECDC</vt:lpstr>
      <vt:lpstr>Reusable maps and graphs from ECDC Communicable Disease Threats Report  Week 47, 2022 </vt:lpstr>
      <vt:lpstr>Geographic distribution of EVD cases, Uganda, 2022</vt:lpstr>
      <vt:lpstr>Ebola disease cases reported in Uganda in 2022, by weeks of reporting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lastModifiedBy>Anirban Dey</cp:lastModifiedBy>
  <cp:revision>23</cp:revision>
  <cp:lastPrinted>2017-03-24T07:50:18Z</cp:lastPrinted>
  <dcterms:created xsi:type="dcterms:W3CDTF">2015-11-05T13:02:54Z</dcterms:created>
  <dcterms:modified xsi:type="dcterms:W3CDTF">2022-11-25T16:13:30Z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SharedWithUsers">
    <vt:lpwstr>127;#Jeremy Duns;#199;#Editors</vt:lpwstr>
  </property>
  <property fmtid="{D5CDD505-2E9C-101B-9397-08002B2CF9AE}" pid="34" name="lcf76f155ced4ddcb4097134ff3c332f">
    <vt:lpwstr/>
  </property>
  <property fmtid="{D5CDD505-2E9C-101B-9397-08002B2CF9AE}" pid="35" name="MediaServiceImageTags">
    <vt:lpwstr/>
  </property>
</Properties>
</file>