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86" r:id="rId11"/>
    <p:sldId id="285" r:id="rId12"/>
    <p:sldId id="287" r:id="rId13"/>
    <p:sldId id="289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27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20/09/2019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38,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18 September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0" t="2659" r="6702" b="4994"/>
          <a:stretch/>
        </p:blipFill>
        <p:spPr>
          <a:xfrm>
            <a:off x="1146629" y="678619"/>
            <a:ext cx="8926285" cy="58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solidFill>
                  <a:prstClr val="black"/>
                </a:solidFill>
              </a:rPr>
              <a:t>18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sz="1800" dirty="0">
                <a:solidFill>
                  <a:prstClr val="black"/>
                </a:solidFill>
              </a:rPr>
              <a:t>September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637236"/>
            <a:ext cx="9612027" cy="58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18 </a:t>
            </a:r>
            <a:r>
              <a:rPr lang="en-GB" sz="1600" dirty="0">
                <a:solidFill>
                  <a:prstClr val="black"/>
                </a:solidFill>
              </a:rPr>
              <a:t>September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329" r="1919" b="2222"/>
          <a:stretch/>
        </p:blipFill>
        <p:spPr>
          <a:xfrm>
            <a:off x="1928690" y="567245"/>
            <a:ext cx="7851613" cy="60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of West Nile virus in humans in affected areas in the EU/EEA Member States in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8" y="1031005"/>
            <a:ext cx="7914636" cy="55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53" y="0"/>
            <a:ext cx="9512634" cy="6717671"/>
          </a:xfrm>
        </p:spPr>
      </p:pic>
    </p:spTree>
    <p:extLst>
      <p:ext uri="{BB962C8B-B14F-4D97-AF65-F5344CB8AC3E}">
        <p14:creationId xmlns:p14="http://schemas.microsoft.com/office/powerpoint/2010/main" val="294434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chikungunya </a:t>
            </a:r>
            <a:r>
              <a:rPr lang="en-GB" dirty="0" smtClean="0"/>
              <a:t>virus disease cases </a:t>
            </a:r>
            <a:r>
              <a:rPr lang="en-GB" dirty="0"/>
              <a:t>reported worldwide, </a:t>
            </a:r>
            <a:r>
              <a:rPr lang="en-GB" dirty="0" smtClean="0"/>
              <a:t>July–September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4" b="5735"/>
          <a:stretch/>
        </p:blipFill>
        <p:spPr>
          <a:xfrm>
            <a:off x="1154645" y="1175658"/>
            <a:ext cx="9258317" cy="5299884"/>
          </a:xfrm>
        </p:spPr>
      </p:pic>
    </p:spTree>
    <p:extLst>
      <p:ext uri="{BB962C8B-B14F-4D97-AF65-F5344CB8AC3E}">
        <p14:creationId xmlns:p14="http://schemas.microsoft.com/office/powerpoint/2010/main" val="9995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64" y="165437"/>
            <a:ext cx="887179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</a:t>
            </a:r>
            <a:r>
              <a:rPr lang="en-GB" dirty="0" smtClean="0"/>
              <a:t>dengue cases </a:t>
            </a:r>
            <a:r>
              <a:rPr lang="en-GB" dirty="0"/>
              <a:t>reported worldwide, July–September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r="9230" b="22376"/>
          <a:stretch/>
        </p:blipFill>
        <p:spPr>
          <a:xfrm>
            <a:off x="1386866" y="1117159"/>
            <a:ext cx="9385753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59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d23a570b-d7a9-49ca-a34c-8afb8206b4bf"/>
    <ds:schemaRef ds:uri="http://purl.org/dc/elements/1.1/"/>
    <ds:schemaRef ds:uri="376727eb-354b-45e4-998d-f84ea079474e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21397</TotalTime>
  <Words>122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38, 2019 </vt:lpstr>
      <vt:lpstr>PowerPoint Presentation</vt:lpstr>
      <vt:lpstr>Ebola Virus Disease case distribution in DRC and Uganda as of 18 September 2019</vt:lpstr>
      <vt:lpstr>PowerPoint Presentation</vt:lpstr>
      <vt:lpstr>Distribution of West Nile virus in humans in affected areas in the EU/EEA Member States in 2019</vt:lpstr>
      <vt:lpstr>PowerPoint Presentation</vt:lpstr>
      <vt:lpstr>Geographical distribution of chikungunya virus disease cases reported worldwide, July–September 2019</vt:lpstr>
      <vt:lpstr>Geographical distribution of dengue cases reported worldwide, July–September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1665</cp:revision>
  <cp:lastPrinted>2017-03-24T07:50:18Z</cp:lastPrinted>
  <dcterms:created xsi:type="dcterms:W3CDTF">2015-11-05T13:02:54Z</dcterms:created>
  <dcterms:modified xsi:type="dcterms:W3CDTF">2019-09-20T10:16:50Z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