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26" r:id="rId12"/>
    <p:sldId id="327" r:id="rId13"/>
  </p:sldIdLst>
  <p:sldSz cx="12192000" cy="6858000"/>
  <p:notesSz cx="7010400" cy="9296400"/>
  <p:custDataLst>
    <p:tags r:id="rId16"/>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2"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87662" autoAdjust="0"/>
  </p:normalViewPr>
  <p:slideViewPr>
    <p:cSldViewPr snapToGrid="0">
      <p:cViewPr varScale="1">
        <p:scale>
          <a:sx n="58" d="100"/>
          <a:sy n="58" d="100"/>
        </p:scale>
        <p:origin x="115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32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31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453837CD-91BC-466F-9CBE-180EF1948327}"/>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31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Content Placeholder 2">
            <a:extLst>
              <a:ext uri="{FF2B5EF4-FFF2-40B4-BE49-F238E27FC236}">
                <a16:creationId xmlns:a16="http://schemas.microsoft.com/office/drawing/2014/main" id="{F54AFA3F-4D59-4E78-9046-497CE7F5473F}"/>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31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Content Placeholder 2">
            <a:extLst>
              <a:ext uri="{FF2B5EF4-FFF2-40B4-BE49-F238E27FC236}">
                <a16:creationId xmlns:a16="http://schemas.microsoft.com/office/drawing/2014/main" id="{57EEC185-AC22-4E4E-93D4-3F29CAC191AA}"/>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25417"/>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30 to week 31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8" name="Content Placeholder 2">
            <a:extLst>
              <a:ext uri="{FF2B5EF4-FFF2-40B4-BE49-F238E27FC236}">
                <a16:creationId xmlns:a16="http://schemas.microsoft.com/office/drawing/2014/main" id="{DEB12584-E6DE-4902-919E-EA6A94FB5862}"/>
              </a:ext>
            </a:extLst>
          </p:cNvPr>
          <p:cNvPicPr>
            <a:picLocks/>
          </p:cNvPicPr>
          <p:nvPr/>
        </p:nvPicPr>
        <p:blipFill>
          <a:blip r:embed="rId3" cstate="print"/>
          <a:stretch>
            <a:fillRect/>
          </a:stretch>
        </p:blipFill>
        <p:spPr>
          <a:xfrm>
            <a:off x="2010802" y="760164"/>
            <a:ext cx="7772400" cy="5412036"/>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58495-1D0A-4E91-B5B2-9302366F9166}"/>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AA2CDF50-FDF0-4583-AA07-99FD7FEB15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796" y="304799"/>
            <a:ext cx="8738151" cy="6170743"/>
          </a:xfrm>
          <a:prstGeom prst="rect">
            <a:avLst/>
          </a:prstGeom>
        </p:spPr>
      </p:pic>
    </p:spTree>
    <p:extLst>
      <p:ext uri="{BB962C8B-B14F-4D97-AF65-F5344CB8AC3E}">
        <p14:creationId xmlns:p14="http://schemas.microsoft.com/office/powerpoint/2010/main" val="187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0B8B0-FA4F-44B5-8A95-23452F6F8DF0}"/>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3707D2E4-17D8-4573-9C95-D2890E308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2331" y="334297"/>
            <a:ext cx="8625230" cy="6091000"/>
          </a:xfrm>
          <a:prstGeom prst="rect">
            <a:avLst/>
          </a:prstGeom>
        </p:spPr>
      </p:pic>
    </p:spTree>
    <p:extLst>
      <p:ext uri="{BB962C8B-B14F-4D97-AF65-F5344CB8AC3E}">
        <p14:creationId xmlns:p14="http://schemas.microsoft.com/office/powerpoint/2010/main" val="1900356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http://schemas.microsoft.com/sharepoint/v3"/>
    <ds:schemaRef ds:uri="http://purl.org/dc/elements/1.1/"/>
    <ds:schemaRef ds:uri="376727eb-354b-45e4-998d-f84ea079474e"/>
    <ds:schemaRef ds:uri="http://schemas.microsoft.com/office/2006/documentManagement/types"/>
    <ds:schemaRef ds:uri="http://schemas.microsoft.com/office/2006/metadata/properties"/>
    <ds:schemaRef ds:uri="d23a570b-d7a9-49ca-a34c-8afb8206b4bf"/>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27934</TotalTime>
  <Words>271</Words>
  <Application>Microsoft Office PowerPoint</Application>
  <PresentationFormat>Widescreen</PresentationFormat>
  <Paragraphs>17</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32 2021 </vt:lpstr>
      <vt:lpstr>Distribution of COVID-19 cases worldwide in accordance with the applied case definitions in the affected countries, as of week 31 2021</vt:lpstr>
      <vt:lpstr>Distribution of COVID-19 deaths worldwide, as of week 31 2021 </vt:lpstr>
      <vt:lpstr>Distribution of laboratory-confirmed cases of COVID-19  in the EU/EEA, as of week 31 2021</vt:lpstr>
      <vt:lpstr>Geographical distribution of 14-day cumulative number of reported COVID-19 cases  per 100 000 population, worldwide, week 30 to week 31 2021</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2184</cp:revision>
  <cp:lastPrinted>2017-03-24T07:50:18Z</cp:lastPrinted>
  <dcterms:created xsi:type="dcterms:W3CDTF">2015-11-05T13:02:54Z</dcterms:created>
  <dcterms:modified xsi:type="dcterms:W3CDTF">2021-08-13T11:44:35Z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