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9"/>
  </p:notesMasterIdLst>
  <p:handoutMasterIdLst>
    <p:handoutMasterId r:id="rId10"/>
  </p:handoutMasterIdLst>
  <p:sldIdLst>
    <p:sldId id="256" r:id="rId7"/>
    <p:sldId id="261" r:id="rId8"/>
  </p:sldIdLst>
  <p:sldSz cx="12192000" cy="6858000"/>
  <p:notesSz cx="7010400" cy="9296400"/>
  <p:custDataLst>
    <p:tags r:id="rId11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FE95B-6929-5A24-529C-BBF984C5CA61}" v="13" dt="2023-04-20T12:17:27.947"/>
    <p1510:client id="{99017B70-1C9B-DB76-1A9C-D13BBEAC0404}" v="1" dt="2023-04-21T12:22:04.26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urosurveillance.org/content/10.2807/1560-7917.ES.2023.28.8.230010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16, 2023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6154-AF18-DF79-C277-39B430AC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63" y="223936"/>
            <a:ext cx="10354188" cy="951722"/>
          </a:xfrm>
        </p:spPr>
        <p:txBody>
          <a:bodyPr>
            <a:noAutofit/>
          </a:bodyPr>
          <a:lstStyle/>
          <a:p>
            <a:r>
              <a:rPr lang="en-GB" sz="1800" dirty="0">
                <a:latin typeface="Tahoma"/>
                <a:ea typeface="Tahoma"/>
                <a:cs typeface="Tahoma"/>
              </a:rPr>
              <a:t>Distribution of confirmed human cases of avian influenza A(H5N1) virus infection by year of onset and country, 2003–2023 (updated on 19 April 2023, n=874)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76D1E-54C5-2E93-BEDB-403254BD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C7C00-F7A6-E9EF-78EF-9AD9769C6BF6}"/>
              </a:ext>
            </a:extLst>
          </p:cNvPr>
          <p:cNvSpPr txBox="1"/>
          <p:nvPr/>
        </p:nvSpPr>
        <p:spPr>
          <a:xfrm>
            <a:off x="407438" y="6346276"/>
            <a:ext cx="990862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/>
              <a:t>Note</a:t>
            </a:r>
            <a:r>
              <a:rPr lang="en-GB" sz="1200"/>
              <a:t>: </a:t>
            </a:r>
            <a:r>
              <a:rPr lang="en-GB" sz="1200" i="1"/>
              <a:t>includes two asymptomatic cases reported in 2022 from Spain with suspected environmental contamination (</a:t>
            </a:r>
            <a:r>
              <a:rPr lang="en-GB" sz="1200" i="1">
                <a:hlinkClick r:id="rId2"/>
              </a:rPr>
              <a:t>Eurosurveillance, 2023</a:t>
            </a:r>
            <a:r>
              <a:rPr lang="en-GB" sz="1200" i="1"/>
              <a:t>) </a:t>
            </a:r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7F49A103-CF3B-B2E3-FBBE-399EE57DC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71" y="1146980"/>
            <a:ext cx="8263269" cy="50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61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882f2290ec6152e324ffe7d13c8c82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20c86d5d45e47c915da44a290dcf63f2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Props1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F5170F5-5281-46F2-9BAF-2FE9298FF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26707851-2300-44a1-a4f6-7b3a1532295f"/>
    <ds:schemaRef ds:uri="603f25e7-7e5f-4593-b1ce-df9d1cf87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www.w3.org/XML/1998/namespace"/>
    <ds:schemaRef ds:uri="http://schemas.microsoft.com/office/2006/documentManagement/types"/>
    <ds:schemaRef ds:uri="4240f11c-4df2-4a37-9be1-bdf0d4dfc218"/>
    <ds:schemaRef ds:uri="http://purl.org/dc/dcmitype/"/>
    <ds:schemaRef ds:uri="fe73b3f6-a427-4a99-886e-da32c6de835d"/>
    <ds:schemaRef ds:uri="http://schemas.microsoft.com/office/infopath/2007/PartnerControls"/>
    <ds:schemaRef ds:uri="26707851-2300-44a1-a4f6-7b3a1532295f"/>
    <ds:schemaRef ds:uri="http://schemas.openxmlformats.org/package/2006/metadata/core-properties"/>
    <ds:schemaRef ds:uri="http://purl.org/dc/elements/1.1/"/>
    <ds:schemaRef ds:uri="603f25e7-7e5f-4593-b1ce-df9d1cf8771a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105</Words>
  <Application>Microsoft Office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Tahoma</vt:lpstr>
      <vt:lpstr>Theme_ECDC</vt:lpstr>
      <vt:lpstr>Reusable maps and graphs from ECDC Communicable Disease Threats Report  Week 16, 2023 </vt:lpstr>
      <vt:lpstr>Distribution of confirmed human cases of avian influenza A(H5N1) virus infection by year of onset and country, 2003–2023 (updated on 19 April 2023, n=874)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21</cp:revision>
  <cp:lastPrinted>2017-03-24T07:50:18Z</cp:lastPrinted>
  <dcterms:created xsi:type="dcterms:W3CDTF">2015-11-05T13:02:54Z</dcterms:created>
  <dcterms:modified xsi:type="dcterms:W3CDTF">2023-04-21T12:23:21Z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