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662" autoAdjust="0"/>
  </p:normalViewPr>
  <p:slideViewPr>
    <p:cSldViewPr snapToGrid="0">
      <p:cViewPr varScale="1">
        <p:scale>
          <a:sx n="109" d="100"/>
          <a:sy n="109" d="100"/>
        </p:scale>
        <p:origin x="965"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2022</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11 2022</a:t>
            </a:r>
            <a:br>
              <a:rPr lang="en-GB" sz="1800" b="0" kern="0" dirty="0">
                <a:solidFill>
                  <a:prstClr val="white"/>
                </a:solidFill>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11, 2022</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5518EFC0-3016-46C5-A2BD-04815F43BDCC}"/>
              </a:ext>
            </a:extLst>
          </p:cNvPr>
          <p:cNvPicPr>
            <a:picLocks noChangeAspect="1"/>
          </p:cNvPicPr>
          <p:nvPr/>
        </p:nvPicPr>
        <p:blipFill>
          <a:blip r:embed="rId3"/>
          <a:stretch>
            <a:fillRect/>
          </a:stretch>
        </p:blipFill>
        <p:spPr>
          <a:xfrm>
            <a:off x="343551" y="107751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11, 2022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1C0E8935-2B1C-46E5-8C1F-01AA5116FFBE}"/>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11, 2022</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50838E9D-2141-485F-8F9D-DAFF476AC3C4}"/>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686936" y="56276"/>
            <a:ext cx="10354188" cy="718451"/>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as of week 11, 2022</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FFD3BD22-8173-4B75-BA56-E178BF6F6C9E}"/>
              </a:ext>
            </a:extLst>
          </p:cNvPr>
          <p:cNvPicPr>
            <a:picLocks noChangeAspect="1"/>
          </p:cNvPicPr>
          <p:nvPr/>
        </p:nvPicPr>
        <p:blipFill>
          <a:blip r:embed="rId3"/>
          <a:stretch>
            <a:fillRect/>
          </a:stretch>
        </p:blipFill>
        <p:spPr>
          <a:xfrm>
            <a:off x="2103929" y="770461"/>
            <a:ext cx="7520202" cy="5317077"/>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A98013DF-7568-4DE1-A15A-B72D0DA1D637}">
  <ds:schemaRefs>
    <ds:schemaRef ds:uri="d23a570b-d7a9-49ca-a34c-8afb8206b4bf"/>
    <ds:schemaRef ds:uri="http://schemas.microsoft.com/sharepoint/v3"/>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376727eb-354b-45e4-998d-f84ea079474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28564</TotalTime>
  <Words>271</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11 2022 </vt:lpstr>
      <vt:lpstr>Distribution of COVID-19 cases worldwide, in accordance with the applied case definitions in the affected countries, as of week 11, 2022</vt:lpstr>
      <vt:lpstr>Distribution of COVID-19 deaths worldwide, as of week 11, 2022 </vt:lpstr>
      <vt:lpstr>Distribution of laboratory-confirmed cases of COVID-19  in the EU/EEA, as of week 11, 2022</vt:lpstr>
      <vt:lpstr>Geographical distribution of 14-day cumulative number of reported COVID-19 cases  per 100 000 population, worldwide, as of week 11, 2022</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2208</cp:revision>
  <cp:lastPrinted>2017-03-24T07:50:18Z</cp:lastPrinted>
  <dcterms:created xsi:type="dcterms:W3CDTF">2015-11-05T13:02:54Z</dcterms:created>
  <dcterms:modified xsi:type="dcterms:W3CDTF">2022-03-18T13:13:19Z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