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7"/>
  </p:notesMasterIdLst>
  <p:handoutMasterIdLst>
    <p:handoutMasterId r:id="rId18"/>
  </p:handoutMasterIdLst>
  <p:sldIdLst>
    <p:sldId id="256" r:id="rId7"/>
    <p:sldId id="302" r:id="rId8"/>
    <p:sldId id="303" r:id="rId9"/>
    <p:sldId id="300" r:id="rId10"/>
    <p:sldId id="306" r:id="rId11"/>
    <p:sldId id="267" r:id="rId12"/>
    <p:sldId id="280" r:id="rId13"/>
    <p:sldId id="268" r:id="rId14"/>
    <p:sldId id="304" r:id="rId15"/>
    <p:sldId id="305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1026" autoAdjust="0"/>
  </p:normalViewPr>
  <p:slideViewPr>
    <p:cSldViewPr snapToGrid="0">
      <p:cViewPr varScale="1">
        <p:scale>
          <a:sx n="41" d="100"/>
          <a:sy n="41" d="100"/>
        </p:scale>
        <p:origin x="11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13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28/02/2020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9, 2020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cholera cases reported worldwide in all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79" y="1175658"/>
            <a:ext cx="8335164" cy="52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0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302" y="56035"/>
            <a:ext cx="7828430" cy="9517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1800" dirty="0"/>
              <a:t>Geographical distribution of COVID-19 cases (according to the applied case definition in the country), as of 28 February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7"/>
          <a:stretch/>
        </p:blipFill>
        <p:spPr>
          <a:xfrm>
            <a:off x="1492216" y="906598"/>
            <a:ext cx="8875059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20" y="214865"/>
            <a:ext cx="9581640" cy="951722"/>
          </a:xfrm>
        </p:spPr>
        <p:txBody>
          <a:bodyPr>
            <a:noAutofit/>
          </a:bodyPr>
          <a:lstStyle/>
          <a:p>
            <a:pPr algn="ctr"/>
            <a:r>
              <a:rPr lang="en-GB" sz="1800" dirty="0"/>
              <a:t>Geographic distribution of </a:t>
            </a:r>
            <a:r>
              <a:rPr lang="en-GB" sz="1800" dirty="0" smtClean="0"/>
              <a:t>laboratory confirmed COVID-19 cases</a:t>
            </a:r>
            <a:r>
              <a:rPr lang="en-GB" sz="1800" dirty="0"/>
              <a:t> in the </a:t>
            </a:r>
            <a:r>
              <a:rPr lang="en-GB" sz="1800" dirty="0" smtClean="0"/>
              <a:t>EU/EEA</a:t>
            </a:r>
            <a:r>
              <a:rPr lang="en-GB" sz="1800" dirty="0"/>
              <a:t>,</a:t>
            </a:r>
            <a:r>
              <a:rPr lang="en-GB" sz="1800" dirty="0" smtClean="0"/>
              <a:t> </a:t>
            </a:r>
            <a:r>
              <a:rPr lang="en-GB" sz="1800" dirty="0"/>
              <a:t>the </a:t>
            </a:r>
            <a:r>
              <a:rPr lang="en-GB" sz="1800" dirty="0" smtClean="0"/>
              <a:t>UK, Switzerland and San Marino as of 21 February 2020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71" y="993936"/>
            <a:ext cx="7839347" cy="55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997" y="75119"/>
            <a:ext cx="837339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 (according to the applied case definition in the country) by country and region, as of </a:t>
            </a:r>
            <a:r>
              <a:rPr lang="en-GB" sz="1800" dirty="0" smtClean="0"/>
              <a:t>28 </a:t>
            </a:r>
            <a:r>
              <a:rPr lang="en-GB" sz="1800" dirty="0"/>
              <a:t>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397537" y="1561106"/>
            <a:ext cx="101707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All countries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5057" y="1609194"/>
            <a:ext cx="245291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Countries outside </a:t>
            </a:r>
            <a:r>
              <a:rPr lang="en-GB" sz="1200" dirty="0"/>
              <a:t>China Mainland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51" y="1935480"/>
            <a:ext cx="5873688" cy="3278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913" y="2110719"/>
            <a:ext cx="5526954" cy="31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574933"/>
            <a:ext cx="4767750" cy="4501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08" y="1574933"/>
            <a:ext cx="6617208" cy="34496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2975" y="75119"/>
            <a:ext cx="7395415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1800" dirty="0"/>
              <a:t>Distribution of COVID-19 cases (according to the applied case definition in the country</a:t>
            </a:r>
            <a:r>
              <a:rPr lang="en-GB" sz="1800" dirty="0" smtClean="0"/>
              <a:t>) in EU/EEA, the UK, Switzerland and San Marino, </a:t>
            </a:r>
            <a:r>
              <a:rPr lang="en-GB" sz="1800" dirty="0"/>
              <a:t>as of </a:t>
            </a:r>
            <a:r>
              <a:rPr lang="en-GB" sz="1800" dirty="0" smtClean="0"/>
              <a:t>28 </a:t>
            </a:r>
            <a:r>
              <a:rPr lang="en-GB" sz="1800" dirty="0"/>
              <a:t>February 2020</a:t>
            </a:r>
          </a:p>
        </p:txBody>
      </p:sp>
    </p:spTree>
    <p:extLst>
      <p:ext uri="{BB962C8B-B14F-4D97-AF65-F5344CB8AC3E}">
        <p14:creationId xmlns:p14="http://schemas.microsoft.com/office/powerpoint/2010/main" val="47884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7190" y="430168"/>
            <a:ext cx="10471319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dirty="0">
                <a:solidFill>
                  <a:srgbClr val="002060"/>
                </a:solidFill>
              </a:rPr>
              <a:t>Distribution of confirmed and probable cases of Ebola virus disease by week of reporting, Democratic Republic of the Congo and Uganda, as of </a:t>
            </a:r>
            <a:r>
              <a:rPr lang="en-GB" sz="2000" dirty="0" smtClean="0">
                <a:solidFill>
                  <a:srgbClr val="002060"/>
                </a:solidFill>
              </a:rPr>
              <a:t>25 </a:t>
            </a:r>
            <a:r>
              <a:rPr lang="en-GB" sz="2000" dirty="0">
                <a:solidFill>
                  <a:srgbClr val="002060"/>
                </a:solidFill>
              </a:rPr>
              <a:t>February 2020</a:t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5" t="3033" r="6112" b="7001"/>
          <a:stretch/>
        </p:blipFill>
        <p:spPr>
          <a:xfrm>
            <a:off x="1278713" y="982548"/>
            <a:ext cx="8885682" cy="56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43" y="129900"/>
            <a:ext cx="10354188" cy="486278"/>
          </a:xfrm>
        </p:spPr>
        <p:txBody>
          <a:bodyPr>
            <a:normAutofit fontScale="90000"/>
          </a:bodyPr>
          <a:lstStyle/>
          <a:p>
            <a:r>
              <a:rPr lang="en-GB" altLang="en-US" sz="2000" dirty="0">
                <a:solidFill>
                  <a:srgbClr val="002060"/>
                </a:solidFill>
              </a:rPr>
              <a:t>Ebola Virus Disease case distribution in DRC and Uganda as of </a:t>
            </a:r>
            <a:r>
              <a:rPr lang="en-GB" altLang="en-US" sz="2000" dirty="0" smtClean="0">
                <a:solidFill>
                  <a:srgbClr val="002060"/>
                </a:solidFill>
              </a:rPr>
              <a:t>25 </a:t>
            </a:r>
            <a:r>
              <a:rPr lang="en-GB" altLang="en-US" sz="2000" dirty="0">
                <a:solidFill>
                  <a:srgbClr val="002060"/>
                </a:solidFill>
              </a:rPr>
              <a:t>February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altLang="en-US" sz="2000" dirty="0">
                <a:solidFill>
                  <a:srgbClr val="002060"/>
                </a:solidFill>
              </a:rPr>
              <a:t>2020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9627"/>
          <a:stretch/>
        </p:blipFill>
        <p:spPr>
          <a:xfrm>
            <a:off x="1335025" y="505021"/>
            <a:ext cx="7488935" cy="60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2951" y="222710"/>
            <a:ext cx="10332720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dirty="0">
                <a:solidFill>
                  <a:srgbClr val="002060"/>
                </a:solidFill>
              </a:rPr>
              <a:t>Geographical distribution of confirmed and probable cases of Ebola virus disease, </a:t>
            </a:r>
            <a:r>
              <a:rPr lang="en-GB" sz="2000" dirty="0" smtClean="0">
                <a:solidFill>
                  <a:srgbClr val="002060"/>
                </a:solidFill>
              </a:rPr>
              <a:t>Democratic </a:t>
            </a:r>
            <a:r>
              <a:rPr lang="en-GB" sz="2000" dirty="0">
                <a:solidFill>
                  <a:srgbClr val="002060"/>
                </a:solidFill>
              </a:rPr>
              <a:t>Republic of the Congo and Uganda as of </a:t>
            </a:r>
            <a:r>
              <a:rPr lang="en-GB" sz="2000" dirty="0" smtClean="0">
                <a:solidFill>
                  <a:srgbClr val="002060"/>
                </a:solidFill>
              </a:rPr>
              <a:t>25 </a:t>
            </a:r>
            <a:r>
              <a:rPr lang="en-GB" sz="2000" dirty="0">
                <a:solidFill>
                  <a:srgbClr val="002060"/>
                </a:solidFill>
              </a:rPr>
              <a:t>February 2020</a:t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30" y="950976"/>
            <a:ext cx="7253881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new cholera cases reported worldwide in 2020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66"/>
          <a:stretch/>
        </p:blipFill>
        <p:spPr>
          <a:xfrm>
            <a:off x="1868243" y="1175658"/>
            <a:ext cx="8432725" cy="52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73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d23a570b-d7a9-49ca-a34c-8afb8206b4bf"/>
    <ds:schemaRef ds:uri="http://schemas.microsoft.com/office/2006/documentManagement/types"/>
    <ds:schemaRef ds:uri="376727eb-354b-45e4-998d-f84ea079474e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22061</TotalTime>
  <Words>195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Tahoma</vt:lpstr>
      <vt:lpstr>Theme_ECDC</vt:lpstr>
      <vt:lpstr>Reusable maps and graphs from ECDC Communicable Disease Threats Report   Week 9, 2020 </vt:lpstr>
      <vt:lpstr>Geographical distribution of COVID-19 cases (according to the applied case definition in the country), as of 28 February 2020</vt:lpstr>
      <vt:lpstr>Geographic distribution of laboratory confirmed COVID-19 cases in the EU/EEA, the UK, Switzerland and San Marino as of 21 February 2020 </vt:lpstr>
      <vt:lpstr>Distribution of COVID-19 cases (according to the applied case definition in the country) by country and region, as of 28 February 2020</vt:lpstr>
      <vt:lpstr>Distribution of COVID-19 cases (according to the applied case definition in the country) in EU/EEA, the UK, Switzerland and San Marino, as of 28 February 2020</vt:lpstr>
      <vt:lpstr>PowerPoint Presentation</vt:lpstr>
      <vt:lpstr>Ebola Virus Disease case distribution in DRC and Uganda as of 25 February 2020</vt:lpstr>
      <vt:lpstr>PowerPoint Presentation</vt:lpstr>
      <vt:lpstr>Geographical distribution of new cholera cases reported worldwide in 2020 </vt:lpstr>
      <vt:lpstr>Geographical distribution of cholera cases reported worldwide in all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1825</cp:revision>
  <cp:lastPrinted>2017-03-24T07:50:18Z</cp:lastPrinted>
  <dcterms:created xsi:type="dcterms:W3CDTF">2015-11-05T13:02:54Z</dcterms:created>
  <dcterms:modified xsi:type="dcterms:W3CDTF">2020-02-28T11:27:15Z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