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302" r:id="rId8"/>
    <p:sldId id="301" r:id="rId9"/>
    <p:sldId id="303" r:id="rId10"/>
    <p:sldId id="300" r:id="rId11"/>
    <p:sldId id="267" r:id="rId12"/>
    <p:sldId id="280" r:id="rId13"/>
    <p:sldId id="268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20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1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14/02/2020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7, 2020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00" y="209501"/>
            <a:ext cx="6968100" cy="95172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Geographical </a:t>
            </a:r>
            <a:r>
              <a:rPr lang="en-GB" sz="2000" dirty="0">
                <a:solidFill>
                  <a:srgbClr val="002060"/>
                </a:solidFill>
              </a:rPr>
              <a:t>distribution of </a:t>
            </a:r>
            <a:r>
              <a:rPr lang="en-GB" sz="2000" dirty="0" smtClean="0">
                <a:solidFill>
                  <a:srgbClr val="002060"/>
                </a:solidFill>
              </a:rPr>
              <a:t>COVID-19 cases (according to the applied case definition in the country), </a:t>
            </a:r>
            <a:r>
              <a:rPr lang="en-GB" sz="2000" dirty="0" smtClean="0">
                <a:solidFill>
                  <a:srgbClr val="002060"/>
                </a:solidFill>
              </a:rPr>
              <a:t>as </a:t>
            </a:r>
            <a:r>
              <a:rPr lang="en-GB" sz="2000" dirty="0">
                <a:solidFill>
                  <a:srgbClr val="002060"/>
                </a:solidFill>
              </a:rPr>
              <a:t>of </a:t>
            </a:r>
            <a:r>
              <a:rPr lang="en-GB" sz="2000" dirty="0" smtClean="0">
                <a:solidFill>
                  <a:srgbClr val="002060"/>
                </a:solidFill>
              </a:rPr>
              <a:t>14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February </a:t>
            </a:r>
            <a:r>
              <a:rPr lang="en-GB" sz="2000" dirty="0">
                <a:solidFill>
                  <a:srgbClr val="002060"/>
                </a:solidFill>
              </a:rPr>
              <a:t>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/>
          <a:stretch/>
        </p:blipFill>
        <p:spPr>
          <a:xfrm>
            <a:off x="2154917" y="1161223"/>
            <a:ext cx="8258045" cy="51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673" y="251977"/>
            <a:ext cx="7560687" cy="951722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Geographical distribution </a:t>
            </a:r>
            <a:r>
              <a:rPr lang="en-GB" sz="2000" dirty="0" smtClean="0">
                <a:solidFill>
                  <a:srgbClr val="002060"/>
                </a:solidFill>
              </a:rPr>
              <a:t>of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COVID-19 cases (according to the applied case definition in the country) </a:t>
            </a:r>
            <a:r>
              <a:rPr lang="en-GB" sz="2000" dirty="0">
                <a:solidFill>
                  <a:srgbClr val="002060"/>
                </a:solidFill>
              </a:rPr>
              <a:t>in South-East Asia, as of </a:t>
            </a:r>
            <a:r>
              <a:rPr lang="en-GB" sz="2000" dirty="0" smtClean="0">
                <a:solidFill>
                  <a:srgbClr val="002060"/>
                </a:solidFill>
              </a:rPr>
              <a:t>14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February </a:t>
            </a:r>
            <a:r>
              <a:rPr lang="en-GB" sz="2000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73" y="1165541"/>
            <a:ext cx="7506494" cy="53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37322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 distribution of </a:t>
            </a:r>
            <a:r>
              <a:rPr lang="en-GB" dirty="0" smtClean="0"/>
              <a:t>laboratory confirmed COVID-19 cases</a:t>
            </a:r>
            <a:r>
              <a:rPr lang="en-GB" dirty="0"/>
              <a:t> in the EU/EEA and the </a:t>
            </a:r>
            <a:r>
              <a:rPr lang="en-GB" dirty="0" smtClean="0"/>
              <a:t>UK, as of 14 February 2020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1068673"/>
            <a:ext cx="7647247" cy="54068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975" y="75119"/>
            <a:ext cx="7395415" cy="93708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Distribution of </a:t>
            </a:r>
            <a:r>
              <a:rPr lang="en-GB" sz="2000" dirty="0">
                <a:solidFill>
                  <a:srgbClr val="002060"/>
                </a:solidFill>
              </a:rPr>
              <a:t>COVID-19 cases (according to the applied case definition in the country) by </a:t>
            </a:r>
            <a:r>
              <a:rPr lang="en-GB" sz="2000" dirty="0">
                <a:solidFill>
                  <a:srgbClr val="002060"/>
                </a:solidFill>
              </a:rPr>
              <a:t>country and region, as </a:t>
            </a:r>
            <a:r>
              <a:rPr lang="en-GB" sz="2000">
                <a:solidFill>
                  <a:srgbClr val="002060"/>
                </a:solidFill>
              </a:rPr>
              <a:t>of </a:t>
            </a:r>
            <a:r>
              <a:rPr lang="en-GB" sz="2000" smtClean="0">
                <a:solidFill>
                  <a:srgbClr val="002060"/>
                </a:solidFill>
              </a:rPr>
              <a:t>14</a:t>
            </a:r>
            <a:r>
              <a:rPr lang="en-GB" sz="200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February </a:t>
            </a:r>
            <a:r>
              <a:rPr lang="en-GB" sz="2000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82975" y="998398"/>
            <a:ext cx="10170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All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1871" y="1065670"/>
            <a:ext cx="24529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Countries outside </a:t>
            </a:r>
            <a:r>
              <a:rPr lang="en-GB" sz="1200" dirty="0"/>
              <a:t>China Mainland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9556" y="3997549"/>
            <a:ext cx="150393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EU/EEA and the UK</a:t>
            </a:r>
            <a:endParaRPr lang="en-GB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25" y="1362377"/>
            <a:ext cx="5066086" cy="2475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394" y="1322772"/>
            <a:ext cx="4697870" cy="2644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188" y="4285994"/>
            <a:ext cx="3571876" cy="23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190" y="430168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Distribution of confirmed and probable cases of Ebola virus disease by week of reporting, Democratic Republic of the Congo and Uganda, as of </a:t>
            </a:r>
            <a:r>
              <a:rPr lang="en-GB" sz="2000" dirty="0" smtClean="0">
                <a:solidFill>
                  <a:srgbClr val="002060"/>
                </a:solidFill>
              </a:rPr>
              <a:t>11 </a:t>
            </a:r>
            <a:r>
              <a:rPr lang="en-GB" sz="2000" dirty="0">
                <a:solidFill>
                  <a:srgbClr val="002060"/>
                </a:solidFill>
              </a:rPr>
              <a:t>February 2020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3" t="3286" r="6805" b="6872"/>
          <a:stretch/>
        </p:blipFill>
        <p:spPr>
          <a:xfrm>
            <a:off x="685800" y="1132403"/>
            <a:ext cx="8355562" cy="53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 fontScale="90000"/>
          </a:bodyPr>
          <a:lstStyle/>
          <a:p>
            <a:r>
              <a:rPr lang="en-GB" altLang="en-US" sz="2000" dirty="0">
                <a:solidFill>
                  <a:srgbClr val="002060"/>
                </a:solidFill>
              </a:rPr>
              <a:t>Ebola Virus Disease case distribution in DRC and Uganda as of </a:t>
            </a:r>
            <a:r>
              <a:rPr lang="en-GB" altLang="en-US" sz="2000" dirty="0" smtClean="0">
                <a:solidFill>
                  <a:srgbClr val="002060"/>
                </a:solidFill>
              </a:rPr>
              <a:t>11 </a:t>
            </a:r>
            <a:r>
              <a:rPr lang="en-GB" altLang="en-US" sz="2000" dirty="0">
                <a:solidFill>
                  <a:srgbClr val="002060"/>
                </a:solidFill>
              </a:rPr>
              <a:t>February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altLang="en-US" sz="2000" dirty="0">
                <a:solidFill>
                  <a:srgbClr val="002060"/>
                </a:solidFill>
              </a:rPr>
              <a:t>2020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" y="571333"/>
            <a:ext cx="9250682" cy="60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Geographical distribution of confirmed and probable cases of Ebola virus disease, </a:t>
            </a:r>
            <a:r>
              <a:rPr lang="en-GB" sz="2000" dirty="0" smtClean="0">
                <a:solidFill>
                  <a:srgbClr val="002060"/>
                </a:solidFill>
              </a:rPr>
              <a:t>Democratic </a:t>
            </a:r>
            <a:r>
              <a:rPr lang="en-GB" sz="2000" dirty="0">
                <a:solidFill>
                  <a:srgbClr val="002060"/>
                </a:solidFill>
              </a:rPr>
              <a:t>Republic of the Congo and Uganda as </a:t>
            </a:r>
            <a:r>
              <a:rPr lang="en-GB" sz="2000">
                <a:solidFill>
                  <a:srgbClr val="002060"/>
                </a:solidFill>
              </a:rPr>
              <a:t>of </a:t>
            </a:r>
            <a:r>
              <a:rPr lang="en-GB" sz="2000" smtClean="0">
                <a:solidFill>
                  <a:srgbClr val="002060"/>
                </a:solidFill>
              </a:rPr>
              <a:t>11 </a:t>
            </a:r>
            <a:r>
              <a:rPr lang="en-GB" sz="2000" dirty="0">
                <a:solidFill>
                  <a:srgbClr val="002060"/>
                </a:solidFill>
              </a:rPr>
              <a:t>February 2020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953142"/>
            <a:ext cx="7382892" cy="57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376727eb-354b-45e4-998d-f84ea079474e"/>
    <ds:schemaRef ds:uri="http://schemas.microsoft.com/office/2006/metadata/properties"/>
    <ds:schemaRef ds:uri="d23a570b-d7a9-49ca-a34c-8afb8206b4b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21990</TotalTime>
  <Words>227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Tahoma</vt:lpstr>
      <vt:lpstr>Theme_ECDC</vt:lpstr>
      <vt:lpstr>Reusable maps and graphs from ECDC Communicable Disease Threats Report   Week 7, 2020 </vt:lpstr>
      <vt:lpstr>Geographical distribution of COVID-19 cases (according to the applied case definition in the country), as of 14 February 2020</vt:lpstr>
      <vt:lpstr>Geographical distribution of COVID-19 cases (according to the applied case definition in the country) in South-East Asia, as of 14 February 2020</vt:lpstr>
      <vt:lpstr>Geographic distribution of laboratory confirmed COVID-19 cases in the EU/EEA and the UK, as of 14 February 2020 </vt:lpstr>
      <vt:lpstr>Distribution of COVID-19 cases (according to the applied case definition in the country) by country and region, as of 14 February 2020</vt:lpstr>
      <vt:lpstr>PowerPoint Presentation</vt:lpstr>
      <vt:lpstr>Ebola Virus Disease case distribution in DRC and Uganda as of 11 February 2020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Ariana Wijermans</cp:lastModifiedBy>
  <cp:revision>1804</cp:revision>
  <cp:lastPrinted>2017-03-24T07:50:18Z</cp:lastPrinted>
  <dcterms:created xsi:type="dcterms:W3CDTF">2015-11-05T13:02:54Z</dcterms:created>
  <dcterms:modified xsi:type="dcterms:W3CDTF">2020-02-14T09:00:42Z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