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1" d="100"/>
          <a:sy n="61" d="100"/>
        </p:scale>
        <p:origin x="102" y="13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30/12/2020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53,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a:t>
            </a:r>
            <a:r>
              <a:rPr lang="en-GB" sz="1800" dirty="0" smtClean="0"/>
              <a:t>of week </a:t>
            </a:r>
            <a:r>
              <a:rPr lang="en-GB" sz="1800" dirty="0" smtClean="0"/>
              <a:t>52 </a:t>
            </a:r>
            <a:r>
              <a:rPr lang="en-GB" sz="1800" dirty="0"/>
              <a:t>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207601" y="1689298"/>
            <a:ext cx="11879365" cy="4068000"/>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a:t>
            </a:r>
            <a:r>
              <a:rPr lang="en-GB" sz="1800" dirty="0" smtClean="0"/>
              <a:t>52 </a:t>
            </a:r>
            <a:r>
              <a:rPr lang="en-GB" sz="1800" dirty="0"/>
              <a:t>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p:cNvPicPr>
            <a:picLocks noChangeAspect="1"/>
          </p:cNvPicPr>
          <p:nvPr/>
        </p:nvPicPr>
        <p:blipFill>
          <a:blip r:embed="rId3"/>
          <a:stretch>
            <a:fillRect/>
          </a:stretch>
        </p:blipFill>
        <p:spPr>
          <a:xfrm>
            <a:off x="159002" y="1470113"/>
            <a:ext cx="11783979" cy="4173942"/>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Week </a:t>
            </a:r>
            <a:r>
              <a:rPr lang="en-GB" sz="1800" dirty="0" smtClean="0"/>
              <a:t>52 </a:t>
            </a:r>
            <a:r>
              <a:rPr lang="en-GB" sz="1800" dirty="0"/>
              <a:t>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9144" y="5819978"/>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update COVID-19 daily data four times per week, Tuesdays to Fridays. This can result in a decrease of cumulative figures (cases or deaths) and related outputs. </a:t>
            </a:r>
          </a:p>
          <a:p>
            <a:endParaRPr lang="en-GB" sz="1100" dirty="0"/>
          </a:p>
          <a:p>
            <a:endParaRPr lang="en-GB" sz="1100" dirty="0"/>
          </a:p>
        </p:txBody>
      </p:sp>
      <p:pic>
        <p:nvPicPr>
          <p:cNvPr id="3" name="Picture 2"/>
          <p:cNvPicPr>
            <a:picLocks noChangeAspect="1"/>
          </p:cNvPicPr>
          <p:nvPr/>
        </p:nvPicPr>
        <p:blipFill>
          <a:blip r:embed="rId4"/>
          <a:stretch>
            <a:fillRect/>
          </a:stretch>
        </p:blipFill>
        <p:spPr>
          <a:xfrm>
            <a:off x="188427" y="1175525"/>
            <a:ext cx="11905114" cy="435401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a:t>
            </a:r>
            <a:r>
              <a:rPr lang="en-GB" sz="1800" dirty="0" smtClean="0"/>
              <a:t>52 </a:t>
            </a:r>
            <a:r>
              <a:rPr lang="en-GB" sz="1800" dirty="0"/>
              <a:t>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089" y="824057"/>
            <a:ext cx="7423456" cy="5250169"/>
          </a:xfrm>
          <a:prstGeom prst="rect">
            <a:avLst/>
          </a:prstGeom>
        </p:spPr>
      </p:pic>
    </p:spTree>
    <p:extLst>
      <p:ext uri="{BB962C8B-B14F-4D97-AF65-F5344CB8AC3E}">
        <p14:creationId xmlns:p14="http://schemas.microsoft.com/office/powerpoint/2010/main" val="3823556830"/>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purl.org/dc/elements/1.1/"/>
    <ds:schemaRef ds:uri="http://schemas.microsoft.com/office/2006/metadata/properties"/>
    <ds:schemaRef ds:uri="d23a570b-d7a9-49ca-a34c-8afb8206b4bf"/>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76727eb-354b-45e4-998d-f84ea07947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25855</TotalTime>
  <Words>416</Words>
  <Application>Microsoft Office PowerPoint</Application>
  <PresentationFormat>Widescreen</PresentationFormat>
  <Paragraphs>17</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53, 2020 </vt:lpstr>
      <vt:lpstr>Distribution of COVID-19 cases in accordance with the applied case definitions in the affected countries, as of week 52 2020</vt:lpstr>
      <vt:lpstr>Distribution of COVID-19 deaths* worldwide, as of Week 52 2020 </vt:lpstr>
      <vt:lpstr>Distribution of laboratory-confirmed cases of COVID-19 in the EU/EEA and the UK, as of Week 52 2020</vt:lpstr>
      <vt:lpstr>Geographic distribution of 14-day cumulative number of reported COVID-19 cases per 100 000 population, worldwide, as of Week 52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Laura Espinosa</cp:lastModifiedBy>
  <cp:revision>2112</cp:revision>
  <cp:lastPrinted>2017-03-24T07:50:18Z</cp:lastPrinted>
  <dcterms:created xsi:type="dcterms:W3CDTF">2015-11-05T13:02:54Z</dcterms:created>
  <dcterms:modified xsi:type="dcterms:W3CDTF">2020-12-30T10:28:27Z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