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0"/>
  </p:notesMasterIdLst>
  <p:handoutMasterIdLst>
    <p:handoutMasterId r:id="rId11"/>
  </p:handoutMasterIdLst>
  <p:sldIdLst>
    <p:sldId id="256" r:id="rId7"/>
    <p:sldId id="257" r:id="rId8"/>
    <p:sldId id="258" r:id="rId9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2018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CE9-5ECC-4B28-85E6-69F9AA30E5D8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2C7-D98E-481D-B68C-FABDEB55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4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21/12/2018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 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51,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2018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95" y="300235"/>
            <a:ext cx="9733934" cy="6257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5" y="421392"/>
            <a:ext cx="10354188" cy="951722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istribution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of confirmed and probable cases of Ebola virus disease,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19 December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 smtClean="0"/>
              <a:t>Geographical distribution of confirmed and probable cases of Ebola virus disease, North Kivu and </a:t>
            </a:r>
            <a:r>
              <a:rPr lang="en-GB" sz="1800" b="0" dirty="0" err="1" smtClean="0"/>
              <a:t>Ituri</a:t>
            </a:r>
            <a:r>
              <a:rPr lang="en-GB" sz="1800" b="0" dirty="0" smtClean="0"/>
              <a:t> Provinces, Democratic Republic of the Congo, as of week 51</a:t>
            </a:r>
            <a:r>
              <a:rPr lang="en-GB" sz="1800" b="0" smtClean="0"/>
              <a:t>, </a:t>
            </a:r>
            <a:r>
              <a:rPr lang="en-GB" sz="1800" b="0" smtClean="0"/>
              <a:t>2018</a:t>
            </a: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13" y="947277"/>
            <a:ext cx="7390482" cy="57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23a570b-d7a9-49ca-a34c-8afb8206b4bf"/>
    <ds:schemaRef ds:uri="376727eb-354b-45e4-998d-f84ea079474e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18418</TotalTime>
  <Words>70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Tahoma</vt:lpstr>
      <vt:lpstr>Theme_ECDC</vt:lpstr>
      <vt:lpstr>Reusable maps and graphs from ECDC Communicable Disease Threats Report    Week 51, 2018 </vt:lpstr>
      <vt:lpstr>Distribution of confirmed and probable cases of Ebola virus disease, North Kivu and Ituri Provinces, Democratic Republic of the Congo, as of 19 December 2018</vt:lpstr>
      <vt:lpstr>Geographical distribution of confirmed and probable cases of Ebola virus disease, North Kivu and Ituri Provinces, Democratic Republic of the Congo, as of week 51, 2018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51, 2018</dc:title>
  <dc:creator>ECDC</dc:creator>
  <cp:keywords/>
  <cp:lastModifiedBy>Vivian Tse</cp:lastModifiedBy>
  <cp:revision>1415</cp:revision>
  <cp:lastPrinted>2017-03-24T07:50:18Z</cp:lastPrinted>
  <dcterms:created xsi:type="dcterms:W3CDTF">2015-11-05T13:02:54Z</dcterms:created>
  <dcterms:modified xsi:type="dcterms:W3CDTF">2018-12-21T11:14:30Z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