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6"/>
  </p:notesMasterIdLst>
  <p:handoutMasterIdLst>
    <p:handoutMasterId r:id="rId17"/>
  </p:handoutMasterIdLst>
  <p:sldIdLst>
    <p:sldId id="256" r:id="rId7"/>
    <p:sldId id="264" r:id="rId8"/>
    <p:sldId id="271" r:id="rId9"/>
    <p:sldId id="265" r:id="rId10"/>
    <p:sldId id="269" r:id="rId11"/>
    <p:sldId id="270" r:id="rId12"/>
    <p:sldId id="266" r:id="rId13"/>
    <p:sldId id="267" r:id="rId14"/>
    <p:sldId id="268" r:id="rId15"/>
  </p:sldIdLst>
  <p:sldSz cx="12192000" cy="6858000"/>
  <p:notesSz cx="7010400" cy="9296400"/>
  <p:custDataLst>
    <p:tags r:id="rId18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341CE-74F8-40A6-800C-D718DD7A8659}" v="9" dt="2023-12-15T14:32:08.498"/>
    <p1510:client id="{30A9FEC3-2177-E374-7862-FE82753D16FA}" v="11" dt="2023-12-15T14:34:09.564"/>
    <p1510:client id="{8AB2755F-36A9-B8E2-D62E-D33C0C5C8BD3}" v="12" dt="2023-12-15T14:45:25.202"/>
    <p1510:client id="{A12E3498-6BE2-D50A-D654-9949A3BB4D93}" v="2" dt="2023-12-15T13:17:03.592"/>
    <p1510:client id="{AE0DE621-811B-49CD-BDC1-7D27B1FCBEDF}" v="31" dt="2023-12-15T07:52:54.500"/>
    <p1510:client id="{E47B0478-B48C-C3B3-301F-0F1D5B31F25B}" v="2" dt="2023-12-15T14:48:32.317"/>
    <p1510:client id="{F5BB36FA-CF65-3DBD-B7BE-B850099E1A31}" v="9" dt="2023-12-15T14:37:10.43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Espinosa" userId="aa594515-41af-4434-a66c-8acf261628e2" providerId="ADAL" clId="{EC3B57B1-9F8F-4A48-8D92-27261AB6AD89}"/>
    <pc:docChg chg="custSel addSld delSld modSld">
      <pc:chgData name="Laura Espinosa" userId="aa594515-41af-4434-a66c-8acf261628e2" providerId="ADAL" clId="{EC3B57B1-9F8F-4A48-8D92-27261AB6AD89}" dt="2023-05-03T07:33:06.553" v="30" actId="14100"/>
      <pc:docMkLst>
        <pc:docMk/>
      </pc:docMkLst>
      <pc:sldChg chg="del">
        <pc:chgData name="Laura Espinosa" userId="aa594515-41af-4434-a66c-8acf261628e2" providerId="ADAL" clId="{EC3B57B1-9F8F-4A48-8D92-27261AB6AD89}" dt="2023-05-03T07:28:00.591" v="1" actId="47"/>
        <pc:sldMkLst>
          <pc:docMk/>
          <pc:sldMk cId="3859958581" sldId="262"/>
        </pc:sldMkLst>
      </pc:sldChg>
      <pc:sldChg chg="del">
        <pc:chgData name="Laura Espinosa" userId="aa594515-41af-4434-a66c-8acf261628e2" providerId="ADAL" clId="{EC3B57B1-9F8F-4A48-8D92-27261AB6AD89}" dt="2023-05-03T07:28:01.473" v="2" actId="47"/>
        <pc:sldMkLst>
          <pc:docMk/>
          <pc:sldMk cId="2203066950" sldId="263"/>
        </pc:sldMkLst>
      </pc:sldChg>
      <pc:sldChg chg="del">
        <pc:chgData name="Laura Espinosa" userId="aa594515-41af-4434-a66c-8acf261628e2" providerId="ADAL" clId="{EC3B57B1-9F8F-4A48-8D92-27261AB6AD89}" dt="2023-05-03T07:28:11.885" v="3" actId="47"/>
        <pc:sldMkLst>
          <pc:docMk/>
          <pc:sldMk cId="713124245" sldId="264"/>
        </pc:sldMkLst>
      </pc:sldChg>
      <pc:sldChg chg="del">
        <pc:chgData name="Laura Espinosa" userId="aa594515-41af-4434-a66c-8acf261628e2" providerId="ADAL" clId="{EC3B57B1-9F8F-4A48-8D92-27261AB6AD89}" dt="2023-05-03T07:28:12.522" v="4" actId="47"/>
        <pc:sldMkLst>
          <pc:docMk/>
          <pc:sldMk cId="982887894" sldId="265"/>
        </pc:sldMkLst>
      </pc:sldChg>
      <pc:sldChg chg="addSp delSp modSp add mod">
        <pc:chgData name="Laura Espinosa" userId="aa594515-41af-4434-a66c-8acf261628e2" providerId="ADAL" clId="{EC3B57B1-9F8F-4A48-8D92-27261AB6AD89}" dt="2023-05-03T07:28:40.26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EC3B57B1-9F8F-4A48-8D92-27261AB6AD89}" dt="2023-05-03T07:28:17.415" v="9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EC3B57B1-9F8F-4A48-8D92-27261AB6AD89}" dt="2023-05-03T07:28:19.839" v="10" actId="478"/>
          <ac:picMkLst>
            <pc:docMk/>
            <pc:sldMk cId="1612431609" sldId="276"/>
            <ac:picMk id="5" creationId="{4F91E89B-22C7-EEDE-0A0E-1C1B6FAF0CE2}"/>
          </ac:picMkLst>
        </pc:picChg>
        <pc:picChg chg="add mod">
          <ac:chgData name="Laura Espinosa" userId="aa594515-41af-4434-a66c-8acf261628e2" providerId="ADAL" clId="{EC3B57B1-9F8F-4A48-8D92-27261AB6AD89}" dt="2023-05-03T07:28:40.269" v="16" actId="14100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2:40.860" v="23" actId="14100"/>
        <pc:sldMkLst>
          <pc:docMk/>
          <pc:sldMk cId="3711122494" sldId="277"/>
        </pc:sldMkLst>
        <pc:picChg chg="del">
          <ac:chgData name="Laura Espinosa" userId="aa594515-41af-4434-a66c-8acf261628e2" providerId="ADAL" clId="{EC3B57B1-9F8F-4A48-8D92-27261AB6AD89}" dt="2023-05-03T07:32:19.204" v="17" actId="478"/>
          <ac:picMkLst>
            <pc:docMk/>
            <pc:sldMk cId="3711122494" sldId="277"/>
            <ac:picMk id="5" creationId="{0E312E82-0536-79C7-FA3D-2FB4DAB0A232}"/>
          </ac:picMkLst>
        </pc:picChg>
        <pc:picChg chg="add mod">
          <ac:chgData name="Laura Espinosa" userId="aa594515-41af-4434-a66c-8acf261628e2" providerId="ADAL" clId="{EC3B57B1-9F8F-4A48-8D92-27261AB6AD89}" dt="2023-05-03T07:32:40.860" v="23" actId="14100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3:06.553" v="30" actId="14100"/>
        <pc:sldMkLst>
          <pc:docMk/>
          <pc:sldMk cId="1327062939" sldId="279"/>
        </pc:sldMkLst>
        <pc:picChg chg="del">
          <ac:chgData name="Laura Espinosa" userId="aa594515-41af-4434-a66c-8acf261628e2" providerId="ADAL" clId="{EC3B57B1-9F8F-4A48-8D92-27261AB6AD89}" dt="2023-05-03T07:32:44.317" v="24" actId="478"/>
          <ac:picMkLst>
            <pc:docMk/>
            <pc:sldMk cId="1327062939" sldId="279"/>
            <ac:picMk id="5" creationId="{EC1CF9CE-1E67-6704-AFEA-82FFCA1877C4}"/>
          </ac:picMkLst>
        </pc:picChg>
        <pc:picChg chg="add mod modCrop">
          <ac:chgData name="Laura Espinosa" userId="aa594515-41af-4434-a66c-8acf261628e2" providerId="ADAL" clId="{EC3B57B1-9F8F-4A48-8D92-27261AB6AD89}" dt="2023-05-03T07:33:06.553" v="30" actId="14100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Grazina Mirinaviciute" userId="badb3164-3f3f-4e72-ad8c-955371e463db" providerId="ADAL" clId="{4B1377E4-492C-4BD7-9836-8B18B24A6ACF}"/>
    <pc:docChg chg="custSel modSld">
      <pc:chgData name="Grazina Mirinaviciute" userId="badb3164-3f3f-4e72-ad8c-955371e463db" providerId="ADAL" clId="{4B1377E4-492C-4BD7-9836-8B18B24A6ACF}" dt="2023-02-23T11:06:35.854" v="9" actId="14100"/>
      <pc:docMkLst>
        <pc:docMk/>
      </pc:docMkLst>
      <pc:sldChg chg="addSp delSp modSp mod">
        <pc:chgData name="Grazina Mirinaviciute" userId="badb3164-3f3f-4e72-ad8c-955371e463db" providerId="ADAL" clId="{4B1377E4-492C-4BD7-9836-8B18B24A6ACF}" dt="2023-02-23T11:06:35.854" v="9" actId="14100"/>
        <pc:sldMkLst>
          <pc:docMk/>
          <pc:sldMk cId="2389323327" sldId="259"/>
        </pc:sldMkLst>
        <pc:spChg chg="mod">
          <ac:chgData name="Grazina Mirinaviciute" userId="badb3164-3f3f-4e72-ad8c-955371e463db" providerId="ADAL" clId="{4B1377E4-492C-4BD7-9836-8B18B24A6ACF}" dt="2023-02-23T11:06:11.758" v="3" actId="404"/>
          <ac:spMkLst>
            <pc:docMk/>
            <pc:sldMk cId="2389323327" sldId="259"/>
            <ac:spMk id="2" creationId="{00D7E9D0-20E9-83BC-8AEC-844EDC054558}"/>
          </ac:spMkLst>
        </pc:spChg>
        <pc:spChg chg="del">
          <ac:chgData name="Grazina Mirinaviciute" userId="badb3164-3f3f-4e72-ad8c-955371e463db" providerId="ADAL" clId="{4B1377E4-492C-4BD7-9836-8B18B24A6ACF}" dt="2023-02-23T11:06:17.134" v="4"/>
          <ac:spMkLst>
            <pc:docMk/>
            <pc:sldMk cId="2389323327" sldId="259"/>
            <ac:spMk id="3" creationId="{B916CF8D-8292-B43A-8709-1C0A76A3DA5A}"/>
          </ac:spMkLst>
        </pc:spChg>
        <pc:picChg chg="add mod">
          <ac:chgData name="Grazina Mirinaviciute" userId="badb3164-3f3f-4e72-ad8c-955371e463db" providerId="ADAL" clId="{4B1377E4-492C-4BD7-9836-8B18B24A6ACF}" dt="2023-02-23T11:06:35.854" v="9" actId="14100"/>
          <ac:picMkLst>
            <pc:docMk/>
            <pc:sldMk cId="2389323327" sldId="259"/>
            <ac:picMk id="5" creationId="{B45FDD00-2EC6-FFB0-D159-1EABAE0EA74F}"/>
          </ac:picMkLst>
        </pc:picChg>
      </pc:sldChg>
    </pc:docChg>
  </pc:docChgLst>
  <pc:docChgLst>
    <pc:chgData name="Jeremy Duns" userId="S::jeremy.duns@ecdc.europa.eu::59914a48-b3ce-49df-80b0-049aacd745d1" providerId="AD" clId="Web-{CB5C9884-942B-C48B-FB9F-C4E1E8011610}"/>
    <pc:docChg chg="modSld">
      <pc:chgData name="Jeremy Duns" userId="S::jeremy.duns@ecdc.europa.eu::59914a48-b3ce-49df-80b0-049aacd745d1" providerId="AD" clId="Web-{CB5C9884-942B-C48B-FB9F-C4E1E8011610}" dt="2023-01-20T10:13:14.216" v="1" actId="1076"/>
      <pc:docMkLst>
        <pc:docMk/>
      </pc:docMkLst>
      <pc:sldChg chg="modSp">
        <pc:chgData name="Jeremy Duns" userId="S::jeremy.duns@ecdc.europa.eu::59914a48-b3ce-49df-80b0-049aacd745d1" providerId="AD" clId="Web-{CB5C9884-942B-C48B-FB9F-C4E1E8011610}" dt="2023-01-20T10:11:25.373" v="0" actId="1076"/>
        <pc:sldMkLst>
          <pc:docMk/>
          <pc:sldMk cId="1539303120" sldId="272"/>
        </pc:sldMkLst>
        <pc:spChg chg="mod">
          <ac:chgData name="Jeremy Duns" userId="S::jeremy.duns@ecdc.europa.eu::59914a48-b3ce-49df-80b0-049aacd745d1" providerId="AD" clId="Web-{CB5C9884-942B-C48B-FB9F-C4E1E8011610}" dt="2023-01-20T10:11:25.373" v="0" actId="1076"/>
          <ac:spMkLst>
            <pc:docMk/>
            <pc:sldMk cId="1539303120" sldId="272"/>
            <ac:spMk id="7" creationId="{82EE53C5-EB9F-9029-5645-4B0575C57E2A}"/>
          </ac:spMkLst>
        </pc:spChg>
      </pc:sldChg>
      <pc:sldChg chg="modSp">
        <pc:chgData name="Jeremy Duns" userId="S::jeremy.duns@ecdc.europa.eu::59914a48-b3ce-49df-80b0-049aacd745d1" providerId="AD" clId="Web-{CB5C9884-942B-C48B-FB9F-C4E1E8011610}" dt="2023-01-20T10:13:14.216" v="1" actId="1076"/>
        <pc:sldMkLst>
          <pc:docMk/>
          <pc:sldMk cId="1473417495" sldId="273"/>
        </pc:sldMkLst>
        <pc:spChg chg="mod">
          <ac:chgData name="Jeremy Duns" userId="S::jeremy.duns@ecdc.europa.eu::59914a48-b3ce-49df-80b0-049aacd745d1" providerId="AD" clId="Web-{CB5C9884-942B-C48B-FB9F-C4E1E8011610}" dt="2023-01-20T10:13:14.216" v="1" actId="1076"/>
          <ac:spMkLst>
            <pc:docMk/>
            <pc:sldMk cId="1473417495" sldId="273"/>
            <ac:spMk id="7" creationId="{82EE53C5-EB9F-9029-5645-4B0575C57E2A}"/>
          </ac:spMkLst>
        </pc:spChg>
      </pc:sldChg>
    </pc:docChg>
  </pc:docChgLst>
  <pc:docChgLst>
    <pc:chgData name="Grazina Mirinaviciute" userId="S::grazina.mirinaviciute@ecdc.europa.eu::badb3164-3f3f-4e72-ad8c-955371e463db" providerId="AD" clId="Web-{D49AC81C-AD58-07BB-1E40-6A33972C0A3D}"/>
    <pc:docChg chg="addSld delSld">
      <pc:chgData name="Grazina Mirinaviciute" userId="S::grazina.mirinaviciute@ecdc.europa.eu::badb3164-3f3f-4e72-ad8c-955371e463db" providerId="AD" clId="Web-{D49AC81C-AD58-07BB-1E40-6A33972C0A3D}" dt="2023-05-26T08:06:16.377" v="1"/>
      <pc:docMkLst>
        <pc:docMk/>
      </pc:docMkLst>
      <pc:sldChg chg="new">
        <pc:chgData name="Grazina Mirinaviciute" userId="S::grazina.mirinaviciute@ecdc.europa.eu::badb3164-3f3f-4e72-ad8c-955371e463db" providerId="AD" clId="Web-{D49AC81C-AD58-07BB-1E40-6A33972C0A3D}" dt="2023-05-26T08:06:16.377" v="1"/>
        <pc:sldMkLst>
          <pc:docMk/>
          <pc:sldMk cId="278453539" sldId="257"/>
        </pc:sldMkLst>
      </pc:sldChg>
      <pc:sldChg chg="del">
        <pc:chgData name="Grazina Mirinaviciute" userId="S::grazina.mirinaviciute@ecdc.europa.eu::badb3164-3f3f-4e72-ad8c-955371e463db" providerId="AD" clId="Web-{D49AC81C-AD58-07BB-1E40-6A33972C0A3D}" dt="2023-05-26T08:06:13.627" v="0"/>
        <pc:sldMkLst>
          <pc:docMk/>
          <pc:sldMk cId="1612431609" sldId="276"/>
        </pc:sldMkLst>
      </pc:sldChg>
    </pc:docChg>
  </pc:docChgLst>
  <pc:docChgLst>
    <pc:chgData name="Natalia Rachwal" userId="20c74899-4840-4906-8748-70078777e746" providerId="ADAL" clId="{A2E1521A-2FB7-4C55-B9F5-8D56D2A168E4}"/>
    <pc:docChg chg="addSld modSld">
      <pc:chgData name="Natalia Rachwal" userId="20c74899-4840-4906-8748-70078777e746" providerId="ADAL" clId="{A2E1521A-2FB7-4C55-B9F5-8D56D2A168E4}" dt="2022-10-21T13:32:46.558" v="21" actId="1076"/>
      <pc:docMkLst>
        <pc:docMk/>
      </pc:docMkLst>
      <pc:sldChg chg="addSp delSp modSp new mod">
        <pc:chgData name="Natalia Rachwal" userId="20c74899-4840-4906-8748-70078777e746" providerId="ADAL" clId="{A2E1521A-2FB7-4C55-B9F5-8D56D2A168E4}" dt="2022-10-21T13:32:46.558" v="21" actId="1076"/>
        <pc:sldMkLst>
          <pc:docMk/>
          <pc:sldMk cId="94000536" sldId="356"/>
        </pc:sldMkLst>
        <pc:spChg chg="mod">
          <ac:chgData name="Natalia Rachwal" userId="20c74899-4840-4906-8748-70078777e746" providerId="ADAL" clId="{A2E1521A-2FB7-4C55-B9F5-8D56D2A168E4}" dt="2022-10-21T13:32:17.770" v="19" actId="20577"/>
          <ac:spMkLst>
            <pc:docMk/>
            <pc:sldMk cId="94000536" sldId="356"/>
            <ac:spMk id="2" creationId="{44406397-B36D-A7DE-C708-5F5999471D75}"/>
          </ac:spMkLst>
        </pc:spChg>
        <pc:spChg chg="del">
          <ac:chgData name="Natalia Rachwal" userId="20c74899-4840-4906-8748-70078777e746" providerId="ADAL" clId="{A2E1521A-2FB7-4C55-B9F5-8D56D2A168E4}" dt="2022-10-21T13:32:28.010" v="20"/>
          <ac:spMkLst>
            <pc:docMk/>
            <pc:sldMk cId="94000536" sldId="356"/>
            <ac:spMk id="3" creationId="{21758DD9-79DA-470C-4510-09F4CE2134EC}"/>
          </ac:spMkLst>
        </pc:spChg>
        <pc:picChg chg="add mod">
          <ac:chgData name="Natalia Rachwal" userId="20c74899-4840-4906-8748-70078777e746" providerId="ADAL" clId="{A2E1521A-2FB7-4C55-B9F5-8D56D2A168E4}" dt="2022-10-21T13:32:46.558" v="21" actId="1076"/>
          <ac:picMkLst>
            <pc:docMk/>
            <pc:sldMk cId="94000536" sldId="356"/>
            <ac:picMk id="5" creationId="{54D7EE26-8690-8D48-4449-5EBE17BC2BDE}"/>
          </ac:picMkLst>
        </pc:picChg>
      </pc:sldChg>
    </pc:docChg>
  </pc:docChgLst>
  <pc:docChgLst>
    <pc:chgData name="Giuditta Scardina" userId="S::giuditta.scardina@ecdc.europa.eu::9bd3061a-5bac-4992-bf04-f16eaf970848" providerId="AD" clId="Web-{6870E85E-BAB8-4274-9EE8-16E9B363205D}"/>
    <pc:docChg chg="modSld">
      <pc:chgData name="Giuditta Scardina" userId="S::giuditta.scardina@ecdc.europa.eu::9bd3061a-5bac-4992-bf04-f16eaf970848" providerId="AD" clId="Web-{6870E85E-BAB8-4274-9EE8-16E9B363205D}" dt="2023-02-01T14:57:18.147" v="51" actId="14100"/>
      <pc:docMkLst>
        <pc:docMk/>
      </pc:docMkLst>
      <pc:sldChg chg="addSp modSp">
        <pc:chgData name="Giuditta Scardina" userId="S::giuditta.scardina@ecdc.europa.eu::9bd3061a-5bac-4992-bf04-f16eaf970848" providerId="AD" clId="Web-{6870E85E-BAB8-4274-9EE8-16E9B363205D}" dt="2023-02-01T14:57:07.819" v="50" actId="1076"/>
        <pc:sldMkLst>
          <pc:docMk/>
          <pc:sldMk cId="1612431609" sldId="276"/>
        </pc:sldMkLst>
        <pc:picChg chg="add mod">
          <ac:chgData name="Giuditta Scardina" userId="S::giuditta.scardina@ecdc.europa.eu::9bd3061a-5bac-4992-bf04-f16eaf970848" providerId="AD" clId="Web-{6870E85E-BAB8-4274-9EE8-16E9B363205D}" dt="2023-02-01T14:57:07.819" v="50" actId="1076"/>
          <ac:picMkLst>
            <pc:docMk/>
            <pc:sldMk cId="1612431609" sldId="276"/>
            <ac:picMk id="3" creationId="{A77AFAB9-341E-8D7A-1FF6-D8D8143B3CC4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7:18.147" v="51" actId="14100"/>
        <pc:sldMkLst>
          <pc:docMk/>
          <pc:sldMk cId="3711122494" sldId="277"/>
        </pc:sldMkLst>
        <pc:spChg chg="mod">
          <ac:chgData name="Giuditta Scardina" userId="S::giuditta.scardina@ecdc.europa.eu::9bd3061a-5bac-4992-bf04-f16eaf970848" providerId="AD" clId="Web-{6870E85E-BAB8-4274-9EE8-16E9B363205D}" dt="2023-02-01T14:52:04.816" v="34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7:18.147" v="51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1:50.237" v="31" actId="20577"/>
        <pc:sldMkLst>
          <pc:docMk/>
          <pc:sldMk cId="3551476941" sldId="278"/>
        </pc:sldMkLst>
        <pc:spChg chg="mod">
          <ac:chgData name="Giuditta Scardina" userId="S::giuditta.scardina@ecdc.europa.eu::9bd3061a-5bac-4992-bf04-f16eaf970848" providerId="AD" clId="Web-{6870E85E-BAB8-4274-9EE8-16E9B363205D}" dt="2023-02-01T14:51:50.237" v="31" actId="20577"/>
          <ac:spMkLst>
            <pc:docMk/>
            <pc:sldMk cId="3551476941" sldId="278"/>
            <ac:spMk id="2" creationId="{2B591377-A166-D357-F237-9023DF36D9C2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1:14.831" v="22" actId="1076"/>
          <ac:picMkLst>
            <pc:docMk/>
            <pc:sldMk cId="3551476941" sldId="278"/>
            <ac:picMk id="3" creationId="{A6BC68F1-1E4E-E978-949C-4F1A0D70A357}"/>
          </ac:picMkLst>
        </pc:picChg>
      </pc:sldChg>
      <pc:sldChg chg="addSp delSp modSp">
        <pc:chgData name="Giuditta Scardina" userId="S::giuditta.scardina@ecdc.europa.eu::9bd3061a-5bac-4992-bf04-f16eaf970848" providerId="AD" clId="Web-{6870E85E-BAB8-4274-9EE8-16E9B363205D}" dt="2023-02-01T14:50:09.424" v="14" actId="1076"/>
        <pc:sldMkLst>
          <pc:docMk/>
          <pc:sldMk cId="1327062939" sldId="279"/>
        </pc:sldMkLst>
        <pc:picChg chg="add del mod">
          <ac:chgData name="Giuditta Scardina" userId="S::giuditta.scardina@ecdc.europa.eu::9bd3061a-5bac-4992-bf04-f16eaf970848" providerId="AD" clId="Web-{6870E85E-BAB8-4274-9EE8-16E9B363205D}" dt="2023-02-01T14:48:48.157" v="4"/>
          <ac:picMkLst>
            <pc:docMk/>
            <pc:sldMk cId="1327062939" sldId="279"/>
            <ac:picMk id="3" creationId="{B579D1D3-22FA-15FC-CD58-E1F018742944}"/>
          </ac:picMkLst>
        </pc:picChg>
        <pc:picChg chg="add del mod">
          <ac:chgData name="Giuditta Scardina" userId="S::giuditta.scardina@ecdc.europa.eu::9bd3061a-5bac-4992-bf04-f16eaf970848" providerId="AD" clId="Web-{6870E85E-BAB8-4274-9EE8-16E9B363205D}" dt="2023-02-01T14:49:30.455" v="10"/>
          <ac:picMkLst>
            <pc:docMk/>
            <pc:sldMk cId="1327062939" sldId="279"/>
            <ac:picMk id="5" creationId="{C4892550-5F97-E821-0699-54B471DD194D}"/>
          </ac:picMkLst>
        </pc:picChg>
        <pc:picChg chg="add mod">
          <ac:chgData name="Giuditta Scardina" userId="S::giuditta.scardina@ecdc.europa.eu::9bd3061a-5bac-4992-bf04-f16eaf970848" providerId="AD" clId="Web-{6870E85E-BAB8-4274-9EE8-16E9B363205D}" dt="2023-02-01T14:50:09.424" v="14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Samantha Wilson" userId="S::samantha.wilson@ecdc.europa.eu::57443e37-3001-43b6-9885-ff7a79966a80" providerId="AD" clId="Web-{600A7B89-10BA-067B-1B4F-2436D119D09F}"/>
    <pc:docChg chg="modSld">
      <pc:chgData name="Samantha Wilson" userId="S::samantha.wilson@ecdc.europa.eu::57443e37-3001-43b6-9885-ff7a79966a80" providerId="AD" clId="Web-{600A7B89-10BA-067B-1B4F-2436D119D09F}" dt="2023-07-28T14:42:50.730" v="30" actId="20577"/>
      <pc:docMkLst>
        <pc:docMk/>
      </pc:docMkLst>
      <pc:sldChg chg="modSp">
        <pc:chgData name="Samantha Wilson" userId="S::samantha.wilson@ecdc.europa.eu::57443e37-3001-43b6-9885-ff7a79966a80" providerId="AD" clId="Web-{600A7B89-10BA-067B-1B4F-2436D119D09F}" dt="2023-07-28T14:40:48.663" v="9" actId="20577"/>
        <pc:sldMkLst>
          <pc:docMk/>
          <pc:sldMk cId="1612431609" sldId="276"/>
        </pc:sldMkLst>
        <pc:spChg chg="mod">
          <ac:chgData name="Samantha Wilson" userId="S::samantha.wilson@ecdc.europa.eu::57443e37-3001-43b6-9885-ff7a79966a80" providerId="AD" clId="Web-{600A7B89-10BA-067B-1B4F-2436D119D09F}" dt="2023-07-28T14:40:48.663" v="9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0:38.257" v="4" actId="20577"/>
        <pc:sldMkLst>
          <pc:docMk/>
          <pc:sldMk cId="1327062939" sldId="280"/>
        </pc:sldMkLst>
        <pc:spChg chg="mod">
          <ac:chgData name="Samantha Wilson" userId="S::samantha.wilson@ecdc.europa.eu::57443e37-3001-43b6-9885-ff7a79966a80" providerId="AD" clId="Web-{600A7B89-10BA-067B-1B4F-2436D119D09F}" dt="2023-07-28T14:40:38.257" v="4" actId="20577"/>
          <ac:spMkLst>
            <pc:docMk/>
            <pc:sldMk cId="1327062939" sldId="280"/>
            <ac:spMk id="2" creationId="{8481F693-590A-2559-FA34-774FBF229BD5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07.695" v="12" actId="20577"/>
        <pc:sldMkLst>
          <pc:docMk/>
          <pc:sldMk cId="4190203356" sldId="281"/>
        </pc:sldMkLst>
        <pc:spChg chg="mod">
          <ac:chgData name="Samantha Wilson" userId="S::samantha.wilson@ecdc.europa.eu::57443e37-3001-43b6-9885-ff7a79966a80" providerId="AD" clId="Web-{600A7B89-10BA-067B-1B4F-2436D119D09F}" dt="2023-07-28T14:41:07.695" v="12" actId="20577"/>
          <ac:spMkLst>
            <pc:docMk/>
            <pc:sldMk cId="4190203356" sldId="281"/>
            <ac:spMk id="2" creationId="{AD503E1F-BE77-87CA-4EB6-DCC30FC39008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54.540" v="19" actId="20577"/>
        <pc:sldMkLst>
          <pc:docMk/>
          <pc:sldMk cId="1767870268" sldId="282"/>
        </pc:sldMkLst>
        <pc:spChg chg="mod">
          <ac:chgData name="Samantha Wilson" userId="S::samantha.wilson@ecdc.europa.eu::57443e37-3001-43b6-9885-ff7a79966a80" providerId="AD" clId="Web-{600A7B89-10BA-067B-1B4F-2436D119D09F}" dt="2023-07-28T14:41:54.540" v="19" actId="20577"/>
          <ac:spMkLst>
            <pc:docMk/>
            <pc:sldMk cId="1767870268" sldId="282"/>
            <ac:spMk id="2" creationId="{E718FFFA-E6D9-9FC0-BC3D-898F93CEB1F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00.587" v="22" actId="20577"/>
        <pc:sldMkLst>
          <pc:docMk/>
          <pc:sldMk cId="1526511675" sldId="283"/>
        </pc:sldMkLst>
        <pc:spChg chg="mod">
          <ac:chgData name="Samantha Wilson" userId="S::samantha.wilson@ecdc.europa.eu::57443e37-3001-43b6-9885-ff7a79966a80" providerId="AD" clId="Web-{600A7B89-10BA-067B-1B4F-2436D119D09F}" dt="2023-07-28T14:42:00.587" v="22" actId="20577"/>
          <ac:spMkLst>
            <pc:docMk/>
            <pc:sldMk cId="1526511675" sldId="283"/>
            <ac:spMk id="2" creationId="{DBF9BD76-3ED2-7B46-51B4-1FFEDA57B20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27.729" v="25" actId="20577"/>
        <pc:sldMkLst>
          <pc:docMk/>
          <pc:sldMk cId="3803953324" sldId="284"/>
        </pc:sldMkLst>
        <pc:spChg chg="mod">
          <ac:chgData name="Samantha Wilson" userId="S::samantha.wilson@ecdc.europa.eu::57443e37-3001-43b6-9885-ff7a79966a80" providerId="AD" clId="Web-{600A7B89-10BA-067B-1B4F-2436D119D09F}" dt="2023-07-28T14:42:27.729" v="25" actId="20577"/>
          <ac:spMkLst>
            <pc:docMk/>
            <pc:sldMk cId="3803953324" sldId="284"/>
            <ac:spMk id="2" creationId="{E36695FF-7236-E3CF-EA03-697F8F8216D3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33.651" v="28" actId="20577"/>
        <pc:sldMkLst>
          <pc:docMk/>
          <pc:sldMk cId="996379772" sldId="285"/>
        </pc:sldMkLst>
        <pc:spChg chg="mod">
          <ac:chgData name="Samantha Wilson" userId="S::samantha.wilson@ecdc.europa.eu::57443e37-3001-43b6-9885-ff7a79966a80" providerId="AD" clId="Web-{600A7B89-10BA-067B-1B4F-2436D119D09F}" dt="2023-07-28T14:42:33.651" v="28" actId="20577"/>
          <ac:spMkLst>
            <pc:docMk/>
            <pc:sldMk cId="996379772" sldId="285"/>
            <ac:spMk id="2" creationId="{AAA5F018-4556-1300-2F5D-792B18EC2E7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45.261" v="29" actId="20577"/>
        <pc:sldMkLst>
          <pc:docMk/>
          <pc:sldMk cId="210156343" sldId="286"/>
        </pc:sldMkLst>
        <pc:spChg chg="mod">
          <ac:chgData name="Samantha Wilson" userId="S::samantha.wilson@ecdc.europa.eu::57443e37-3001-43b6-9885-ff7a79966a80" providerId="AD" clId="Web-{600A7B89-10BA-067B-1B4F-2436D119D09F}" dt="2023-07-28T14:42:45.261" v="29" actId="20577"/>
          <ac:spMkLst>
            <pc:docMk/>
            <pc:sldMk cId="210156343" sldId="286"/>
            <ac:spMk id="2" creationId="{562A62A4-BFF6-595C-FEE4-52BD863C4F42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50.730" v="30" actId="20577"/>
        <pc:sldMkLst>
          <pc:docMk/>
          <pc:sldMk cId="324891046" sldId="287"/>
        </pc:sldMkLst>
        <pc:spChg chg="mod">
          <ac:chgData name="Samantha Wilson" userId="S::samantha.wilson@ecdc.europa.eu::57443e37-3001-43b6-9885-ff7a79966a80" providerId="AD" clId="Web-{600A7B89-10BA-067B-1B4F-2436D119D09F}" dt="2023-07-28T14:42:50.730" v="30" actId="20577"/>
          <ac:spMkLst>
            <pc:docMk/>
            <pc:sldMk cId="324891046" sldId="287"/>
            <ac:spMk id="2" creationId="{8CA1ABC3-1B2C-F46E-5DD2-4F482EF9FA6C}"/>
          </ac:spMkLst>
        </pc:spChg>
      </pc:sldChg>
    </pc:docChg>
  </pc:docChgLst>
  <pc:docChgLst>
    <pc:chgData name="Katerina Crawford" userId="S::katerina.crawford@ecdc.europa.eu::80663c0f-fe5c-482e-a7e0-019a3b7b2e6d" providerId="AD" clId="Web-{AFF27D70-4365-6A10-2C38-CBF7BA31B396}"/>
    <pc:docChg chg="modSld">
      <pc:chgData name="Katerina Crawford" userId="S::katerina.crawford@ecdc.europa.eu::80663c0f-fe5c-482e-a7e0-019a3b7b2e6d" providerId="AD" clId="Web-{AFF27D70-4365-6A10-2C38-CBF7BA31B396}" dt="2023-02-15T13:21:07.993" v="0" actId="20577"/>
      <pc:docMkLst>
        <pc:docMk/>
      </pc:docMkLst>
      <pc:sldChg chg="modSp">
        <pc:chgData name="Katerina Crawford" userId="S::katerina.crawford@ecdc.europa.eu::80663c0f-fe5c-482e-a7e0-019a3b7b2e6d" providerId="AD" clId="Web-{AFF27D70-4365-6A10-2C38-CBF7BA31B396}" dt="2023-02-15T13:21:07.993" v="0" actId="20577"/>
        <pc:sldMkLst>
          <pc:docMk/>
          <pc:sldMk cId="4007109742" sldId="256"/>
        </pc:sldMkLst>
        <pc:spChg chg="mod">
          <ac:chgData name="Katerina Crawford" userId="S::katerina.crawford@ecdc.europa.eu::80663c0f-fe5c-482e-a7e0-019a3b7b2e6d" providerId="AD" clId="Web-{AFF27D70-4365-6A10-2C38-CBF7BA31B396}" dt="2023-02-15T13:21:07.99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Roberto Croci" userId="S::roberto.croci@ecdc.europa.eu::32c032f8-5d8f-4ee2-ae5e-423d6406972f" providerId="AD" clId="Web-{7D06826D-89E5-43F9-8BFA-6AECB646C830}"/>
    <pc:docChg chg="addSld modSld">
      <pc:chgData name="Roberto Croci" userId="S::roberto.croci@ecdc.europa.eu::32c032f8-5d8f-4ee2-ae5e-423d6406972f" providerId="AD" clId="Web-{7D06826D-89E5-43F9-8BFA-6AECB646C830}" dt="2022-11-11T08:45:36.210" v="6" actId="1076"/>
      <pc:docMkLst>
        <pc:docMk/>
      </pc:docMkLst>
      <pc:sldChg chg="addSp delSp modSp add replId">
        <pc:chgData name="Roberto Croci" userId="S::roberto.croci@ecdc.europa.eu::32c032f8-5d8f-4ee2-ae5e-423d6406972f" providerId="AD" clId="Web-{7D06826D-89E5-43F9-8BFA-6AECB646C830}" dt="2022-11-11T08:45:36.210" v="6" actId="1076"/>
        <pc:sldMkLst>
          <pc:docMk/>
          <pc:sldMk cId="1108127392" sldId="365"/>
        </pc:sldMkLst>
        <pc:graphicFrameChg chg="add del">
          <ac:chgData name="Roberto Croci" userId="S::roberto.croci@ecdc.europa.eu::32c032f8-5d8f-4ee2-ae5e-423d6406972f" providerId="AD" clId="Web-{7D06826D-89E5-43F9-8BFA-6AECB646C830}" dt="2022-11-11T08:45:17.960" v="3"/>
          <ac:graphicFrameMkLst>
            <pc:docMk/>
            <pc:sldMk cId="1108127392" sldId="365"/>
            <ac:graphicFrameMk id="2" creationId="{00000000-0008-0000-0600-000002000000}"/>
          </ac:graphicFrameMkLst>
        </pc:graphicFrameChg>
        <pc:graphicFrameChg chg="add mod">
          <ac:chgData name="Roberto Croci" userId="S::roberto.croci@ecdc.europa.eu::32c032f8-5d8f-4ee2-ae5e-423d6406972f" providerId="AD" clId="Web-{7D06826D-89E5-43F9-8BFA-6AECB646C830}" dt="2022-11-11T08:45:36.210" v="6" actId="1076"/>
          <ac:graphicFrameMkLst>
            <pc:docMk/>
            <pc:sldMk cId="1108127392" sldId="365"/>
            <ac:graphicFrameMk id="3" creationId="{00000000-0008-0000-0600-000002000000}"/>
          </ac:graphicFrameMkLst>
        </pc:graphicFrameChg>
        <pc:picChg chg="del">
          <ac:chgData name="Roberto Croci" userId="S::roberto.croci@ecdc.europa.eu::32c032f8-5d8f-4ee2-ae5e-423d6406972f" providerId="AD" clId="Web-{7D06826D-89E5-43F9-8BFA-6AECB646C830}" dt="2022-11-11T08:45:13.538" v="1"/>
          <ac:picMkLst>
            <pc:docMk/>
            <pc:sldMk cId="1108127392" sldId="365"/>
            <ac:picMk id="1025" creationId="{A6B17B11-27EB-225B-E5A1-31761C280D67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6CFFE95B-6929-5A24-529C-BBF984C5CA61}"/>
    <pc:docChg chg="modSld">
      <pc:chgData name="Grazina Mirinaviciute" userId="S::grazina.mirinaviciute@ecdc.europa.eu::badb3164-3f3f-4e72-ad8c-955371e463db" providerId="AD" clId="Web-{6CFFE95B-6929-5A24-529C-BBF984C5CA61}" dt="2023-04-20T12:17:27.947" v="10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6CFFE95B-6929-5A24-529C-BBF984C5CA61}" dt="2023-04-20T12:17:27.947" v="10" actId="1076"/>
        <pc:sldMkLst>
          <pc:docMk/>
          <pc:sldMk cId="3353661387" sldId="261"/>
        </pc:sldMkLst>
        <pc:spChg chg="mod">
          <ac:chgData name="Grazina Mirinaviciute" userId="S::grazina.mirinaviciute@ecdc.europa.eu::badb3164-3f3f-4e72-ad8c-955371e463db" providerId="AD" clId="Web-{6CFFE95B-6929-5A24-529C-BBF984C5CA61}" dt="2023-04-20T12:17:07.056" v="9" actId="1076"/>
          <ac:spMkLst>
            <pc:docMk/>
            <pc:sldMk cId="3353661387" sldId="261"/>
            <ac:spMk id="2" creationId="{86EC6154-AF18-DF79-C277-39B430ACF692}"/>
          </ac:spMkLst>
        </pc:spChg>
        <pc:picChg chg="del">
          <ac:chgData name="Grazina Mirinaviciute" userId="S::grazina.mirinaviciute@ecdc.europa.eu::badb3164-3f3f-4e72-ad8c-955371e463db" providerId="AD" clId="Web-{6CFFE95B-6929-5A24-529C-BBF984C5CA61}" dt="2023-04-20T12:16:43.102" v="0"/>
          <ac:picMkLst>
            <pc:docMk/>
            <pc:sldMk cId="3353661387" sldId="261"/>
            <ac:picMk id="3" creationId="{EA465B12-F76E-633D-71BF-31AE234F0E9D}"/>
          </ac:picMkLst>
        </pc:picChg>
        <pc:picChg chg="add mod">
          <ac:chgData name="Grazina Mirinaviciute" userId="S::grazina.mirinaviciute@ecdc.europa.eu::badb3164-3f3f-4e72-ad8c-955371e463db" providerId="AD" clId="Web-{6CFFE95B-6929-5A24-529C-BBF984C5CA61}" dt="2023-04-20T12:17:27.947" v="10" actId="1076"/>
          <ac:picMkLst>
            <pc:docMk/>
            <pc:sldMk cId="3353661387" sldId="261"/>
            <ac:picMk id="6" creationId="{7F49A103-CF3B-B2E3-FBBE-399EE57DCDD1}"/>
          </ac:picMkLst>
        </pc:picChg>
      </pc:sldChg>
    </pc:docChg>
  </pc:docChgLst>
  <pc:docChgLst>
    <pc:chgData name="Laura Espinosa" userId="aa594515-41af-4434-a66c-8acf261628e2" providerId="ADAL" clId="{7107D69E-23BC-4872-BF17-2EA3361F019F}"/>
    <pc:docChg chg="delSld modSld">
      <pc:chgData name="Laura Espinosa" userId="aa594515-41af-4434-a66c-8acf261628e2" providerId="ADAL" clId="{7107D69E-23BC-4872-BF17-2EA3361F019F}" dt="2023-06-09T14:34:43.518" v="3" actId="20577"/>
      <pc:docMkLst>
        <pc:docMk/>
      </pc:docMkLst>
      <pc:sldChg chg="modSp mod">
        <pc:chgData name="Laura Espinosa" userId="aa594515-41af-4434-a66c-8acf261628e2" providerId="ADAL" clId="{7107D69E-23BC-4872-BF17-2EA3361F019F}" dt="2023-06-09T14:34:43.518" v="3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7107D69E-23BC-4872-BF17-2EA3361F019F}" dt="2023-06-09T14:34:43.518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aa594515-41af-4434-a66c-8acf261628e2" providerId="ADAL" clId="{7107D69E-23BC-4872-BF17-2EA3361F019F}" dt="2023-06-09T14:33:46.341" v="0" actId="47"/>
        <pc:sldMkLst>
          <pc:docMk/>
          <pc:sldMk cId="278453539" sldId="257"/>
        </pc:sldMkLst>
      </pc:sldChg>
      <pc:sldChg chg="del">
        <pc:chgData name="Laura Espinosa" userId="aa594515-41af-4434-a66c-8acf261628e2" providerId="ADAL" clId="{7107D69E-23BC-4872-BF17-2EA3361F019F}" dt="2023-06-09T14:33:46.869" v="1" actId="47"/>
        <pc:sldMkLst>
          <pc:docMk/>
          <pc:sldMk cId="3413029307" sldId="259"/>
        </pc:sldMkLst>
      </pc:sldChg>
    </pc:docChg>
  </pc:docChgLst>
  <pc:docChgLst>
    <pc:chgData name="Grazina Mirinaviciute" userId="S::grazina.mirinaviciute@ecdc.europa.eu::badb3164-3f3f-4e72-ad8c-955371e463db" providerId="AD" clId="Web-{AEEACB3A-D73E-49DE-9CAD-4852F406C1BB}"/>
    <pc:docChg chg="modSld">
      <pc:chgData name="Grazina Mirinaviciute" userId="S::grazina.mirinaviciute@ecdc.europa.eu::badb3164-3f3f-4e72-ad8c-955371e463db" providerId="AD" clId="Web-{AEEACB3A-D73E-49DE-9CAD-4852F406C1BB}" dt="2023-04-05T10:20:12.077" v="8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EEACB3A-D73E-49DE-9CAD-4852F406C1BB}" dt="2023-04-05T10:20:12.077" v="8" actId="1076"/>
        <pc:sldMkLst>
          <pc:docMk/>
          <pc:sldMk cId="3353661387" sldId="261"/>
        </pc:sldMkLst>
        <pc:spChg chg="del">
          <ac:chgData name="Grazina Mirinaviciute" userId="S::grazina.mirinaviciute@ecdc.europa.eu::badb3164-3f3f-4e72-ad8c-955371e463db" providerId="AD" clId="Web-{AEEACB3A-D73E-49DE-9CAD-4852F406C1BB}" dt="2023-04-05T10:19:49.982" v="0"/>
          <ac:spMkLst>
            <pc:docMk/>
            <pc:sldMk cId="3353661387" sldId="261"/>
            <ac:spMk id="6" creationId="{33EE1269-B78B-7068-D3CD-9FA846553CF9}"/>
          </ac:spMkLst>
        </pc:spChg>
        <pc:picChg chg="add mod">
          <ac:chgData name="Grazina Mirinaviciute" userId="S::grazina.mirinaviciute@ecdc.europa.eu::badb3164-3f3f-4e72-ad8c-955371e463db" providerId="AD" clId="Web-{AEEACB3A-D73E-49DE-9CAD-4852F406C1BB}" dt="2023-04-05T10:20:12.077" v="8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Jon Bilbatua" userId="799cd09a-c23e-42a4-a7ce-fb4603bc8cb0" providerId="ADAL" clId="{AE0DE621-811B-49CD-BDC1-7D27B1FCBEDF}"/>
    <pc:docChg chg="undo custSel addSld delSld modSld">
      <pc:chgData name="Jon Bilbatua" userId="799cd09a-c23e-42a4-a7ce-fb4603bc8cb0" providerId="ADAL" clId="{AE0DE621-811B-49CD-BDC1-7D27B1FCBEDF}" dt="2023-12-15T07:52:54.499" v="63" actId="1076"/>
      <pc:docMkLst>
        <pc:docMk/>
      </pc:docMkLst>
      <pc:sldChg chg="del">
        <pc:chgData name="Jon Bilbatua" userId="799cd09a-c23e-42a4-a7ce-fb4603bc8cb0" providerId="ADAL" clId="{AE0DE621-811B-49CD-BDC1-7D27B1FCBEDF}" dt="2023-12-01T10:53:30.222" v="0" actId="47"/>
        <pc:sldMkLst>
          <pc:docMk/>
          <pc:sldMk cId="2297795864" sldId="257"/>
        </pc:sldMkLst>
      </pc:sldChg>
      <pc:sldChg chg="del">
        <pc:chgData name="Jon Bilbatua" userId="799cd09a-c23e-42a4-a7ce-fb4603bc8cb0" providerId="ADAL" clId="{AE0DE621-811B-49CD-BDC1-7D27B1FCBEDF}" dt="2023-12-01T10:53:31.341" v="1" actId="47"/>
        <pc:sldMkLst>
          <pc:docMk/>
          <pc:sldMk cId="1305558467" sldId="258"/>
        </pc:sldMkLst>
      </pc:sldChg>
      <pc:sldChg chg="del">
        <pc:chgData name="Jon Bilbatua" userId="799cd09a-c23e-42a4-a7ce-fb4603bc8cb0" providerId="ADAL" clId="{AE0DE621-811B-49CD-BDC1-7D27B1FCBEDF}" dt="2023-12-01T10:53:41.549" v="2" actId="47"/>
        <pc:sldMkLst>
          <pc:docMk/>
          <pc:sldMk cId="3121446193" sldId="259"/>
        </pc:sldMkLst>
      </pc:sldChg>
      <pc:sldChg chg="del">
        <pc:chgData name="Jon Bilbatua" userId="799cd09a-c23e-42a4-a7ce-fb4603bc8cb0" providerId="ADAL" clId="{AE0DE621-811B-49CD-BDC1-7D27B1FCBEDF}" dt="2023-12-01T10:53:42.077" v="3" actId="47"/>
        <pc:sldMkLst>
          <pc:docMk/>
          <pc:sldMk cId="1723982303" sldId="260"/>
        </pc:sldMkLst>
      </pc:sldChg>
      <pc:sldChg chg="new">
        <pc:chgData name="Jon Bilbatua" userId="799cd09a-c23e-42a4-a7ce-fb4603bc8cb0" providerId="ADAL" clId="{AE0DE621-811B-49CD-BDC1-7D27B1FCBEDF}" dt="2023-12-01T10:53:43.823" v="4" actId="680"/>
        <pc:sldMkLst>
          <pc:docMk/>
          <pc:sldMk cId="1439739127" sldId="262"/>
        </pc:sldMkLst>
      </pc:sldChg>
      <pc:sldChg chg="addSp modSp new mod">
        <pc:chgData name="Jon Bilbatua" userId="799cd09a-c23e-42a4-a7ce-fb4603bc8cb0" providerId="ADAL" clId="{AE0DE621-811B-49CD-BDC1-7D27B1FCBEDF}" dt="2023-12-15T07:49:00.357" v="19" actId="1076"/>
        <pc:sldMkLst>
          <pc:docMk/>
          <pc:sldMk cId="104149071" sldId="265"/>
        </pc:sldMkLst>
        <pc:spChg chg="mod">
          <ac:chgData name="Jon Bilbatua" userId="799cd09a-c23e-42a4-a7ce-fb4603bc8cb0" providerId="ADAL" clId="{AE0DE621-811B-49CD-BDC1-7D27B1FCBEDF}" dt="2023-12-15T07:48:10.962" v="14" actId="20577"/>
          <ac:spMkLst>
            <pc:docMk/>
            <pc:sldMk cId="104149071" sldId="265"/>
            <ac:spMk id="2" creationId="{8184858B-3C56-2307-FD94-4F38A90116DB}"/>
          </ac:spMkLst>
        </pc:spChg>
        <pc:picChg chg="add mod">
          <ac:chgData name="Jon Bilbatua" userId="799cd09a-c23e-42a4-a7ce-fb4603bc8cb0" providerId="ADAL" clId="{AE0DE621-811B-49CD-BDC1-7D27B1FCBEDF}" dt="2023-12-15T07:49:00.357" v="19" actId="1076"/>
          <ac:picMkLst>
            <pc:docMk/>
            <pc:sldMk cId="104149071" sldId="265"/>
            <ac:picMk id="1026" creationId="{5D51BF73-977D-8DD1-08BB-2B7F34ACAA22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0:57.514" v="41" actId="1076"/>
        <pc:sldMkLst>
          <pc:docMk/>
          <pc:sldMk cId="3791301215" sldId="266"/>
        </pc:sldMkLst>
        <pc:spChg chg="mod">
          <ac:chgData name="Jon Bilbatua" userId="799cd09a-c23e-42a4-a7ce-fb4603bc8cb0" providerId="ADAL" clId="{AE0DE621-811B-49CD-BDC1-7D27B1FCBEDF}" dt="2023-12-15T07:50:24.889" v="36" actId="20577"/>
          <ac:spMkLst>
            <pc:docMk/>
            <pc:sldMk cId="3791301215" sldId="266"/>
            <ac:spMk id="2" creationId="{C4CFB806-022F-F0DA-4378-21C8D128D6A4}"/>
          </ac:spMkLst>
        </pc:spChg>
        <pc:picChg chg="add mod">
          <ac:chgData name="Jon Bilbatua" userId="799cd09a-c23e-42a4-a7ce-fb4603bc8cb0" providerId="ADAL" clId="{AE0DE621-811B-49CD-BDC1-7D27B1FCBEDF}" dt="2023-12-15T07:50:57.514" v="41" actId="1076"/>
          <ac:picMkLst>
            <pc:docMk/>
            <pc:sldMk cId="3791301215" sldId="266"/>
            <ac:picMk id="4098" creationId="{6F0F345B-6A1D-1729-A148-DE5C2D0823D1}"/>
          </ac:picMkLst>
        </pc:picChg>
      </pc:sldChg>
      <pc:sldChg chg="addSp delSp modSp new mod">
        <pc:chgData name="Jon Bilbatua" userId="799cd09a-c23e-42a4-a7ce-fb4603bc8cb0" providerId="ADAL" clId="{AE0DE621-811B-49CD-BDC1-7D27B1FCBEDF}" dt="2023-12-15T07:52:14.286" v="54" actId="1076"/>
        <pc:sldMkLst>
          <pc:docMk/>
          <pc:sldMk cId="1319961726" sldId="267"/>
        </pc:sldMkLst>
        <pc:spChg chg="mod">
          <ac:chgData name="Jon Bilbatua" userId="799cd09a-c23e-42a4-a7ce-fb4603bc8cb0" providerId="ADAL" clId="{AE0DE621-811B-49CD-BDC1-7D27B1FCBEDF}" dt="2023-12-15T07:51:41.410" v="48" actId="27636"/>
          <ac:spMkLst>
            <pc:docMk/>
            <pc:sldMk cId="1319961726" sldId="267"/>
            <ac:spMk id="2" creationId="{13B4CF20-D91B-1809-5AC9-4C9E489A3D01}"/>
          </ac:spMkLst>
        </pc:spChg>
        <pc:spChg chg="add del">
          <ac:chgData name="Jon Bilbatua" userId="799cd09a-c23e-42a4-a7ce-fb4603bc8cb0" providerId="ADAL" clId="{AE0DE621-811B-49CD-BDC1-7D27B1FCBEDF}" dt="2023-12-15T07:51:33.850" v="46"/>
          <ac:spMkLst>
            <pc:docMk/>
            <pc:sldMk cId="1319961726" sldId="267"/>
            <ac:spMk id="3" creationId="{31FB088E-CC6E-0467-B80F-4BEF6402779A}"/>
          </ac:spMkLst>
        </pc:spChg>
        <pc:spChg chg="add mod">
          <ac:chgData name="Jon Bilbatua" userId="799cd09a-c23e-42a4-a7ce-fb4603bc8cb0" providerId="ADAL" clId="{AE0DE621-811B-49CD-BDC1-7D27B1FCBEDF}" dt="2023-12-15T07:51:44.969" v="49" actId="478"/>
          <ac:spMkLst>
            <pc:docMk/>
            <pc:sldMk cId="1319961726" sldId="267"/>
            <ac:spMk id="9" creationId="{716CA018-6FE5-582E-76DB-9A622766FFB3}"/>
          </ac:spMkLst>
        </pc:spChg>
        <pc:graphicFrameChg chg="add del mod">
          <ac:chgData name="Jon Bilbatua" userId="799cd09a-c23e-42a4-a7ce-fb4603bc8cb0" providerId="ADAL" clId="{AE0DE621-811B-49CD-BDC1-7D27B1FCBEDF}" dt="2023-12-15T07:51:22.711" v="43"/>
          <ac:graphicFrameMkLst>
            <pc:docMk/>
            <pc:sldMk cId="1319961726" sldId="267"/>
            <ac:graphicFrameMk id="5" creationId="{D970B66A-4C25-0769-4B7C-A857CD38BA71}"/>
          </ac:graphicFrameMkLst>
        </pc:graphicFrameChg>
        <pc:graphicFrameChg chg="add del mod">
          <ac:chgData name="Jon Bilbatua" userId="799cd09a-c23e-42a4-a7ce-fb4603bc8cb0" providerId="ADAL" clId="{AE0DE621-811B-49CD-BDC1-7D27B1FCBEDF}" dt="2023-12-15T07:51:26.150" v="45"/>
          <ac:graphicFrameMkLst>
            <pc:docMk/>
            <pc:sldMk cId="1319961726" sldId="267"/>
            <ac:graphicFrameMk id="6" creationId="{3681480C-4A8E-E9A2-E8C3-389E63BDC98E}"/>
          </ac:graphicFrameMkLst>
        </pc:graphicFrameChg>
        <pc:graphicFrameChg chg="add del mod">
          <ac:chgData name="Jon Bilbatua" userId="799cd09a-c23e-42a4-a7ce-fb4603bc8cb0" providerId="ADAL" clId="{AE0DE621-811B-49CD-BDC1-7D27B1FCBEDF}" dt="2023-12-15T07:51:44.969" v="49" actId="478"/>
          <ac:graphicFrameMkLst>
            <pc:docMk/>
            <pc:sldMk cId="1319961726" sldId="267"/>
            <ac:graphicFrameMk id="7" creationId="{E94ADBD6-EE67-6EC6-5FE0-730FBCA71AFA}"/>
          </ac:graphicFrameMkLst>
        </pc:graphicFrameChg>
        <pc:picChg chg="add mod">
          <ac:chgData name="Jon Bilbatua" userId="799cd09a-c23e-42a4-a7ce-fb4603bc8cb0" providerId="ADAL" clId="{AE0DE621-811B-49CD-BDC1-7D27B1FCBEDF}" dt="2023-12-15T07:52:14.286" v="54" actId="1076"/>
          <ac:picMkLst>
            <pc:docMk/>
            <pc:sldMk cId="1319961726" sldId="267"/>
            <ac:picMk id="5122" creationId="{FC8D8423-104C-BA81-B308-7587028C6D90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2:54.499" v="63" actId="1076"/>
        <pc:sldMkLst>
          <pc:docMk/>
          <pc:sldMk cId="3215778173" sldId="268"/>
        </pc:sldMkLst>
        <pc:spChg chg="mod">
          <ac:chgData name="Jon Bilbatua" userId="799cd09a-c23e-42a4-a7ce-fb4603bc8cb0" providerId="ADAL" clId="{AE0DE621-811B-49CD-BDC1-7D27B1FCBEDF}" dt="2023-12-15T07:52:28.331" v="58" actId="27636"/>
          <ac:spMkLst>
            <pc:docMk/>
            <pc:sldMk cId="3215778173" sldId="268"/>
            <ac:spMk id="2" creationId="{D92E4ECA-E264-FB17-195B-FB1F61513D3A}"/>
          </ac:spMkLst>
        </pc:spChg>
        <pc:picChg chg="add mod">
          <ac:chgData name="Jon Bilbatua" userId="799cd09a-c23e-42a4-a7ce-fb4603bc8cb0" providerId="ADAL" clId="{AE0DE621-811B-49CD-BDC1-7D27B1FCBEDF}" dt="2023-12-15T07:52:54.499" v="63" actId="1076"/>
          <ac:picMkLst>
            <pc:docMk/>
            <pc:sldMk cId="3215778173" sldId="268"/>
            <ac:picMk id="6146" creationId="{C2DE1C0E-F390-3226-DE7D-7F5EE4673482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49:34.172" v="26" actId="1076"/>
        <pc:sldMkLst>
          <pc:docMk/>
          <pc:sldMk cId="1491918095" sldId="269"/>
        </pc:sldMkLst>
        <pc:spChg chg="mod">
          <ac:chgData name="Jon Bilbatua" userId="799cd09a-c23e-42a4-a7ce-fb4603bc8cb0" providerId="ADAL" clId="{AE0DE621-811B-49CD-BDC1-7D27B1FCBEDF}" dt="2023-12-15T07:49:06.436" v="23" actId="27636"/>
          <ac:spMkLst>
            <pc:docMk/>
            <pc:sldMk cId="1491918095" sldId="269"/>
            <ac:spMk id="2" creationId="{F2D54278-E7CC-B198-EC45-E6B70A1054D9}"/>
          </ac:spMkLst>
        </pc:spChg>
        <pc:picChg chg="add mod">
          <ac:chgData name="Jon Bilbatua" userId="799cd09a-c23e-42a4-a7ce-fb4603bc8cb0" providerId="ADAL" clId="{AE0DE621-811B-49CD-BDC1-7D27B1FCBEDF}" dt="2023-12-15T07:49:34.172" v="26" actId="1076"/>
          <ac:picMkLst>
            <pc:docMk/>
            <pc:sldMk cId="1491918095" sldId="269"/>
            <ac:picMk id="2050" creationId="{6700D526-2B41-50CF-2D12-1DA70E905169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0:08.452" v="32" actId="1076"/>
        <pc:sldMkLst>
          <pc:docMk/>
          <pc:sldMk cId="3146462889" sldId="270"/>
        </pc:sldMkLst>
        <pc:spChg chg="mod">
          <ac:chgData name="Jon Bilbatua" userId="799cd09a-c23e-42a4-a7ce-fb4603bc8cb0" providerId="ADAL" clId="{AE0DE621-811B-49CD-BDC1-7D27B1FCBEDF}" dt="2023-12-15T07:49:50.523" v="29"/>
          <ac:spMkLst>
            <pc:docMk/>
            <pc:sldMk cId="3146462889" sldId="270"/>
            <ac:spMk id="2" creationId="{27D72833-ABCC-1531-8217-83C7B9667819}"/>
          </ac:spMkLst>
        </pc:spChg>
        <pc:picChg chg="add mod">
          <ac:chgData name="Jon Bilbatua" userId="799cd09a-c23e-42a4-a7ce-fb4603bc8cb0" providerId="ADAL" clId="{AE0DE621-811B-49CD-BDC1-7D27B1FCBEDF}" dt="2023-12-15T07:50:08.452" v="32" actId="1076"/>
          <ac:picMkLst>
            <pc:docMk/>
            <pc:sldMk cId="3146462889" sldId="270"/>
            <ac:picMk id="3074" creationId="{0DB05C2F-9890-3503-5B5B-BB737EFD22BB}"/>
          </ac:picMkLst>
        </pc:picChg>
      </pc:sldChg>
    </pc:docChg>
  </pc:docChgLst>
  <pc:docChgLst>
    <pc:chgData name="Jon Bilbatua" userId="799cd09a-c23e-42a4-a7ce-fb4603bc8cb0" providerId="ADAL" clId="{56B523BA-AA91-4634-91D2-7E7E40DD9E1C}"/>
    <pc:docChg chg="delSld">
      <pc:chgData name="Jon Bilbatua" userId="799cd09a-c23e-42a4-a7ce-fb4603bc8cb0" providerId="ADAL" clId="{56B523BA-AA91-4634-91D2-7E7E40DD9E1C}" dt="2023-03-14T10:35:48.615" v="0" actId="47"/>
      <pc:docMkLst>
        <pc:docMk/>
      </pc:docMkLst>
      <pc:sldChg chg="del">
        <pc:chgData name="Jon Bilbatua" userId="799cd09a-c23e-42a4-a7ce-fb4603bc8cb0" providerId="ADAL" clId="{56B523BA-AA91-4634-91D2-7E7E40DD9E1C}" dt="2023-03-14T10:35:48.615" v="0" actId="47"/>
        <pc:sldMkLst>
          <pc:docMk/>
          <pc:sldMk cId="646216990" sldId="261"/>
        </pc:sldMkLst>
      </pc:sldChg>
    </pc:docChg>
  </pc:docChgLst>
  <pc:docChgLst>
    <pc:chgData name="Jon Bilbatua" userId="S::jon.bilbatua@ecdc.europa.eu::799cd09a-c23e-42a4-a7ce-fb4603bc8cb0" providerId="AD" clId="Web-{172FE8DF-8DD7-2EF6-D344-6E5E275C6B76}"/>
    <pc:docChg chg="modSld">
      <pc:chgData name="Jon Bilbatua" userId="S::jon.bilbatua@ecdc.europa.eu::799cd09a-c23e-42a4-a7ce-fb4603bc8cb0" providerId="AD" clId="Web-{172FE8DF-8DD7-2EF6-D344-6E5E275C6B76}" dt="2023-01-27T15:01:01.718" v="1" actId="20577"/>
      <pc:docMkLst>
        <pc:docMk/>
      </pc:docMkLst>
      <pc:sldChg chg="modSp">
        <pc:chgData name="Jon Bilbatua" userId="S::jon.bilbatua@ecdc.europa.eu::799cd09a-c23e-42a4-a7ce-fb4603bc8cb0" providerId="AD" clId="Web-{172FE8DF-8DD7-2EF6-D344-6E5E275C6B76}" dt="2023-01-27T15:01:01.718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72FE8DF-8DD7-2EF6-D344-6E5E275C6B76}" dt="2023-01-27T15:01:01.71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iuditta Scardina" userId="S::giuditta.scardina@ecdc.europa.eu::9bd3061a-5bac-4992-bf04-f16eaf970848" providerId="AD" clId="Web-{2B2B6BA0-A612-C36F-1F44-3C1883183755}"/>
    <pc:docChg chg="addSld modSld">
      <pc:chgData name="Giuditta Scardina" userId="S::giuditta.scardina@ecdc.europa.eu::9bd3061a-5bac-4992-bf04-f16eaf970848" providerId="AD" clId="Web-{2B2B6BA0-A612-C36F-1F44-3C1883183755}" dt="2023-01-10T11:03:16.445" v="98" actId="1076"/>
      <pc:docMkLst>
        <pc:docMk/>
      </pc:docMkLst>
      <pc:sldChg chg="modSp">
        <pc:chgData name="Giuditta Scardina" userId="S::giuditta.scardina@ecdc.europa.eu::9bd3061a-5bac-4992-bf04-f16eaf970848" providerId="AD" clId="Web-{2B2B6BA0-A612-C36F-1F44-3C1883183755}" dt="2023-01-10T10:53:46.065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2B2B6BA0-A612-C36F-1F44-3C1883183755}" dt="2023-01-10T10:53:46.06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Giuditta Scardina" userId="S::giuditta.scardina@ecdc.europa.eu::9bd3061a-5bac-4992-bf04-f16eaf970848" providerId="AD" clId="Web-{2B2B6BA0-A612-C36F-1F44-3C1883183755}" dt="2023-01-10T10:57:30.817" v="55" actId="1076"/>
        <pc:sldMkLst>
          <pc:docMk/>
          <pc:sldMk cId="1539303120" sldId="272"/>
        </pc:sldMkLst>
        <pc:spChg chg="del">
          <ac:chgData name="Giuditta Scardina" userId="S::giuditta.scardina@ecdc.europa.eu::9bd3061a-5bac-4992-bf04-f16eaf970848" providerId="AD" clId="Web-{2B2B6BA0-A612-C36F-1F44-3C1883183755}" dt="2023-01-10T10:53:53.862" v="2"/>
          <ac:spMkLst>
            <pc:docMk/>
            <pc:sldMk cId="1539303120" sldId="272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10.536" v="49"/>
          <ac:spMkLst>
            <pc:docMk/>
            <pc:sldMk cId="1539303120" sldId="272"/>
            <ac:spMk id="5" creationId="{79E5A592-D759-83B1-F61A-0D915613071C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0:55:12.832" v="11" actId="20577"/>
          <ac:spMkLst>
            <pc:docMk/>
            <pc:sldMk cId="1539303120" sldId="272"/>
            <ac:spMk id="7" creationId="{82EE53C5-EB9F-9029-5645-4B0575C57E2A}"/>
          </ac:spMkLst>
        </pc:spChg>
        <pc:graphicFrameChg chg="add mod">
          <ac:chgData name="Giuditta Scardina" userId="S::giuditta.scardina@ecdc.europa.eu::9bd3061a-5bac-4992-bf04-f16eaf970848" providerId="AD" clId="Web-{2B2B6BA0-A612-C36F-1F44-3C1883183755}" dt="2023-01-10T10:57:30.817" v="55" actId="1076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del">
          <ac:chgData name="Giuditta Scardina" userId="S::giuditta.scardina@ecdc.europa.eu::9bd3061a-5bac-4992-bf04-f16eaf970848" providerId="AD" clId="Web-{2B2B6BA0-A612-C36F-1F44-3C1883183755}" dt="2023-01-10T10:53:53.831" v="1"/>
          <ac:picMkLst>
            <pc:docMk/>
            <pc:sldMk cId="1539303120" sldId="272"/>
            <ac:picMk id="8" creationId="{CD73B82F-E17B-1D07-6B54-E78046D7EEAF}"/>
          </ac:picMkLst>
        </pc:picChg>
      </pc:sldChg>
      <pc:sldChg chg="addSp delSp modSp">
        <pc:chgData name="Giuditta Scardina" userId="S::giuditta.scardina@ecdc.europa.eu::9bd3061a-5bac-4992-bf04-f16eaf970848" providerId="AD" clId="Web-{2B2B6BA0-A612-C36F-1F44-3C1883183755}" dt="2023-01-10T11:01:30.319" v="81" actId="1076"/>
        <pc:sldMkLst>
          <pc:docMk/>
          <pc:sldMk cId="1481001501" sldId="273"/>
        </pc:sldMkLst>
        <pc:spChg chg="del">
          <ac:chgData name="Giuditta Scardina" userId="S::giuditta.scardina@ecdc.europa.eu::9bd3061a-5bac-4992-bf04-f16eaf970848" providerId="AD" clId="Web-{2B2B6BA0-A612-C36F-1F44-3C1883183755}" dt="2023-01-10T10:53:57.956" v="4"/>
          <ac:spMkLst>
            <pc:docMk/>
            <pc:sldMk cId="1481001501" sldId="273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57.630" v="56"/>
          <ac:spMkLst>
            <pc:docMk/>
            <pc:sldMk cId="1481001501" sldId="273"/>
            <ac:spMk id="6" creationId="{E64A6952-B522-44C8-535E-BEE909EE7B67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1:01:26.491" v="80" actId="20577"/>
          <ac:spMkLst>
            <pc:docMk/>
            <pc:sldMk cId="1481001501" sldId="273"/>
            <ac:spMk id="8" creationId="{8F6F1518-F3BE-EDBE-B627-044A552219D9}"/>
          </ac:spMkLst>
        </pc:spChg>
        <pc:picChg chg="del">
          <ac:chgData name="Giuditta Scardina" userId="S::giuditta.scardina@ecdc.europa.eu::9bd3061a-5bac-4992-bf04-f16eaf970848" providerId="AD" clId="Web-{2B2B6BA0-A612-C36F-1F44-3C1883183755}" dt="2023-01-10T10:53:57.925" v="3"/>
          <ac:picMkLst>
            <pc:docMk/>
            <pc:sldMk cId="1481001501" sldId="273"/>
            <ac:picMk id="3" creationId="{1C9103CE-9D96-3F9F-1F66-2F91229044AC}"/>
          </ac:picMkLst>
        </pc:picChg>
        <pc:picChg chg="add mod ord">
          <ac:chgData name="Giuditta Scardina" userId="S::giuditta.scardina@ecdc.europa.eu::9bd3061a-5bac-4992-bf04-f16eaf970848" providerId="AD" clId="Web-{2B2B6BA0-A612-C36F-1F44-3C1883183755}" dt="2023-01-10T11:01:30.319" v="81" actId="1076"/>
          <ac:picMkLst>
            <pc:docMk/>
            <pc:sldMk cId="1481001501" sldId="273"/>
            <ac:picMk id="9" creationId="{3D205745-5885-0BA7-E085-C38D10A9A179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2:16.539" v="87" actId="1076"/>
        <pc:sldMkLst>
          <pc:docMk/>
          <pc:sldMk cId="2957862658" sldId="274"/>
        </pc:sldMkLst>
        <pc:spChg chg="mod">
          <ac:chgData name="Giuditta Scardina" userId="S::giuditta.scardina@ecdc.europa.eu::9bd3061a-5bac-4992-bf04-f16eaf970848" providerId="AD" clId="Web-{2B2B6BA0-A612-C36F-1F44-3C1883183755}" dt="2023-01-10T11:02:14.242" v="86" actId="14100"/>
          <ac:spMkLst>
            <pc:docMk/>
            <pc:sldMk cId="2957862658" sldId="274"/>
            <ac:spMk id="2" creationId="{3DDF7B0D-E16D-8787-E136-CDEE2ECF8322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0:58:47.037" v="67"/>
          <ac:spMkLst>
            <pc:docMk/>
            <pc:sldMk cId="2957862658" sldId="274"/>
            <ac:spMk id="3" creationId="{76A7E104-C9F3-1BB9-C885-91D6781E933B}"/>
          </ac:spMkLst>
        </pc:spChg>
        <pc:picChg chg="add mod ord">
          <ac:chgData name="Giuditta Scardina" userId="S::giuditta.scardina@ecdc.europa.eu::9bd3061a-5bac-4992-bf04-f16eaf970848" providerId="AD" clId="Web-{2B2B6BA0-A612-C36F-1F44-3C1883183755}" dt="2023-01-10T11:02:16.539" v="87" actId="1076"/>
          <ac:picMkLst>
            <pc:docMk/>
            <pc:sldMk cId="2957862658" sldId="274"/>
            <ac:picMk id="5" creationId="{2E145CE5-4155-CD14-347D-D182DCCA93AF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3:16.445" v="98" actId="1076"/>
        <pc:sldMkLst>
          <pc:docMk/>
          <pc:sldMk cId="4230241111" sldId="275"/>
        </pc:sldMkLst>
        <pc:spChg chg="mod">
          <ac:chgData name="Giuditta Scardina" userId="S::giuditta.scardina@ecdc.europa.eu::9bd3061a-5bac-4992-bf04-f16eaf970848" providerId="AD" clId="Web-{2B2B6BA0-A612-C36F-1F44-3C1883183755}" dt="2023-01-10T10:56:27.864" v="46" actId="20577"/>
          <ac:spMkLst>
            <pc:docMk/>
            <pc:sldMk cId="4230241111" sldId="275"/>
            <ac:spMk id="2" creationId="{FA784353-FDEB-3EDA-8651-32E261F5F2C7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1:02:48.414" v="88"/>
          <ac:spMkLst>
            <pc:docMk/>
            <pc:sldMk cId="4230241111" sldId="275"/>
            <ac:spMk id="3" creationId="{FBA1E596-01E1-BA0A-4E9E-6E0D94D4F5F0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1:03:01.164" v="92"/>
          <ac:spMkLst>
            <pc:docMk/>
            <pc:sldMk cId="4230241111" sldId="275"/>
            <ac:spMk id="7" creationId="{F8E78F9F-88F7-1307-E360-315D5F4CB18B}"/>
          </ac:spMkLst>
        </pc:spChg>
        <pc:picChg chg="add del mod ord modCrop">
          <ac:chgData name="Giuditta Scardina" userId="S::giuditta.scardina@ecdc.europa.eu::9bd3061a-5bac-4992-bf04-f16eaf970848" providerId="AD" clId="Web-{2B2B6BA0-A612-C36F-1F44-3C1883183755}" dt="2023-01-10T11:03:16.445" v="98" actId="1076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Anirban Dey" userId="S::anirban.dey@ecdc.europa.eu::59f71720-e710-41fe-9de9-92fea5b1485e" providerId="AD" clId="Web-{6B6846DD-A884-23B1-0263-88FDB892E346}"/>
    <pc:docChg chg="modSld">
      <pc:chgData name="Anirban Dey" userId="S::anirban.dey@ecdc.europa.eu::59f71720-e710-41fe-9de9-92fea5b1485e" providerId="AD" clId="Web-{6B6846DD-A884-23B1-0263-88FDB892E346}" dt="2022-12-22T12:05:26.740" v="94" actId="20577"/>
      <pc:docMkLst>
        <pc:docMk/>
      </pc:docMkLst>
      <pc:sldChg chg="modSp">
        <pc:chgData name="Anirban Dey" userId="S::anirban.dey@ecdc.europa.eu::59f71720-e710-41fe-9de9-92fea5b1485e" providerId="AD" clId="Web-{6B6846DD-A884-23B1-0263-88FDB892E346}" dt="2022-12-22T11:55:48.517" v="20" actId="20577"/>
        <pc:sldMkLst>
          <pc:docMk/>
          <pc:sldMk cId="1539303120" sldId="272"/>
        </pc:sldMkLst>
        <pc:spChg chg="mod">
          <ac:chgData name="Anirban Dey" userId="S::anirban.dey@ecdc.europa.eu::59f71720-e710-41fe-9de9-92fea5b1485e" providerId="AD" clId="Web-{6B6846DD-A884-23B1-0263-88FDB892E346}" dt="2022-12-22T11:55:48.517" v="2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6.972" v="31" actId="1076"/>
        <pc:sldMkLst>
          <pc:docMk/>
          <pc:sldMk cId="1037650435" sldId="274"/>
        </pc:sldMkLst>
        <pc:spChg chg="mod">
          <ac:chgData name="Anirban Dey" userId="S::anirban.dey@ecdc.europa.eu::59f71720-e710-41fe-9de9-92fea5b1485e" providerId="AD" clId="Web-{6B6846DD-A884-23B1-0263-88FDB892E346}" dt="2022-12-22T12:01:46.972" v="31" actId="1076"/>
          <ac:spMkLst>
            <pc:docMk/>
            <pc:sldMk cId="1037650435" sldId="274"/>
            <ac:spMk id="2" creationId="{21C8BF1F-2879-ABD5-B1E8-E3C116EB08F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1.363" v="30" actId="1076"/>
        <pc:sldMkLst>
          <pc:docMk/>
          <pc:sldMk cId="2198813864" sldId="275"/>
        </pc:sldMkLst>
        <pc:spChg chg="mod">
          <ac:chgData name="Anirban Dey" userId="S::anirban.dey@ecdc.europa.eu::59f71720-e710-41fe-9de9-92fea5b1485e" providerId="AD" clId="Web-{6B6846DD-A884-23B1-0263-88FDB892E346}" dt="2022-12-22T12:01:41.363" v="30" actId="1076"/>
          <ac:spMkLst>
            <pc:docMk/>
            <pc:sldMk cId="2198813864" sldId="275"/>
            <ac:spMk id="2" creationId="{D5F820E7-8B7F-CDCE-CB0E-DA8CCF667FD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57.317" v="48" actId="20577"/>
        <pc:sldMkLst>
          <pc:docMk/>
          <pc:sldMk cId="3221804682" sldId="276"/>
        </pc:sldMkLst>
        <pc:spChg chg="mod">
          <ac:chgData name="Anirban Dey" userId="S::anirban.dey@ecdc.europa.eu::59f71720-e710-41fe-9de9-92fea5b1485e" providerId="AD" clId="Web-{6B6846DD-A884-23B1-0263-88FDB892E346}" dt="2022-12-22T12:02:57.317" v="48" actId="20577"/>
          <ac:spMkLst>
            <pc:docMk/>
            <pc:sldMk cId="3221804682" sldId="276"/>
            <ac:spMk id="2" creationId="{2A2A2AC7-ACF9-45BE-80E6-3B68E32CFEF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23.832" v="40" actId="20577"/>
        <pc:sldMkLst>
          <pc:docMk/>
          <pc:sldMk cId="2002421442" sldId="277"/>
        </pc:sldMkLst>
        <pc:spChg chg="mod">
          <ac:chgData name="Anirban Dey" userId="S::anirban.dey@ecdc.europa.eu::59f71720-e710-41fe-9de9-92fea5b1485e" providerId="AD" clId="Web-{6B6846DD-A884-23B1-0263-88FDB892E346}" dt="2022-12-22T12:02:23.832" v="40" actId="20577"/>
          <ac:spMkLst>
            <pc:docMk/>
            <pc:sldMk cId="2002421442" sldId="277"/>
            <ac:spMk id="2" creationId="{75E5EFA2-5429-4636-B7B4-630B12490A2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13.411" v="72" actId="20577"/>
        <pc:sldMkLst>
          <pc:docMk/>
          <pc:sldMk cId="1963583167" sldId="278"/>
        </pc:sldMkLst>
        <pc:spChg chg="mod">
          <ac:chgData name="Anirban Dey" userId="S::anirban.dey@ecdc.europa.eu::59f71720-e710-41fe-9de9-92fea5b1485e" providerId="AD" clId="Web-{6B6846DD-A884-23B1-0263-88FDB892E346}" dt="2022-12-22T12:04:13.411" v="72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3:28.942" v="61" actId="14100"/>
        <pc:sldMkLst>
          <pc:docMk/>
          <pc:sldMk cId="1417196037" sldId="279"/>
        </pc:sldMkLst>
        <pc:spChg chg="mod">
          <ac:chgData name="Anirban Dey" userId="S::anirban.dey@ecdc.europa.eu::59f71720-e710-41fe-9de9-92fea5b1485e" providerId="AD" clId="Web-{6B6846DD-A884-23B1-0263-88FDB892E346}" dt="2022-12-22T12:03:28.942" v="61" actId="14100"/>
          <ac:spMkLst>
            <pc:docMk/>
            <pc:sldMk cId="1417196037" sldId="279"/>
            <ac:spMk id="2" creationId="{B83E2B79-06E8-4E14-AF50-A596A9E4147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5:26.740" v="94" actId="20577"/>
        <pc:sldMkLst>
          <pc:docMk/>
          <pc:sldMk cId="192504494" sldId="280"/>
        </pc:sldMkLst>
        <pc:spChg chg="mod">
          <ac:chgData name="Anirban Dey" userId="S::anirban.dey@ecdc.europa.eu::59f71720-e710-41fe-9de9-92fea5b1485e" providerId="AD" clId="Web-{6B6846DD-A884-23B1-0263-88FDB892E346}" dt="2022-12-22T12:05:26.740" v="94" actId="20577"/>
          <ac:spMkLst>
            <pc:docMk/>
            <pc:sldMk cId="192504494" sldId="280"/>
            <ac:spMk id="6" creationId="{764DA95D-326D-4DB5-86C1-7208EF35069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46.177" v="82" actId="20577"/>
        <pc:sldMkLst>
          <pc:docMk/>
          <pc:sldMk cId="4112445080" sldId="281"/>
        </pc:sldMkLst>
        <pc:spChg chg="mod">
          <ac:chgData name="Anirban Dey" userId="S::anirban.dey@ecdc.europa.eu::59f71720-e710-41fe-9de9-92fea5b1485e" providerId="AD" clId="Web-{6B6846DD-A884-23B1-0263-88FDB892E346}" dt="2022-12-22T12:04:46.177" v="82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Grazina Mirinaviciute" userId="badb3164-3f3f-4e72-ad8c-955371e463db" providerId="ADAL" clId="{C6282C05-AD9A-4F1F-A40C-D468A362ED1B}"/>
    <pc:docChg chg="custSel delSld modSld">
      <pc:chgData name="Grazina Mirinaviciute" userId="badb3164-3f3f-4e72-ad8c-955371e463db" providerId="ADAL" clId="{C6282C05-AD9A-4F1F-A40C-D468A362ED1B}" dt="2023-08-24T13:21:48.968" v="18" actId="20577"/>
      <pc:docMkLst>
        <pc:docMk/>
      </pc:docMkLst>
      <pc:sldChg chg="modSp mod">
        <pc:chgData name="Grazina Mirinaviciute" userId="badb3164-3f3f-4e72-ad8c-955371e463db" providerId="ADAL" clId="{C6282C05-AD9A-4F1F-A40C-D468A362ED1B}" dt="2023-08-24T13:21:48.968" v="18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C6282C05-AD9A-4F1F-A40C-D468A362ED1B}" dt="2023-08-24T13:21:48.968" v="1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C6282C05-AD9A-4F1F-A40C-D468A362ED1B}" dt="2023-08-24T13:20:57.810" v="15" actId="20577"/>
        <pc:sldMkLst>
          <pc:docMk/>
          <pc:sldMk cId="2138889329" sldId="257"/>
        </pc:sldMkLst>
        <pc:spChg chg="mod">
          <ac:chgData name="Grazina Mirinaviciute" userId="badb3164-3f3f-4e72-ad8c-955371e463db" providerId="ADAL" clId="{C6282C05-AD9A-4F1F-A40C-D468A362ED1B}" dt="2023-08-24T13:20:57.810" v="15" actId="20577"/>
          <ac:spMkLst>
            <pc:docMk/>
            <pc:sldMk cId="2138889329" sldId="257"/>
            <ac:spMk id="10" creationId="{EEB19C69-5504-3D20-FE37-E75104FE270E}"/>
          </ac:spMkLst>
        </pc:spChg>
      </pc:sldChg>
      <pc:sldChg chg="del">
        <pc:chgData name="Grazina Mirinaviciute" userId="badb3164-3f3f-4e72-ad8c-955371e463db" providerId="ADAL" clId="{C6282C05-AD9A-4F1F-A40C-D468A362ED1B}" dt="2023-08-24T13:21:09.937" v="16" actId="47"/>
        <pc:sldMkLst>
          <pc:docMk/>
          <pc:sldMk cId="2399013438" sldId="258"/>
        </pc:sldMkLst>
      </pc:sldChg>
    </pc:docChg>
  </pc:docChgLst>
  <pc:docChgLst>
    <pc:chgData name="Anirban Dey" userId="S::anirban.dey@ecdc.europa.eu::59f71720-e710-41fe-9de9-92fea5b1485e" providerId="AD" clId="Web-{1FEF38CF-A30F-B00B-D8BB-89679703E5C8}"/>
    <pc:docChg chg="modSld">
      <pc:chgData name="Anirban Dey" userId="S::anirban.dey@ecdc.europa.eu::59f71720-e710-41fe-9de9-92fea5b1485e" providerId="AD" clId="Web-{1FEF38CF-A30F-B00B-D8BB-89679703E5C8}" dt="2023-08-04T13:49:14.648" v="3" actId="20577"/>
      <pc:docMkLst>
        <pc:docMk/>
      </pc:docMkLst>
      <pc:sldChg chg="modSp">
        <pc:chgData name="Anirban Dey" userId="S::anirban.dey@ecdc.europa.eu::59f71720-e710-41fe-9de9-92fea5b1485e" providerId="AD" clId="Web-{1FEF38CF-A30F-B00B-D8BB-89679703E5C8}" dt="2023-08-04T13:49:14.648" v="3" actId="20577"/>
        <pc:sldMkLst>
          <pc:docMk/>
          <pc:sldMk cId="359704292" sldId="257"/>
        </pc:sldMkLst>
        <pc:spChg chg="mod">
          <ac:chgData name="Anirban Dey" userId="S::anirban.dey@ecdc.europa.eu::59f71720-e710-41fe-9de9-92fea5b1485e" providerId="AD" clId="Web-{1FEF38CF-A30F-B00B-D8BB-89679703E5C8}" dt="2023-08-04T13:49:14.648" v="3" actId="20577"/>
          <ac:spMkLst>
            <pc:docMk/>
            <pc:sldMk cId="359704292" sldId="257"/>
            <ac:spMk id="7" creationId="{C98BE7FB-6816-719F-5379-77291FE52C66}"/>
          </ac:spMkLst>
        </pc:spChg>
      </pc:sldChg>
    </pc:docChg>
  </pc:docChgLst>
  <pc:docChgLst>
    <pc:chgData name="Roberto Croci" userId="S::roberto.croci@ecdc.europa.eu::32c032f8-5d8f-4ee2-ae5e-423d6406972f" providerId="AD" clId="Web-{4D0A3193-F38A-F717-51BE-DBA699D715CD}"/>
    <pc:docChg chg="addSld modSld">
      <pc:chgData name="Roberto Croci" userId="S::roberto.croci@ecdc.europa.eu::32c032f8-5d8f-4ee2-ae5e-423d6406972f" providerId="AD" clId="Web-{4D0A3193-F38A-F717-51BE-DBA699D715CD}" dt="2022-12-09T09:07:29.027" v="69" actId="20577"/>
      <pc:docMkLst>
        <pc:docMk/>
      </pc:docMkLst>
      <pc:sldChg chg="addSp delSp modSp">
        <pc:chgData name="Roberto Croci" userId="S::roberto.croci@ecdc.europa.eu::32c032f8-5d8f-4ee2-ae5e-423d6406972f" providerId="AD" clId="Web-{4D0A3193-F38A-F717-51BE-DBA699D715CD}" dt="2022-12-09T09:07:29.027" v="69" actId="20577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4D0A3193-F38A-F717-51BE-DBA699D715CD}" dt="2022-12-09T09:07:29.027" v="69" actId="20577"/>
          <ac:spMkLst>
            <pc:docMk/>
            <pc:sldMk cId="1104650794" sldId="270"/>
            <ac:spMk id="4" creationId="{A2235D29-C562-024D-36D5-1BFD13278794}"/>
          </ac:spMkLst>
        </pc:spChg>
        <pc:picChg chg="del">
          <ac:chgData name="Roberto Croci" userId="S::roberto.croci@ecdc.europa.eu::32c032f8-5d8f-4ee2-ae5e-423d6406972f" providerId="AD" clId="Web-{4D0A3193-F38A-F717-51BE-DBA699D715CD}" dt="2022-12-09T08:23:12.566" v="34"/>
          <ac:picMkLst>
            <pc:docMk/>
            <pc:sldMk cId="1104650794" sldId="270"/>
            <ac:picMk id="2" creationId="{58E65920-FF6E-EAB4-2898-8CD1047CE2D0}"/>
          </ac:picMkLst>
        </pc:picChg>
        <pc:picChg chg="add mod">
          <ac:chgData name="Roberto Croci" userId="S::roberto.croci@ecdc.europa.eu::32c032f8-5d8f-4ee2-ae5e-423d6406972f" providerId="AD" clId="Web-{4D0A3193-F38A-F717-51BE-DBA699D715CD}" dt="2022-12-09T08:23:34.738" v="39" actId="1076"/>
          <ac:picMkLst>
            <pc:docMk/>
            <pc:sldMk cId="1104650794" sldId="270"/>
            <ac:picMk id="3" creationId="{2B90A51B-153D-4D90-D2A6-6032F7A2A0BA}"/>
          </ac:picMkLst>
        </pc:picChg>
      </pc:sldChg>
      <pc:sldChg chg="add replId">
        <pc:chgData name="Roberto Croci" userId="S::roberto.croci@ecdc.europa.eu::32c032f8-5d8f-4ee2-ae5e-423d6406972f" providerId="AD" clId="Web-{4D0A3193-F38A-F717-51BE-DBA699D715CD}" dt="2022-12-09T08:19:59.392" v="0"/>
        <pc:sldMkLst>
          <pc:docMk/>
          <pc:sldMk cId="1852329159" sldId="271"/>
        </pc:sldMkLst>
      </pc:sldChg>
    </pc:docChg>
  </pc:docChgLst>
  <pc:docChgLst>
    <pc:chgData name="Xanthi Andrianou" userId="deb2606c-0fde-4d20-b6c2-0c513d7432e1" providerId="ADAL" clId="{04FC5342-5879-42E3-8103-C7112384000A}"/>
    <pc:docChg chg="undo redo custSel addSld modSld">
      <pc:chgData name="Xanthi Andrianou" userId="deb2606c-0fde-4d20-b6c2-0c513d7432e1" providerId="ADAL" clId="{04FC5342-5879-42E3-8103-C7112384000A}" dt="2023-06-14T13:37:39.065" v="34" actId="962"/>
      <pc:docMkLst>
        <pc:docMk/>
      </pc:docMkLst>
      <pc:sldChg chg="addSp delSp modSp new mod">
        <pc:chgData name="Xanthi Andrianou" userId="deb2606c-0fde-4d20-b6c2-0c513d7432e1" providerId="ADAL" clId="{04FC5342-5879-42E3-8103-C7112384000A}" dt="2023-06-14T13:37:03.253" v="25" actId="962"/>
        <pc:sldMkLst>
          <pc:docMk/>
          <pc:sldMk cId="562979933" sldId="278"/>
        </pc:sldMkLst>
        <pc:spChg chg="mod">
          <ac:chgData name="Xanthi Andrianou" userId="deb2606c-0fde-4d20-b6c2-0c513d7432e1" providerId="ADAL" clId="{04FC5342-5879-42E3-8103-C7112384000A}" dt="2023-06-14T13:35:30.183" v="16"/>
          <ac:spMkLst>
            <pc:docMk/>
            <pc:sldMk cId="562979933" sldId="278"/>
            <ac:spMk id="2" creationId="{9B9BDDA9-AE2E-592A-1FA6-E73DF78F04BB}"/>
          </ac:spMkLst>
        </pc:spChg>
        <pc:spChg chg="del">
          <ac:chgData name="Xanthi Andrianou" userId="deb2606c-0fde-4d20-b6c2-0c513d7432e1" providerId="ADAL" clId="{04FC5342-5879-42E3-8103-C7112384000A}" dt="2023-06-14T13:37:01.266" v="23"/>
          <ac:spMkLst>
            <pc:docMk/>
            <pc:sldMk cId="562979933" sldId="278"/>
            <ac:spMk id="3" creationId="{75AF11E6-4EAD-AF17-B32A-DD1CD728E85E}"/>
          </ac:spMkLst>
        </pc:spChg>
        <pc:picChg chg="add mod">
          <ac:chgData name="Xanthi Andrianou" userId="deb2606c-0fde-4d20-b6c2-0c513d7432e1" providerId="ADAL" clId="{04FC5342-5879-42E3-8103-C7112384000A}" dt="2023-06-14T13:37:03.253" v="25" actId="962"/>
          <ac:picMkLst>
            <pc:docMk/>
            <pc:sldMk cId="562979933" sldId="278"/>
            <ac:picMk id="6" creationId="{4466BE0D-D5EB-1229-51BC-B1A0C12C5AD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08.357" v="28" actId="962"/>
        <pc:sldMkLst>
          <pc:docMk/>
          <pc:sldMk cId="2976807622" sldId="279"/>
        </pc:sldMkLst>
        <pc:spChg chg="mod">
          <ac:chgData name="Xanthi Andrianou" userId="deb2606c-0fde-4d20-b6c2-0c513d7432e1" providerId="ADAL" clId="{04FC5342-5879-42E3-8103-C7112384000A}" dt="2023-06-14T13:35:41.625" v="22" actId="27636"/>
          <ac:spMkLst>
            <pc:docMk/>
            <pc:sldMk cId="2976807622" sldId="279"/>
            <ac:spMk id="2" creationId="{B85C313E-2ED2-80A6-F2F5-58E75333D275}"/>
          </ac:spMkLst>
        </pc:spChg>
        <pc:spChg chg="del">
          <ac:chgData name="Xanthi Andrianou" userId="deb2606c-0fde-4d20-b6c2-0c513d7432e1" providerId="ADAL" clId="{04FC5342-5879-42E3-8103-C7112384000A}" dt="2023-06-14T13:37:07.478" v="26"/>
          <ac:spMkLst>
            <pc:docMk/>
            <pc:sldMk cId="2976807622" sldId="279"/>
            <ac:spMk id="3" creationId="{54A6072E-7DF6-D392-1F4E-A761D76C8E6A}"/>
          </ac:spMkLst>
        </pc:spChg>
        <pc:picChg chg="add mod">
          <ac:chgData name="Xanthi Andrianou" userId="deb2606c-0fde-4d20-b6c2-0c513d7432e1" providerId="ADAL" clId="{04FC5342-5879-42E3-8103-C7112384000A}" dt="2023-06-14T13:37:08.357" v="28" actId="962"/>
          <ac:picMkLst>
            <pc:docMk/>
            <pc:sldMk cId="2976807622" sldId="279"/>
            <ac:picMk id="6" creationId="{B596FBD8-EFD3-3C45-23AB-6ED789723830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9.065" v="34" actId="962"/>
        <pc:sldMkLst>
          <pc:docMk/>
          <pc:sldMk cId="894811809" sldId="280"/>
        </pc:sldMkLst>
        <pc:spChg chg="mod">
          <ac:chgData name="Xanthi Andrianou" userId="deb2606c-0fde-4d20-b6c2-0c513d7432e1" providerId="ADAL" clId="{04FC5342-5879-42E3-8103-C7112384000A}" dt="2023-06-14T13:35:17.365" v="13"/>
          <ac:spMkLst>
            <pc:docMk/>
            <pc:sldMk cId="894811809" sldId="280"/>
            <ac:spMk id="2" creationId="{3D4A5F92-FD3A-5820-2A37-504540B95E24}"/>
          </ac:spMkLst>
        </pc:spChg>
        <pc:spChg chg="del">
          <ac:chgData name="Xanthi Andrianou" userId="deb2606c-0fde-4d20-b6c2-0c513d7432e1" providerId="ADAL" clId="{04FC5342-5879-42E3-8103-C7112384000A}" dt="2023-06-14T13:37:38.196" v="32"/>
          <ac:spMkLst>
            <pc:docMk/>
            <pc:sldMk cId="894811809" sldId="280"/>
            <ac:spMk id="3" creationId="{B3006BC3-EED7-73BD-2DC1-B484B203A655}"/>
          </ac:spMkLst>
        </pc:spChg>
        <pc:picChg chg="add mod">
          <ac:chgData name="Xanthi Andrianou" userId="deb2606c-0fde-4d20-b6c2-0c513d7432e1" providerId="ADAL" clId="{04FC5342-5879-42E3-8103-C7112384000A}" dt="2023-06-14T13:37:39.065" v="34" actId="962"/>
          <ac:picMkLst>
            <pc:docMk/>
            <pc:sldMk cId="894811809" sldId="280"/>
            <ac:picMk id="6" creationId="{65CA3B53-61E2-F56C-B3CE-B8358AA536E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3.026" v="31" actId="962"/>
        <pc:sldMkLst>
          <pc:docMk/>
          <pc:sldMk cId="3387004012" sldId="281"/>
        </pc:sldMkLst>
        <pc:spChg chg="mod">
          <ac:chgData name="Xanthi Andrianou" userId="deb2606c-0fde-4d20-b6c2-0c513d7432e1" providerId="ADAL" clId="{04FC5342-5879-42E3-8103-C7112384000A}" dt="2023-06-14T13:35:04.857" v="8"/>
          <ac:spMkLst>
            <pc:docMk/>
            <pc:sldMk cId="3387004012" sldId="281"/>
            <ac:spMk id="2" creationId="{465CD514-07CE-0153-7213-83445CD599FE}"/>
          </ac:spMkLst>
        </pc:spChg>
        <pc:spChg chg="del">
          <ac:chgData name="Xanthi Andrianou" userId="deb2606c-0fde-4d20-b6c2-0c513d7432e1" providerId="ADAL" clId="{04FC5342-5879-42E3-8103-C7112384000A}" dt="2023-06-14T13:37:32.159" v="29"/>
          <ac:spMkLst>
            <pc:docMk/>
            <pc:sldMk cId="3387004012" sldId="281"/>
            <ac:spMk id="3" creationId="{FE91DCB4-F7D7-BC4F-060B-998412385E81}"/>
          </ac:spMkLst>
        </pc:spChg>
        <pc:picChg chg="add mod">
          <ac:chgData name="Xanthi Andrianou" userId="deb2606c-0fde-4d20-b6c2-0c513d7432e1" providerId="ADAL" clId="{04FC5342-5879-42E3-8103-C7112384000A}" dt="2023-06-14T13:37:33.026" v="31" actId="962"/>
          <ac:picMkLst>
            <pc:docMk/>
            <pc:sldMk cId="3387004012" sldId="281"/>
            <ac:picMk id="6" creationId="{14AF1CB4-9F7D-1495-7679-D11456964283}"/>
          </ac:picMkLst>
        </pc:picChg>
      </pc:sldChg>
    </pc:docChg>
  </pc:docChgLst>
  <pc:docChgLst>
    <pc:chgData name="Laura Dell-Antonio" userId="S::laura.dell-antonio@ecdc.europa.eu::126452f0-aee6-456b-9fa9-88e0bdad1e9c" providerId="AD" clId="Web-{44AD1268-D247-9BA7-39CD-20BDB8BBED53}"/>
    <pc:docChg chg="modSld">
      <pc:chgData name="Laura Dell-Antonio" userId="S::laura.dell-antonio@ecdc.europa.eu::126452f0-aee6-456b-9fa9-88e0bdad1e9c" providerId="AD" clId="Web-{44AD1268-D247-9BA7-39CD-20BDB8BBED53}" dt="2022-12-09T10:22:26.294" v="5"/>
      <pc:docMkLst>
        <pc:docMk/>
      </pc:docMkLst>
      <pc:sldChg chg="addSp delSp modSp">
        <pc:chgData name="Laura Dell-Antonio" userId="S::laura.dell-antonio@ecdc.europa.eu::126452f0-aee6-456b-9fa9-88e0bdad1e9c" providerId="AD" clId="Web-{44AD1268-D247-9BA7-39CD-20BDB8BBED53}" dt="2022-12-09T10:22:05.934" v="2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44AD1268-D247-9BA7-39CD-20BDB8BBED53}" dt="2022-12-09T10:22:05.559" v="1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05.934" v="2"/>
          <ac:spMkLst>
            <pc:docMk/>
            <pc:sldMk cId="2797685881" sldId="265"/>
            <ac:spMk id="4" creationId="{503A1517-8EDC-117C-93E4-20163B14EA6B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05.934" v="2"/>
          <ac:picMkLst>
            <pc:docMk/>
            <pc:sldMk cId="2797685881" sldId="265"/>
            <ac:picMk id="2" creationId="{ED797129-7E49-0B39-EC43-AACB0CDB2584}"/>
          </ac:picMkLst>
        </pc:picChg>
      </pc:sldChg>
      <pc:sldChg chg="addSp delSp modSp">
        <pc:chgData name="Laura Dell-Antonio" userId="S::laura.dell-antonio@ecdc.europa.eu::126452f0-aee6-456b-9fa9-88e0bdad1e9c" providerId="AD" clId="Web-{44AD1268-D247-9BA7-39CD-20BDB8BBED53}" dt="2022-12-09T10:22:26.294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44AD1268-D247-9BA7-39CD-20BDB8BBED53}" dt="2022-12-09T10:22:25.825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26.294" v="5"/>
          <ac:spMkLst>
            <pc:docMk/>
            <pc:sldMk cId="525293768" sldId="266"/>
            <ac:spMk id="5" creationId="{7AF3C14F-C10D-0677-AFBE-391995980E53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26.294" v="5"/>
          <ac:picMkLst>
            <pc:docMk/>
            <pc:sldMk cId="525293768" sldId="266"/>
            <ac:picMk id="3" creationId="{E2D368DD-F43E-A2DE-302D-91A85E4BC860}"/>
          </ac:picMkLst>
        </pc:picChg>
      </pc:sldChg>
    </pc:docChg>
  </pc:docChgLst>
  <pc:docChgLst>
    <pc:chgData name="Leonidas Alexakis" userId="S::leonidas.alexakis@ecdc.europa.eu::a32db966-3f33-421c-83a4-a19b66bd2152" providerId="AD" clId="Web-{5C8EFF11-6EAA-FA2C-C265-DAF8EB4B5525}"/>
    <pc:docChg chg="modSld">
      <pc:chgData name="Leonidas Alexakis" userId="S::leonidas.alexakis@ecdc.europa.eu::a32db966-3f33-421c-83a4-a19b66bd2152" providerId="AD" clId="Web-{5C8EFF11-6EAA-FA2C-C265-DAF8EB4B5525}" dt="2023-08-02T15:15:48.407" v="17" actId="1076"/>
      <pc:docMkLst>
        <pc:docMk/>
      </pc:docMkLst>
      <pc:sldChg chg="addSp delSp modSp">
        <pc:chgData name="Leonidas Alexakis" userId="S::leonidas.alexakis@ecdc.europa.eu::a32db966-3f33-421c-83a4-a19b66bd2152" providerId="AD" clId="Web-{5C8EFF11-6EAA-FA2C-C265-DAF8EB4B5525}" dt="2023-08-02T15:15:48.407" v="17" actId="1076"/>
        <pc:sldMkLst>
          <pc:docMk/>
          <pc:sldMk cId="359704292" sldId="257"/>
        </pc:sldMkLst>
        <pc:spChg chg="add del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2" creationId="{0BF439A3-4A1F-3F89-B954-B0033ED8B552}"/>
          </ac:spMkLst>
        </pc:spChg>
        <pc:spChg chg="del">
          <ac:chgData name="Leonidas Alexakis" userId="S::leonidas.alexakis@ecdc.europa.eu::a32db966-3f33-421c-83a4-a19b66bd2152" providerId="AD" clId="Web-{5C8EFF11-6EAA-FA2C-C265-DAF8EB4B5525}" dt="2023-08-02T15:14:27.686" v="0"/>
          <ac:spMkLst>
            <pc:docMk/>
            <pc:sldMk cId="359704292" sldId="257"/>
            <ac:spMk id="3" creationId="{DB5B0DB7-F83B-E9A6-CE8D-98F7039740DF}"/>
          </ac:spMkLst>
        </pc:spChg>
        <pc:spChg chg="mod modVis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4" creationId="{C2B72779-CEB5-992F-5C3D-6456D80350B3}"/>
          </ac:spMkLst>
        </pc:spChg>
        <pc:spChg chg="add mod">
          <ac:chgData name="Leonidas Alexakis" userId="S::leonidas.alexakis@ecdc.europa.eu::a32db966-3f33-421c-83a4-a19b66bd2152" providerId="AD" clId="Web-{5C8EFF11-6EAA-FA2C-C265-DAF8EB4B5525}" dt="2023-08-02T15:15:48.407" v="17" actId="1076"/>
          <ac:spMkLst>
            <pc:docMk/>
            <pc:sldMk cId="359704292" sldId="257"/>
            <ac:spMk id="7" creationId="{C98BE7FB-6816-719F-5379-77291FE52C66}"/>
          </ac:spMkLst>
        </pc:spChg>
        <pc:spChg chg="add del">
          <ac:chgData name="Leonidas Alexakis" userId="S::leonidas.alexakis@ecdc.europa.eu::a32db966-3f33-421c-83a4-a19b66bd2152" providerId="AD" clId="Web-{5C8EFF11-6EAA-FA2C-C265-DAF8EB4B5525}" dt="2023-08-02T15:14:37.546" v="2"/>
          <ac:spMkLst>
            <pc:docMk/>
            <pc:sldMk cId="359704292" sldId="257"/>
            <ac:spMk id="10" creationId="{C98BE7FB-6816-719F-5379-77291FE52C66}"/>
          </ac:spMkLst>
        </pc:spChg>
        <pc:picChg chg="add mod ord">
          <ac:chgData name="Leonidas Alexakis" userId="S::leonidas.alexakis@ecdc.europa.eu::a32db966-3f33-421c-83a4-a19b66bd2152" providerId="AD" clId="Web-{5C8EFF11-6EAA-FA2C-C265-DAF8EB4B5525}" dt="2023-08-02T15:14:43.031" v="7"/>
          <ac:picMkLst>
            <pc:docMk/>
            <pc:sldMk cId="359704292" sldId="257"/>
            <ac:picMk id="5" creationId="{16DA9C13-491D-78E0-197C-4CB73B488682}"/>
          </ac:picMkLst>
        </pc:picChg>
      </pc:sldChg>
    </pc:docChg>
  </pc:docChgLst>
  <pc:docChgLst>
    <pc:chgData name="Natalia Rachwal" userId="S::natalia.rachwal@ecdc.europa.eu::20c74899-4840-4906-8748-70078777e746" providerId="AD" clId="Web-{17FB4688-5C8A-F598-BC77-22C3252873D5}"/>
    <pc:docChg chg="modSld">
      <pc:chgData name="Natalia Rachwal" userId="S::natalia.rachwal@ecdc.europa.eu::20c74899-4840-4906-8748-70078777e746" providerId="AD" clId="Web-{17FB4688-5C8A-F598-BC77-22C3252873D5}" dt="2022-12-02T09:24:45.820" v="0" actId="14100"/>
      <pc:docMkLst>
        <pc:docMk/>
      </pc:docMkLst>
      <pc:sldChg chg="modSp">
        <pc:chgData name="Natalia Rachwal" userId="S::natalia.rachwal@ecdc.europa.eu::20c74899-4840-4906-8748-70078777e746" providerId="AD" clId="Web-{17FB4688-5C8A-F598-BC77-22C3252873D5}" dt="2022-12-02T09:24:45.820" v="0" actId="14100"/>
        <pc:sldMkLst>
          <pc:docMk/>
          <pc:sldMk cId="2797685881" sldId="265"/>
        </pc:sldMkLst>
        <pc:picChg chg="mod">
          <ac:chgData name="Natalia Rachwal" userId="S::natalia.rachwal@ecdc.europa.eu::20c74899-4840-4906-8748-70078777e746" providerId="AD" clId="Web-{17FB4688-5C8A-F598-BC77-22C3252873D5}" dt="2022-12-02T09:24:45.820" v="0" actId="14100"/>
          <ac:picMkLst>
            <pc:docMk/>
            <pc:sldMk cId="2797685881" sldId="265"/>
            <ac:picMk id="6" creationId="{685DA8D2-7FA4-5519-A79A-F8EFA65E1A20}"/>
          </ac:picMkLst>
        </pc:picChg>
      </pc:sldChg>
    </pc:docChg>
  </pc:docChgLst>
  <pc:docChgLst>
    <pc:chgData name="Katerina Crawford" userId="S::katerina.crawford@ecdc.europa.eu::80663c0f-fe5c-482e-a7e0-019a3b7b2e6d" providerId="AD" clId="Web-{4152281B-A0A8-ECA7-2093-036783D28BE0}"/>
    <pc:docChg chg="addSld modSld">
      <pc:chgData name="Katerina Crawford" userId="S::katerina.crawford@ecdc.europa.eu::80663c0f-fe5c-482e-a7e0-019a3b7b2e6d" providerId="AD" clId="Web-{4152281B-A0A8-ECA7-2093-036783D28BE0}" dt="2023-09-28T09:52:46.890" v="19" actId="14100"/>
      <pc:docMkLst>
        <pc:docMk/>
      </pc:docMkLst>
      <pc:sldChg chg="addSp delSp modSp new">
        <pc:chgData name="Katerina Crawford" userId="S::katerina.crawford@ecdc.europa.eu::80663c0f-fe5c-482e-a7e0-019a3b7b2e6d" providerId="AD" clId="Web-{4152281B-A0A8-ECA7-2093-036783D28BE0}" dt="2023-09-28T09:51:28.264" v="10" actId="1076"/>
        <pc:sldMkLst>
          <pc:docMk/>
          <pc:sldMk cId="919335919" sldId="257"/>
        </pc:sldMkLst>
        <pc:spChg chg="mod">
          <ac:chgData name="Katerina Crawford" userId="S::katerina.crawford@ecdc.europa.eu::80663c0f-fe5c-482e-a7e0-019a3b7b2e6d" providerId="AD" clId="Web-{4152281B-A0A8-ECA7-2093-036783D28BE0}" dt="2023-09-28T09:49:14.153" v="7" actId="1076"/>
          <ac:spMkLst>
            <pc:docMk/>
            <pc:sldMk cId="919335919" sldId="257"/>
            <ac:spMk id="2" creationId="{B118230C-D480-0893-263C-49E43E75F724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1:19.733" v="8"/>
          <ac:spMkLst>
            <pc:docMk/>
            <pc:sldMk cId="919335919" sldId="257"/>
            <ac:spMk id="3" creationId="{C8744529-1983-C041-5E91-1B2856B4BE39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1:28.264" v="10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addSp delSp modSp new">
        <pc:chgData name="Katerina Crawford" userId="S::katerina.crawford@ecdc.europa.eu::80663c0f-fe5c-482e-a7e0-019a3b7b2e6d" providerId="AD" clId="Web-{4152281B-A0A8-ECA7-2093-036783D28BE0}" dt="2023-09-28T09:52:46.890" v="19" actId="14100"/>
        <pc:sldMkLst>
          <pc:docMk/>
          <pc:sldMk cId="3563415366" sldId="258"/>
        </pc:sldMkLst>
        <pc:spChg chg="mod">
          <ac:chgData name="Katerina Crawford" userId="S::katerina.crawford@ecdc.europa.eu::80663c0f-fe5c-482e-a7e0-019a3b7b2e6d" providerId="AD" clId="Web-{4152281B-A0A8-ECA7-2093-036783D28BE0}" dt="2023-09-28T09:52:05.546" v="13" actId="20577"/>
          <ac:spMkLst>
            <pc:docMk/>
            <pc:sldMk cId="3563415366" sldId="258"/>
            <ac:spMk id="2" creationId="{9EE10857-2D24-8AA2-B973-C43B5A86203A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2:23.312" v="14"/>
          <ac:spMkLst>
            <pc:docMk/>
            <pc:sldMk cId="3563415366" sldId="258"/>
            <ac:spMk id="3" creationId="{801F9CA7-3604-43F0-571D-BC550A1AFC9D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2:46.890" v="19" actId="14100"/>
          <ac:picMkLst>
            <pc:docMk/>
            <pc:sldMk cId="3563415366" sldId="258"/>
            <ac:picMk id="5" creationId="{3C6CC5BD-110B-0BB1-5D27-F93BC7E035F8}"/>
          </ac:picMkLst>
        </pc:picChg>
      </pc:sldChg>
    </pc:docChg>
  </pc:docChgLst>
  <pc:docChgLst>
    <pc:chgData name="Samantha Wilson" userId="S::samantha.wilson@ecdc.europa.eu::57443e37-3001-43b6-9885-ff7a79966a80" providerId="AD" clId="Web-{E0E1FF69-2C49-0B2D-CDD3-F5FE5FAA6A9D}"/>
    <pc:docChg chg="modSld">
      <pc:chgData name="Samantha Wilson" userId="S::samantha.wilson@ecdc.europa.eu::57443e37-3001-43b6-9885-ff7a79966a80" providerId="AD" clId="Web-{E0E1FF69-2C49-0B2D-CDD3-F5FE5FAA6A9D}" dt="2022-12-16T15:30:50.063" v="1" actId="20577"/>
      <pc:docMkLst>
        <pc:docMk/>
      </pc:docMkLst>
      <pc:sldChg chg="modSp">
        <pc:chgData name="Samantha Wilson" userId="S::samantha.wilson@ecdc.europa.eu::57443e37-3001-43b6-9885-ff7a79966a80" providerId="AD" clId="Web-{E0E1FF69-2C49-0B2D-CDD3-F5FE5FAA6A9D}" dt="2022-12-16T15:30:42.610" v="0" actId="20577"/>
        <pc:sldMkLst>
          <pc:docMk/>
          <pc:sldMk cId="1539303120" sldId="272"/>
        </pc:sldMkLst>
        <pc:spChg chg="mod">
          <ac:chgData name="Samantha Wilson" userId="S::samantha.wilson@ecdc.europa.eu::57443e37-3001-43b6-9885-ff7a79966a80" providerId="AD" clId="Web-{E0E1FF69-2C49-0B2D-CDD3-F5FE5FAA6A9D}" dt="2022-12-16T15:30:42.610" v="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Samantha Wilson" userId="S::samantha.wilson@ecdc.europa.eu::57443e37-3001-43b6-9885-ff7a79966a80" providerId="AD" clId="Web-{E0E1FF69-2C49-0B2D-CDD3-F5FE5FAA6A9D}" dt="2022-12-16T15:30:50.063" v="1" actId="20577"/>
        <pc:sldMkLst>
          <pc:docMk/>
          <pc:sldMk cId="2244080328" sldId="273"/>
        </pc:sldMkLst>
        <pc:spChg chg="mod">
          <ac:chgData name="Samantha Wilson" userId="S::samantha.wilson@ecdc.europa.eu::57443e37-3001-43b6-9885-ff7a79966a80" providerId="AD" clId="Web-{E0E1FF69-2C49-0B2D-CDD3-F5FE5FAA6A9D}" dt="2022-12-16T15:30:50.063" v="1" actId="20577"/>
          <ac:spMkLst>
            <pc:docMk/>
            <pc:sldMk cId="2244080328" sldId="273"/>
            <ac:spMk id="2" creationId="{48C14723-8322-0B0A-89DC-A2930CFFCA8F}"/>
          </ac:spMkLst>
        </pc:spChg>
      </pc:sldChg>
    </pc:docChg>
  </pc:docChgLst>
  <pc:docChgLst>
    <pc:chgData name="Jon Bilbatua" userId="S::jon.bilbatua@ecdc.europa.eu::799cd09a-c23e-42a4-a7ce-fb4603bc8cb0" providerId="AD" clId="Web-{A2528D69-0102-07A1-2DFF-9393803F7C47}"/>
    <pc:docChg chg="addSld delSld modSld">
      <pc:chgData name="Jon Bilbatua" userId="S::jon.bilbatua@ecdc.europa.eu::799cd09a-c23e-42a4-a7ce-fb4603bc8cb0" providerId="AD" clId="Web-{A2528D69-0102-07A1-2DFF-9393803F7C47}" dt="2023-08-30T12:45:24.088" v="16"/>
      <pc:docMkLst>
        <pc:docMk/>
      </pc:docMkLst>
      <pc:sldChg chg="modSp">
        <pc:chgData name="Jon Bilbatua" userId="S::jon.bilbatua@ecdc.europa.eu::799cd09a-c23e-42a4-a7ce-fb4603bc8cb0" providerId="AD" clId="Web-{A2528D69-0102-07A1-2DFF-9393803F7C47}" dt="2023-08-30T12:43:49.618" v="8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2528D69-0102-07A1-2DFF-9393803F7C47}" dt="2023-08-30T12:43:49.618" v="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A2528D69-0102-07A1-2DFF-9393803F7C47}" dt="2023-08-30T12:43:41.586" v="0"/>
        <pc:sldMkLst>
          <pc:docMk/>
          <pc:sldMk cId="2138889329" sldId="257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04.681" v="13"/>
        <pc:sldMkLst>
          <pc:docMk/>
          <pc:sldMk cId="2699041136" sldId="257"/>
        </pc:sldMkLst>
        <pc:spChg chg="mod">
          <ac:chgData name="Jon Bilbatua" userId="S::jon.bilbatua@ecdc.europa.eu::799cd09a-c23e-42a4-a7ce-fb4603bc8cb0" providerId="AD" clId="Web-{A2528D69-0102-07A1-2DFF-9393803F7C47}" dt="2023-08-30T12:44:55.791" v="11" actId="20577"/>
          <ac:spMkLst>
            <pc:docMk/>
            <pc:sldMk cId="2699041136" sldId="257"/>
            <ac:spMk id="2" creationId="{9004E6A6-50F5-30BE-C33A-4AF16800BC05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04.681" v="13"/>
          <ac:spMkLst>
            <pc:docMk/>
            <pc:sldMk cId="2699041136" sldId="257"/>
            <ac:spMk id="3" creationId="{A0ACB046-0FBD-8D9D-CB63-50A03FC71F20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04.681" v="13"/>
          <ac:picMkLst>
            <pc:docMk/>
            <pc:sldMk cId="2699041136" sldId="257"/>
            <ac:picMk id="5" creationId="{91FED801-5EE2-F351-441E-5DCD46B4A72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3.477" v="1"/>
        <pc:sldMkLst>
          <pc:docMk/>
          <pc:sldMk cId="1491197349" sldId="258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24.088" v="16"/>
        <pc:sldMkLst>
          <pc:docMk/>
          <pc:sldMk cId="1692365865" sldId="258"/>
        </pc:sldMkLst>
        <pc:spChg chg="mod">
          <ac:chgData name="Jon Bilbatua" userId="S::jon.bilbatua@ecdc.europa.eu::799cd09a-c23e-42a4-a7ce-fb4603bc8cb0" providerId="AD" clId="Web-{A2528D69-0102-07A1-2DFF-9393803F7C47}" dt="2023-08-30T12:45:23.807" v="15" actId="20577"/>
          <ac:spMkLst>
            <pc:docMk/>
            <pc:sldMk cId="1692365865" sldId="258"/>
            <ac:spMk id="2" creationId="{6AD2A5FB-641B-DAA4-4EA9-92B990CADD06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24.088" v="16"/>
          <ac:spMkLst>
            <pc:docMk/>
            <pc:sldMk cId="1692365865" sldId="258"/>
            <ac:spMk id="3" creationId="{ED8BB82B-307C-D4C3-124E-B13B9AE9A24C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24.088" v="16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8.289" v="5"/>
        <pc:sldMkLst>
          <pc:docMk/>
          <pc:sldMk cId="2448091512" sldId="259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7.508" v="4"/>
        <pc:sldMkLst>
          <pc:docMk/>
          <pc:sldMk cId="2908178628" sldId="260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5.274" v="2"/>
        <pc:sldMkLst>
          <pc:docMk/>
          <pc:sldMk cId="4073167586" sldId="262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6.586" v="3"/>
        <pc:sldMkLst>
          <pc:docMk/>
          <pc:sldMk cId="3216441657" sldId="263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9.539" v="6"/>
        <pc:sldMkLst>
          <pc:docMk/>
          <pc:sldMk cId="84537574" sldId="264"/>
        </pc:sldMkLst>
      </pc:sldChg>
    </pc:docChg>
  </pc:docChgLst>
  <pc:docChgLst>
    <pc:chgData name="Tracy Stefanucci Hellstrom" userId="S::tracy.stefanucci-hellstrom@ecdc.europa.eu::318d6ca6-2c88-406f-b764-72b5385accd8" providerId="AD" clId="Web-{740DD2D8-5933-2259-9052-91567661437F}"/>
    <pc:docChg chg="modSld">
      <pc:chgData name="Tracy Stefanucci Hellstrom" userId="S::tracy.stefanucci-hellstrom@ecdc.europa.eu::318d6ca6-2c88-406f-b764-72b5385accd8" providerId="AD" clId="Web-{740DD2D8-5933-2259-9052-91567661437F}" dt="2023-11-24T14:11:33.171" v="68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740DD2D8-5933-2259-9052-91567661437F}" dt="2023-11-24T14:10:19.373" v="58" actId="1076"/>
        <pc:sldMkLst>
          <pc:docMk/>
          <pc:sldMk cId="2297795864" sldId="257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9.373" v="58" actId="1076"/>
          <ac:spMkLst>
            <pc:docMk/>
            <pc:sldMk cId="2297795864" sldId="257"/>
            <ac:spMk id="2" creationId="{C50006A7-FC8B-B3A0-D057-6BE75D36334A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16.623" v="57" actId="1076"/>
        <pc:sldMkLst>
          <pc:docMk/>
          <pc:sldMk cId="1305558467" sldId="258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6.623" v="57" actId="1076"/>
          <ac:spMkLst>
            <pc:docMk/>
            <pc:sldMk cId="1305558467" sldId="258"/>
            <ac:spMk id="2" creationId="{8ABD7583-0D86-AABE-3A97-46465EEE2897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28.498" v="60" actId="1076"/>
        <pc:sldMkLst>
          <pc:docMk/>
          <pc:sldMk cId="3121446193" sldId="259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2.857" v="56" actId="1076"/>
          <ac:spMkLst>
            <pc:docMk/>
            <pc:sldMk cId="3121446193" sldId="259"/>
            <ac:spMk id="2" creationId="{B343AD25-C19E-2B4B-9FF7-B5F161E1B53D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28.498" v="60" actId="1076"/>
          <ac:picMkLst>
            <pc:docMk/>
            <pc:sldMk cId="3121446193" sldId="259"/>
            <ac:picMk id="5" creationId="{A543445A-BA56-5F08-C3B5-047E9AB7C5A3}"/>
          </ac:picMkLst>
        </pc:pic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1:33.171" v="68" actId="1076"/>
        <pc:sldMkLst>
          <pc:docMk/>
          <pc:sldMk cId="1723982303" sldId="260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1:33.171" v="68" actId="1076"/>
          <ac:spMkLst>
            <pc:docMk/>
            <pc:sldMk cId="1723982303" sldId="260"/>
            <ac:spMk id="2" creationId="{4BD88543-FC5D-14A6-B285-0548C3CD2DB7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36.217" v="63" actId="1076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name="Grazina Mirinaviciute" userId="badb3164-3f3f-4e72-ad8c-955371e463db" providerId="ADAL" clId="{B55BAA90-4B5E-4F2C-9AC4-4A2F74A46CA5}"/>
    <pc:docChg chg="custSel addSld modSld">
      <pc:chgData name="Grazina Mirinaviciute" userId="badb3164-3f3f-4e72-ad8c-955371e463db" providerId="ADAL" clId="{B55BAA90-4B5E-4F2C-9AC4-4A2F74A46CA5}" dt="2022-12-20T10:01:24.645" v="30" actId="20577"/>
      <pc:docMkLst>
        <pc:docMk/>
      </pc:docMkLst>
      <pc:sldChg chg="addSp delSp modSp new mod">
        <pc:chgData name="Grazina Mirinaviciute" userId="badb3164-3f3f-4e72-ad8c-955371e463db" providerId="ADAL" clId="{B55BAA90-4B5E-4F2C-9AC4-4A2F74A46CA5}" dt="2022-12-20T10:01:24.645" v="30" actId="20577"/>
        <pc:sldMkLst>
          <pc:docMk/>
          <pc:sldMk cId="2198813864" sldId="275"/>
        </pc:sldMkLst>
        <pc:spChg chg="mod">
          <ac:chgData name="Grazina Mirinaviciute" userId="badb3164-3f3f-4e72-ad8c-955371e463db" providerId="ADAL" clId="{B55BAA90-4B5E-4F2C-9AC4-4A2F74A46CA5}" dt="2022-12-20T10:01:24.645" v="30" actId="20577"/>
          <ac:spMkLst>
            <pc:docMk/>
            <pc:sldMk cId="2198813864" sldId="275"/>
            <ac:spMk id="2" creationId="{D5F820E7-8B7F-CDCE-CB0E-DA8CCF667FD7}"/>
          </ac:spMkLst>
        </pc:spChg>
        <pc:spChg chg="del">
          <ac:chgData name="Grazina Mirinaviciute" userId="badb3164-3f3f-4e72-ad8c-955371e463db" providerId="ADAL" clId="{B55BAA90-4B5E-4F2C-9AC4-4A2F74A46CA5}" dt="2022-12-20T10:00:43.682" v="1"/>
          <ac:spMkLst>
            <pc:docMk/>
            <pc:sldMk cId="2198813864" sldId="275"/>
            <ac:spMk id="3" creationId="{895CDD7D-70A4-1082-F329-C50BA43C783B}"/>
          </ac:spMkLst>
        </pc:spChg>
        <pc:picChg chg="add mod">
          <ac:chgData name="Grazina Mirinaviciute" userId="badb3164-3f3f-4e72-ad8c-955371e463db" providerId="ADAL" clId="{B55BAA90-4B5E-4F2C-9AC4-4A2F74A46CA5}" dt="2022-12-20T10:00:57.359" v="9" actId="14100"/>
          <ac:picMkLst>
            <pc:docMk/>
            <pc:sldMk cId="2198813864" sldId="275"/>
            <ac:picMk id="5" creationId="{808B7C26-100D-C750-40A0-BBE6DC312FB7}"/>
          </ac:picMkLst>
        </pc:picChg>
      </pc:sldChg>
    </pc:docChg>
  </pc:docChgLst>
  <pc:docChgLst>
    <pc:chgData name="Hasan Tareq" userId="ca4b896e-59c9-4068-92a9-87a43415e148" providerId="ADAL" clId="{3060D086-E7E3-4F7E-811A-F134F345583A}"/>
    <pc:docChg chg="delSld">
      <pc:chgData name="Hasan Tareq" userId="ca4b896e-59c9-4068-92a9-87a43415e148" providerId="ADAL" clId="{3060D086-E7E3-4F7E-811A-F134F345583A}" dt="2022-11-03T14:27:04.832" v="0" actId="2696"/>
      <pc:docMkLst>
        <pc:docMk/>
      </pc:docMkLst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77309119" sldId="357"/>
        </pc:sldMkLst>
      </pc:sldChg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2151950591" sldId="358"/>
        </pc:sldMkLst>
      </pc:sldChg>
    </pc:docChg>
  </pc:docChgLst>
  <pc:docChgLst>
    <pc:chgData name="Tracy Stefanucci Hellstrom" userId="S::tracy.stefanucci-hellstrom@ecdc.europa.eu::318d6ca6-2c88-406f-b764-72b5385accd8" providerId="AD" clId="Web-{9250BCC8-F690-2740-1AE6-EB5DF4687CFB}"/>
    <pc:docChg chg="modSld">
      <pc:chgData name="Tracy Stefanucci Hellstrom" userId="S::tracy.stefanucci-hellstrom@ecdc.europa.eu::318d6ca6-2c88-406f-b764-72b5385accd8" providerId="AD" clId="Web-{9250BCC8-F690-2740-1AE6-EB5DF4687CFB}" dt="2023-09-29T13:27:55.108" v="50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9250BCC8-F690-2740-1AE6-EB5DF4687CFB}" dt="2023-09-29T13:24:59.289" v="19" actId="14100"/>
        <pc:sldMkLst>
          <pc:docMk/>
          <pc:sldMk cId="919335919" sldId="257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4:59.289" v="19" actId="14100"/>
          <ac:spMkLst>
            <pc:docMk/>
            <pc:sldMk cId="919335919" sldId="257"/>
            <ac:spMk id="2" creationId="{B118230C-D480-0893-263C-49E43E75F724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4:49.820" v="17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6:29.041" v="37" actId="1076"/>
        <pc:sldMkLst>
          <pc:docMk/>
          <pc:sldMk cId="3563415366" sldId="258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6:29.041" v="37" actId="1076"/>
          <ac:spMkLst>
            <pc:docMk/>
            <pc:sldMk cId="3563415366" sldId="258"/>
            <ac:spMk id="2" creationId="{9EE10857-2D24-8AA2-B973-C43B5A86203A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6:23.415" v="36" actId="1076"/>
          <ac:picMkLst>
            <pc:docMk/>
            <pc:sldMk cId="3563415366" sldId="258"/>
            <ac:picMk id="5" creationId="{3C6CC5BD-110B-0BB1-5D27-F93BC7E035F8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14.107" v="42" actId="1076"/>
        <pc:sldMkLst>
          <pc:docMk/>
          <pc:sldMk cId="1776460217" sldId="259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14.107" v="42" actId="1076"/>
          <ac:spMkLst>
            <pc:docMk/>
            <pc:sldMk cId="1776460217" sldId="259"/>
            <ac:spMk id="2" creationId="{7527FC0B-7BB6-576F-C9EB-6FEE7919D96A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6:45.056" v="38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1.108" v="49" actId="20577"/>
        <pc:sldMkLst>
          <pc:docMk/>
          <pc:sldMk cId="466456763" sldId="260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1.108" v="49" actId="20577"/>
          <ac:spMkLst>
            <pc:docMk/>
            <pc:sldMk cId="466456763" sldId="260"/>
            <ac:spMk id="2" creationId="{2B372039-B0B2-16C1-84E4-0B0CFAB8C565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7:32.155" v="46" actId="1076"/>
          <ac:picMkLst>
            <pc:docMk/>
            <pc:sldMk cId="466456763" sldId="260"/>
            <ac:picMk id="5" creationId="{6CAFBEB6-A15C-7798-D59D-8E165FAF7A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5.108" v="50" actId="1076"/>
        <pc:sldMkLst>
          <pc:docMk/>
          <pc:sldMk cId="1426398350" sldId="261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5.108" v="50" actId="1076"/>
          <ac:spMkLst>
            <pc:docMk/>
            <pc:sldMk cId="1426398350" sldId="261"/>
            <ac:spMk id="2" creationId="{D5BBB00C-B30D-6CC4-2C59-0B6A2F2A0F50}"/>
          </ac:spMkLst>
        </pc:spChg>
      </pc:sldChg>
    </pc:docChg>
  </pc:docChgLst>
  <pc:docChgLst>
    <pc:chgData name="Samantha Wilson" userId="S::samantha.wilson@ecdc.europa.eu::57443e37-3001-43b6-9885-ff7a79966a80" providerId="AD" clId="Web-{0398E5C0-3ECE-7338-A2D3-094673EF72D7}"/>
    <pc:docChg chg="modSld">
      <pc:chgData name="Samantha Wilson" userId="S::samantha.wilson@ecdc.europa.eu::57443e37-3001-43b6-9885-ff7a79966a80" providerId="AD" clId="Web-{0398E5C0-3ECE-7338-A2D3-094673EF72D7}" dt="2022-10-28T11:43:12.888" v="11" actId="1076"/>
      <pc:docMkLst>
        <pc:docMk/>
      </pc:docMkLst>
      <pc:sldChg chg="modSp">
        <pc:chgData name="Samantha Wilson" userId="S::samantha.wilson@ecdc.europa.eu::57443e37-3001-43b6-9885-ff7a79966a80" providerId="AD" clId="Web-{0398E5C0-3ECE-7338-A2D3-094673EF72D7}" dt="2022-10-28T11:42:38.857" v="5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0398E5C0-3ECE-7338-A2D3-094673EF72D7}" dt="2022-10-28T11:42:38.857" v="5" actId="20577"/>
          <ac:spMkLst>
            <pc:docMk/>
            <pc:sldMk cId="3653920912" sldId="354"/>
            <ac:spMk id="2" creationId="{0B20AA73-FBC5-69BC-AF3F-513B58945009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2:53.826" v="10" actId="20577"/>
        <pc:sldMkLst>
          <pc:docMk/>
          <pc:sldMk cId="3340345311" sldId="355"/>
        </pc:sldMkLst>
        <pc:spChg chg="mod">
          <ac:chgData name="Samantha Wilson" userId="S::samantha.wilson@ecdc.europa.eu::57443e37-3001-43b6-9885-ff7a79966a80" providerId="AD" clId="Web-{0398E5C0-3ECE-7338-A2D3-094673EF72D7}" dt="2022-10-28T11:42:53.826" v="10" actId="20577"/>
          <ac:spMkLst>
            <pc:docMk/>
            <pc:sldMk cId="3340345311" sldId="355"/>
            <ac:spMk id="2" creationId="{F4EF5AD1-AB07-92EA-058F-5DCC22A89607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3:12.888" v="11" actId="1076"/>
        <pc:sldMkLst>
          <pc:docMk/>
          <pc:sldMk cId="94000536" sldId="356"/>
        </pc:sldMkLst>
        <pc:picChg chg="mod">
          <ac:chgData name="Samantha Wilson" userId="S::samantha.wilson@ecdc.europa.eu::57443e37-3001-43b6-9885-ff7a79966a80" providerId="AD" clId="Web-{0398E5C0-3ECE-7338-A2D3-094673EF72D7}" dt="2022-10-28T11:43:12.888" v="11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Leigh Bennett" userId="S::leigh.bennett@ecdc.europa.eu::70db9940-d3c5-4361-a6a4-89ed9d0f4441" providerId="AD" clId="Web-{9980ACD1-E61B-FFE2-FDF6-A439E0AC0829}"/>
    <pc:docChg chg="modSld">
      <pc:chgData name="Leigh Bennett" userId="S::leigh.bennett@ecdc.europa.eu::70db9940-d3c5-4361-a6a4-89ed9d0f4441" providerId="AD" clId="Web-{9980ACD1-E61B-FFE2-FDF6-A439E0AC0829}" dt="2023-05-05T14:02:02.938" v="1" actId="20577"/>
      <pc:docMkLst>
        <pc:docMk/>
      </pc:docMkLst>
      <pc:sldChg chg="modSp">
        <pc:chgData name="Leigh Bennett" userId="S::leigh.bennett@ecdc.europa.eu::70db9940-d3c5-4361-a6a4-89ed9d0f4441" providerId="AD" clId="Web-{9980ACD1-E61B-FFE2-FDF6-A439E0AC0829}" dt="2023-05-05T14:02:02.938" v="1" actId="20577"/>
        <pc:sldMkLst>
          <pc:docMk/>
          <pc:sldMk cId="4007109742" sldId="256"/>
        </pc:sldMkLst>
        <pc:spChg chg="mod">
          <ac:chgData name="Leigh Bennett" userId="S::leigh.bennett@ecdc.europa.eu::70db9940-d3c5-4361-a6a4-89ed9d0f4441" providerId="AD" clId="Web-{9980ACD1-E61B-FFE2-FDF6-A439E0AC0829}" dt="2023-05-05T14:02:02.93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uliana Reyes" userId="S::juliana.reyes@ecdc.europa.eu::5929c9c2-bce6-4d5d-8950-9b8a219e1737" providerId="AD" clId="Web-{282A3B68-D65B-2D48-58B9-C323E82E4D57}"/>
    <pc:docChg chg="delSld">
      <pc:chgData name="Juliana Reyes" userId="S::juliana.reyes@ecdc.europa.eu::5929c9c2-bce6-4d5d-8950-9b8a219e1737" providerId="AD" clId="Web-{282A3B68-D65B-2D48-58B9-C323E82E4D57}" dt="2022-11-04T11:58:42.139" v="1"/>
      <pc:docMkLst>
        <pc:docMk/>
      </pc:docMkLst>
      <pc:sldChg chg="del">
        <pc:chgData name="Juliana Reyes" userId="S::juliana.reyes@ecdc.europa.eu::5929c9c2-bce6-4d5d-8950-9b8a219e1737" providerId="AD" clId="Web-{282A3B68-D65B-2D48-58B9-C323E82E4D57}" dt="2022-11-04T11:58:42.139" v="1"/>
        <pc:sldMkLst>
          <pc:docMk/>
          <pc:sldMk cId="3653920912" sldId="354"/>
        </pc:sldMkLst>
      </pc:sldChg>
      <pc:sldChg chg="del">
        <pc:chgData name="Juliana Reyes" userId="S::juliana.reyes@ecdc.europa.eu::5929c9c2-bce6-4d5d-8950-9b8a219e1737" providerId="AD" clId="Web-{282A3B68-D65B-2D48-58B9-C323E82E4D57}" dt="2022-11-04T11:58:42.139" v="0"/>
        <pc:sldMkLst>
          <pc:docMk/>
          <pc:sldMk cId="3340345311" sldId="355"/>
        </pc:sldMkLst>
      </pc:sldChg>
    </pc:docChg>
  </pc:docChgLst>
  <pc:docChgLst>
    <pc:chgData name="Grazina Mirinaviciute" userId="badb3164-3f3f-4e72-ad8c-955371e463db" providerId="ADAL" clId="{8131F670-C0E4-413A-B672-9406AD7CA8C2}"/>
    <pc:docChg chg="custSel addSld modSld">
      <pc:chgData name="Grazina Mirinaviciute" userId="badb3164-3f3f-4e72-ad8c-955371e463db" providerId="ADAL" clId="{8131F670-C0E4-413A-B672-9406AD7CA8C2}" dt="2023-11-15T10:30:43.542" v="16" actId="20577"/>
      <pc:docMkLst>
        <pc:docMk/>
      </pc:docMkLst>
      <pc:sldChg chg="addSp delSp modSp new mod">
        <pc:chgData name="Grazina Mirinaviciute" userId="badb3164-3f3f-4e72-ad8c-955371e463db" providerId="ADAL" clId="{8131F670-C0E4-413A-B672-9406AD7CA8C2}" dt="2023-11-15T10:30:43.542" v="16" actId="20577"/>
        <pc:sldMkLst>
          <pc:docMk/>
          <pc:sldMk cId="2453075760" sldId="380"/>
        </pc:sldMkLst>
        <pc:spChg chg="del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2" creationId="{D38F4010-C641-3037-109E-A8B2A110C552}"/>
          </ac:spMkLst>
        </pc:spChg>
        <pc:spChg chg="del">
          <ac:chgData name="Grazina Mirinaviciute" userId="badb3164-3f3f-4e72-ad8c-955371e463db" providerId="ADAL" clId="{8131F670-C0E4-413A-B672-9406AD7CA8C2}" dt="2023-11-15T10:30:23.450" v="1"/>
          <ac:spMkLst>
            <pc:docMk/>
            <pc:sldMk cId="2453075760" sldId="380"/>
            <ac:spMk id="3" creationId="{0DED8F50-373E-BF6A-0327-7B701AA4B094}"/>
          </ac:spMkLst>
        </pc:spChg>
        <pc:spChg chg="mod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4" creationId="{214BFB39-1822-B603-F708-589026A78611}"/>
          </ac:spMkLst>
        </pc:spChg>
        <pc:spChg chg="add mod">
          <ac:chgData name="Grazina Mirinaviciute" userId="badb3164-3f3f-4e72-ad8c-955371e463db" providerId="ADAL" clId="{8131F670-C0E4-413A-B672-9406AD7CA8C2}" dt="2023-11-15T10:30:43.542" v="16" actId="20577"/>
          <ac:spMkLst>
            <pc:docMk/>
            <pc:sldMk cId="2453075760" sldId="380"/>
            <ac:spMk id="10" creationId="{BF1232DC-353E-EB72-2078-311AA6348D3B}"/>
          </ac:spMkLst>
        </pc:spChg>
        <pc:picChg chg="add mod">
          <ac:chgData name="Grazina Mirinaviciute" userId="badb3164-3f3f-4e72-ad8c-955371e463db" providerId="ADAL" clId="{8131F670-C0E4-413A-B672-9406AD7CA8C2}" dt="2023-11-15T10:30:26.612" v="3" actId="26606"/>
          <ac:picMkLst>
            <pc:docMk/>
            <pc:sldMk cId="2453075760" sldId="380"/>
            <ac:picMk id="5" creationId="{BE0E758D-323A-07B8-CAF2-030CE2576DC0}"/>
          </ac:picMkLst>
        </pc:picChg>
      </pc:sldChg>
    </pc:docChg>
  </pc:docChgLst>
  <pc:docChgLst>
    <pc:chgData name="Jon Bilbatua" userId="799cd09a-c23e-42a4-a7ce-fb4603bc8cb0" providerId="ADAL" clId="{FB560CAB-BE92-4527-A9DE-457AFE1E5E52}"/>
    <pc:docChg chg="custSel addSld delSld modSld">
      <pc:chgData name="Jon Bilbatua" userId="799cd09a-c23e-42a4-a7ce-fb4603bc8cb0" providerId="ADAL" clId="{FB560CAB-BE92-4527-A9DE-457AFE1E5E52}" dt="2023-10-20T11:14:41.638" v="4" actId="47"/>
      <pc:docMkLst>
        <pc:docMk/>
      </pc:docMkLst>
      <pc:sldChg chg="modSp mod">
        <pc:chgData name="Jon Bilbatua" userId="799cd09a-c23e-42a4-a7ce-fb4603bc8cb0" providerId="ADAL" clId="{FB560CAB-BE92-4527-A9DE-457AFE1E5E52}" dt="2023-10-20T11:14:31.326" v="1" actId="20577"/>
        <pc:sldMkLst>
          <pc:docMk/>
          <pc:sldMk cId="4007109742" sldId="256"/>
        </pc:sldMkLst>
        <pc:spChg chg="mod">
          <ac:chgData name="Jon Bilbatua" userId="799cd09a-c23e-42a4-a7ce-fb4603bc8cb0" providerId="ADAL" clId="{FB560CAB-BE92-4527-A9DE-457AFE1E5E52}" dt="2023-10-20T11:14:31.326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del mod">
        <pc:chgData name="Jon Bilbatua" userId="799cd09a-c23e-42a4-a7ce-fb4603bc8cb0" providerId="ADAL" clId="{FB560CAB-BE92-4527-A9DE-457AFE1E5E52}" dt="2023-10-20T11:14:41.638" v="4" actId="47"/>
        <pc:sldMkLst>
          <pc:docMk/>
          <pc:sldMk cId="849810729" sldId="370"/>
        </pc:sldMkLst>
        <pc:spChg chg="add mod">
          <ac:chgData name="Jon Bilbatua" userId="799cd09a-c23e-42a4-a7ce-fb4603bc8cb0" providerId="ADAL" clId="{FB560CAB-BE92-4527-A9DE-457AFE1E5E52}" dt="2023-10-20T11:14:35.351" v="2" actId="478"/>
          <ac:spMkLst>
            <pc:docMk/>
            <pc:sldMk cId="849810729" sldId="370"/>
            <ac:spMk id="5" creationId="{CB18F435-FFA2-608D-C6DC-A185D2CF3FFB}"/>
          </ac:spMkLst>
        </pc:spChg>
        <pc:picChg chg="del">
          <ac:chgData name="Jon Bilbatua" userId="799cd09a-c23e-42a4-a7ce-fb4603bc8cb0" providerId="ADAL" clId="{FB560CAB-BE92-4527-A9DE-457AFE1E5E52}" dt="2023-10-20T11:14:35.351" v="2" actId="478"/>
          <ac:picMkLst>
            <pc:docMk/>
            <pc:sldMk cId="849810729" sldId="370"/>
            <ac:picMk id="8" creationId="{573E0F71-5A14-0D89-8529-E53CD5E9B1E4}"/>
          </ac:picMkLst>
        </pc:picChg>
      </pc:sldChg>
      <pc:sldChg chg="new">
        <pc:chgData name="Jon Bilbatua" userId="799cd09a-c23e-42a4-a7ce-fb4603bc8cb0" providerId="ADAL" clId="{FB560CAB-BE92-4527-A9DE-457AFE1E5E52}" dt="2023-10-20T11:14:39.952" v="3" actId="680"/>
        <pc:sldMkLst>
          <pc:docMk/>
          <pc:sldMk cId="2563171665" sldId="371"/>
        </pc:sldMkLst>
      </pc:sldChg>
    </pc:docChg>
  </pc:docChgLst>
  <pc:docChgLst>
    <pc:chgData name="Grazina Mirinaviciute" userId="badb3164-3f3f-4e72-ad8c-955371e463db" providerId="ADAL" clId="{D84AF4DC-F347-4F3D-B908-D266829A52BD}"/>
    <pc:docChg chg="modSld">
      <pc:chgData name="Grazina Mirinaviciute" userId="badb3164-3f3f-4e72-ad8c-955371e463db" providerId="ADAL" clId="{D84AF4DC-F347-4F3D-B908-D266829A52BD}" dt="2023-04-21T11:35:59.348" v="0" actId="1076"/>
      <pc:docMkLst>
        <pc:docMk/>
      </pc:docMkLst>
      <pc:sldChg chg="modSp mod">
        <pc:chgData name="Grazina Mirinaviciute" userId="badb3164-3f3f-4e72-ad8c-955371e463db" providerId="ADAL" clId="{D84AF4DC-F347-4F3D-B908-D266829A52BD}" dt="2023-04-21T11:35:59.348" v="0" actId="1076"/>
        <pc:sldMkLst>
          <pc:docMk/>
          <pc:sldMk cId="3353661387" sldId="261"/>
        </pc:sldMkLst>
        <pc:spChg chg="mod">
          <ac:chgData name="Grazina Mirinaviciute" userId="badb3164-3f3f-4e72-ad8c-955371e463db" providerId="ADAL" clId="{D84AF4DC-F347-4F3D-B908-D266829A52BD}" dt="2023-04-21T11:35:59.348" v="0" actId="1076"/>
          <ac:spMkLst>
            <pc:docMk/>
            <pc:sldMk cId="3353661387" sldId="261"/>
            <ac:spMk id="5" creationId="{0E7C7C00-F7A6-E9EF-78EF-9AD9769C6BF6}"/>
          </ac:spMkLst>
        </pc:spChg>
      </pc:sldChg>
    </pc:docChg>
  </pc:docChgLst>
  <pc:docChgLst>
    <pc:chgData name="Jon Bilbatua" userId="S::jon.bilbatua@ecdc.europa.eu::799cd09a-c23e-42a4-a7ce-fb4603bc8cb0" providerId="AD" clId="Web-{6DF074AD-B4F5-77AA-F443-24317DC5BE2D}"/>
    <pc:docChg chg="delSld modSld">
      <pc:chgData name="Jon Bilbatua" userId="S::jon.bilbatua@ecdc.europa.eu::799cd09a-c23e-42a4-a7ce-fb4603bc8cb0" providerId="AD" clId="Web-{6DF074AD-B4F5-77AA-F443-24317DC5BE2D}" dt="2022-11-18T10:56:34.963" v="11"/>
      <pc:docMkLst>
        <pc:docMk/>
      </pc:docMkLst>
      <pc:sldChg chg="modSp">
        <pc:chgData name="Jon Bilbatua" userId="S::jon.bilbatua@ecdc.europa.eu::799cd09a-c23e-42a4-a7ce-fb4603bc8cb0" providerId="AD" clId="Web-{6DF074AD-B4F5-77AA-F443-24317DC5BE2D}" dt="2022-11-18T10:55:59.276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6DF074AD-B4F5-77AA-F443-24317DC5BE2D}" dt="2022-11-18T10:55:59.276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6DF074AD-B4F5-77AA-F443-24317DC5BE2D}" dt="2022-11-18T10:56:30.182" v="9"/>
        <pc:sldMkLst>
          <pc:docMk/>
          <pc:sldMk cId="2797685881" sldId="265"/>
        </pc:sldMkLst>
        <pc:spChg chg="add mod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6" creationId="{764DA95D-326D-4DB5-86C1-7208EF350691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0.182" v="9"/>
          <ac:spMkLst>
            <pc:docMk/>
            <pc:sldMk cId="2797685881" sldId="265"/>
            <ac:spMk id="7" creationId="{B6A1A013-2DA9-4D00-6028-A78363C1BEAD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0.182" v="9"/>
          <ac:picMkLst>
            <pc:docMk/>
            <pc:sldMk cId="2797685881" sldId="265"/>
            <ac:picMk id="9" creationId="{B42410B5-BE6E-5473-C1AD-98D48DD960D6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9.932" v="3"/>
        <pc:sldMkLst>
          <pc:docMk/>
          <pc:sldMk cId="979952853" sldId="266"/>
        </pc:sldMkLst>
      </pc:sldChg>
      <pc:sldChg chg="addSp delSp modSp">
        <pc:chgData name="Jon Bilbatua" userId="S::jon.bilbatua@ecdc.europa.eu::799cd09a-c23e-42a4-a7ce-fb4603bc8cb0" providerId="AD" clId="Web-{6DF074AD-B4F5-77AA-F443-24317DC5BE2D}" dt="2022-11-18T10:56:34.963" v="11"/>
        <pc:sldMkLst>
          <pc:docMk/>
          <pc:sldMk cId="94000536" sldId="356"/>
        </pc:sldMkLst>
        <pc:spChg chg="del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2" creationId="{44406397-B36D-A7DE-C708-5F5999471D75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5" creationId="{766CC461-6D26-308A-5B8B-2E90C410FEE8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963" v="11"/>
          <ac:spMkLst>
            <pc:docMk/>
            <pc:sldMk cId="94000536" sldId="356"/>
            <ac:spMk id="8" creationId="{D1DB1F9C-451D-A132-1BAD-DAF593F1DCE2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4.963" v="11"/>
          <ac:picMkLst>
            <pc:docMk/>
            <pc:sldMk cId="94000536" sldId="356"/>
            <ac:picMk id="6" creationId="{CE64ED37-2E0F-DBA1-0B78-2C8B27CA0ADB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8.026" v="2"/>
        <pc:sldMkLst>
          <pc:docMk/>
          <pc:sldMk cId="234128469" sldId="359"/>
        </pc:sldMkLst>
      </pc:sldChg>
      <pc:sldChg chg="del">
        <pc:chgData name="Jon Bilbatua" userId="S::jon.bilbatua@ecdc.europa.eu::799cd09a-c23e-42a4-a7ce-fb4603bc8cb0" providerId="AD" clId="Web-{6DF074AD-B4F5-77AA-F443-24317DC5BE2D}" dt="2022-11-18T10:56:05.760" v="1"/>
        <pc:sldMkLst>
          <pc:docMk/>
          <pc:sldMk cId="1726226494" sldId="360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1.213" v="6"/>
        <pc:sldMkLst>
          <pc:docMk/>
          <pc:sldMk cId="3709400692" sldId="361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2.057" v="4"/>
        <pc:sldMkLst>
          <pc:docMk/>
          <pc:sldMk cId="2683511827" sldId="362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3.104" v="5"/>
        <pc:sldMkLst>
          <pc:docMk/>
          <pc:sldMk cId="3615542793" sldId="363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2.197" v="7"/>
        <pc:sldMkLst>
          <pc:docMk/>
          <pc:sldMk cId="3994948506" sldId="364"/>
        </pc:sldMkLst>
      </pc:sldChg>
    </pc:docChg>
  </pc:docChgLst>
  <pc:docChgLst>
    <pc:chgData name="Samantha Wilson" userId="S::samantha.wilson@ecdc.europa.eu::57443e37-3001-43b6-9885-ff7a79966a80" providerId="AD" clId="Web-{99017B70-1C9B-DB76-1A9C-D13BBEAC0404}"/>
    <pc:docChg chg="modSld">
      <pc:chgData name="Samantha Wilson" userId="S::samantha.wilson@ecdc.europa.eu::57443e37-3001-43b6-9885-ff7a79966a80" providerId="AD" clId="Web-{99017B70-1C9B-DB76-1A9C-D13BBEAC0404}" dt="2023-04-21T12:22:04.269" v="0" actId="20577"/>
      <pc:docMkLst>
        <pc:docMk/>
      </pc:docMkLst>
      <pc:sldChg chg="modSp">
        <pc:chgData name="Samantha Wilson" userId="S::samantha.wilson@ecdc.europa.eu::57443e37-3001-43b6-9885-ff7a79966a80" providerId="AD" clId="Web-{99017B70-1C9B-DB76-1A9C-D13BBEAC0404}" dt="2023-04-21T12:22:04.269" v="0" actId="20577"/>
        <pc:sldMkLst>
          <pc:docMk/>
          <pc:sldMk cId="3353661387" sldId="261"/>
        </pc:sldMkLst>
        <pc:spChg chg="mod">
          <ac:chgData name="Samantha Wilson" userId="S::samantha.wilson@ecdc.europa.eu::57443e37-3001-43b6-9885-ff7a79966a80" providerId="AD" clId="Web-{99017B70-1C9B-DB76-1A9C-D13BBEAC0404}" dt="2023-04-21T12:22:04.269" v="0" actId="20577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Giuditta Scardina" userId="S::giuditta.scardina@ecdc.europa.eu::9bd3061a-5bac-4992-bf04-f16eaf970848" providerId="AD" clId="Web-{7BC270FE-B52F-4B09-9C49-76F54AD6B3D1}"/>
    <pc:docChg chg="modSld">
      <pc:chgData name="Giuditta Scardina" userId="S::giuditta.scardina@ecdc.europa.eu::9bd3061a-5bac-4992-bf04-f16eaf970848" providerId="AD" clId="Web-{7BC270FE-B52F-4B09-9C49-76F54AD6B3D1}" dt="2022-12-21T08:59:44.106" v="0" actId="20577"/>
      <pc:docMkLst>
        <pc:docMk/>
      </pc:docMkLst>
      <pc:sldChg chg="modSp">
        <pc:chgData name="Giuditta Scardina" userId="S::giuditta.scardina@ecdc.europa.eu::9bd3061a-5bac-4992-bf04-f16eaf970848" providerId="AD" clId="Web-{7BC270FE-B52F-4B09-9C49-76F54AD6B3D1}" dt="2022-12-21T08:59:44.106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7BC270FE-B52F-4B09-9C49-76F54AD6B3D1}" dt="2022-12-21T08:59:44.106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E86FBCC5-75F8-D5CA-EE72-93ED871EF9A9}"/>
    <pc:docChg chg="delSld modSld">
      <pc:chgData name="Jon Bilbatua" userId="S::jon.bilbatua@ecdc.europa.eu::799cd09a-c23e-42a4-a7ce-fb4603bc8cb0" providerId="AD" clId="Web-{E86FBCC5-75F8-D5CA-EE72-93ED871EF9A9}" dt="2023-10-05T07:27:17.470" v="6"/>
      <pc:docMkLst>
        <pc:docMk/>
      </pc:docMkLst>
      <pc:sldChg chg="modSp">
        <pc:chgData name="Jon Bilbatua" userId="S::jon.bilbatua@ecdc.europa.eu::799cd09a-c23e-42a4-a7ce-fb4603bc8cb0" providerId="AD" clId="Web-{E86FBCC5-75F8-D5CA-EE72-93ED871EF9A9}" dt="2023-10-05T07:27:02.64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6FBCC5-75F8-D5CA-EE72-93ED871EF9A9}" dt="2023-10-05T07:27:02.641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E86FBCC5-75F8-D5CA-EE72-93ED871EF9A9}" dt="2023-10-05T07:27:13.751" v="2"/>
        <pc:sldMkLst>
          <pc:docMk/>
          <pc:sldMk cId="919335919" sldId="257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063" v="3"/>
        <pc:sldMkLst>
          <pc:docMk/>
          <pc:sldMk cId="3563415366" sldId="258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970" v="4"/>
        <pc:sldMkLst>
          <pc:docMk/>
          <pc:sldMk cId="1776460217" sldId="259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6.970" v="5"/>
        <pc:sldMkLst>
          <pc:docMk/>
          <pc:sldMk cId="466456763" sldId="260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7.470" v="6"/>
        <pc:sldMkLst>
          <pc:docMk/>
          <pc:sldMk cId="1426398350" sldId="261"/>
        </pc:sldMkLst>
      </pc:sldChg>
    </pc:docChg>
  </pc:docChgLst>
  <pc:docChgLst>
    <pc:chgData name="Hasan Tareq" userId="S::hasan.tareq@ecdc.europa.eu::ca4b896e-59c9-4068-92a9-87a43415e148" providerId="AD" clId="Web-{F62E68AB-E708-0154-7C59-5FDC9726AF8C}"/>
    <pc:docChg chg="addSld delSld addMainMaster modMainMaster">
      <pc:chgData name="Hasan Tareq" userId="S::hasan.tareq@ecdc.europa.eu::ca4b896e-59c9-4068-92a9-87a43415e148" providerId="AD" clId="Web-{F62E68AB-E708-0154-7C59-5FDC9726AF8C}" dt="2022-09-26T08:42:36.922" v="7"/>
      <pc:docMkLst>
        <pc:docMk/>
      </pc:docMkLst>
      <pc:sldChg chg="add">
        <pc:chgData name="Hasan Tareq" userId="S::hasan.tareq@ecdc.europa.eu::ca4b896e-59c9-4068-92a9-87a43415e148" providerId="AD" clId="Web-{F62E68AB-E708-0154-7C59-5FDC9726AF8C}" dt="2022-09-26T08:42:21" v="4"/>
        <pc:sldMkLst>
          <pc:docMk/>
          <pc:sldMk cId="292763643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3"/>
        <pc:sldMkLst>
          <pc:docMk/>
          <pc:sldMk cId="957048210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2"/>
        <pc:sldMkLst>
          <pc:docMk/>
          <pc:sldMk cId="17222704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21.250" v="5"/>
        <pc:sldMkLst>
          <pc:docMk/>
          <pc:sldMk cId="141903677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781" v="6"/>
        <pc:sldMkLst>
          <pc:docMk/>
          <pc:sldMk cId="1683966594" sldId="345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922" v="7"/>
        <pc:sldMkLst>
          <pc:docMk/>
          <pc:sldMk cId="2250684899" sldId="346"/>
        </pc:sldMkLst>
      </pc:sldChg>
      <pc:sldMasterChg chg="mo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2074476772" sldId="2147483648"/>
        </pc:sldMasterMkLst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2756195105" sldId="2147483729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833273552" sldId="2147483730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025950566" sldId="2147483731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1511867025" sldId="2147483732"/>
          </pc:sldLayoutMkLst>
        </pc:sldLayoutChg>
      </pc:sldMasterChg>
      <pc:sldMasterChg chg="add ad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4151493230" sldId="2147483652"/>
        </pc:sldMasterMkLst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127691055" sldId="2147483653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383753751" sldId="2147483654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3490969334" sldId="2147483655"/>
          </pc:sldLayoutMkLst>
        </pc:sldLayoutChg>
      </pc:sldMasterChg>
    </pc:docChg>
  </pc:docChgLst>
  <pc:docChgLst>
    <pc:chgData name="Hasan Tareq" userId="S::hasan.tareq@ecdc.europa.eu::ca4b896e-59c9-4068-92a9-87a43415e148" providerId="AD" clId="Web-{C27F6CC9-2DB0-6BD6-7B1F-7506997ACC55}"/>
    <pc:docChg chg="delSld">
      <pc:chgData name="Hasan Tareq" userId="S::hasan.tareq@ecdc.europa.eu::ca4b896e-59c9-4068-92a9-87a43415e148" providerId="AD" clId="Web-{C27F6CC9-2DB0-6BD6-7B1F-7506997ACC55}" dt="2022-09-26T08:43:41.933" v="3"/>
      <pc:docMkLst>
        <pc:docMk/>
      </pc:docMkLst>
      <pc:sldChg chg="del">
        <pc:chgData name="Hasan Tareq" userId="S::hasan.tareq@ecdc.europa.eu::ca4b896e-59c9-4068-92a9-87a43415e148" providerId="AD" clId="Web-{C27F6CC9-2DB0-6BD6-7B1F-7506997ACC55}" dt="2022-09-26T08:43:41.933" v="3"/>
        <pc:sldMkLst>
          <pc:docMk/>
          <pc:sldMk cId="2469427766" sldId="339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33" v="2"/>
        <pc:sldMkLst>
          <pc:docMk/>
          <pc:sldMk cId="937330491" sldId="340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0"/>
        <pc:sldMkLst>
          <pc:docMk/>
          <pc:sldMk cId="93234913" sldId="341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1"/>
        <pc:sldMkLst>
          <pc:docMk/>
          <pc:sldMk cId="1878906225" sldId="342"/>
        </pc:sldMkLst>
      </pc:sldChg>
    </pc:docChg>
  </pc:docChgLst>
  <pc:docChgLst>
    <pc:chgData name="Grazina Mirinaviciute" userId="S::grazina.mirinaviciute@ecdc.europa.eu::badb3164-3f3f-4e72-ad8c-955371e463db" providerId="AD" clId="Web-{C3CF9D09-5E57-2844-A198-F3EAF5A19594}"/>
    <pc:docChg chg="modSld">
      <pc:chgData name="Grazina Mirinaviciute" userId="S::grazina.mirinaviciute@ecdc.europa.eu::badb3164-3f3f-4e72-ad8c-955371e463db" providerId="AD" clId="Web-{C3CF9D09-5E57-2844-A198-F3EAF5A19594}" dt="2023-05-26T08:05:48.734" v="0"/>
      <pc:docMkLst>
        <pc:docMk/>
      </pc:docMkLst>
      <pc:sldChg chg="delSp">
        <pc:chgData name="Grazina Mirinaviciute" userId="S::grazina.mirinaviciute@ecdc.europa.eu::badb3164-3f3f-4e72-ad8c-955371e463db" providerId="AD" clId="Web-{C3CF9D09-5E57-2844-A198-F3EAF5A19594}" dt="2023-05-26T08:05:48.734" v="0"/>
        <pc:sldMkLst>
          <pc:docMk/>
          <pc:sldMk cId="1612431609" sldId="276"/>
        </pc:sldMkLst>
        <pc:picChg chg="del">
          <ac:chgData name="Grazina Mirinaviciute" userId="S::grazina.mirinaviciute@ecdc.europa.eu::badb3164-3f3f-4e72-ad8c-955371e463db" providerId="AD" clId="Web-{C3CF9D09-5E57-2844-A198-F3EAF5A19594}" dt="2023-05-26T08:05:48.734" v="0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65924CAF-2D13-E4F1-FC0D-8F1933D2C7C9}"/>
    <pc:docChg chg="modSld">
      <pc:chgData name="Tracy Stefanucci Hellstrom" userId="S::tracy.stefanucci-hellstrom@ecdc.europa.eu::318d6ca6-2c88-406f-b764-72b5385accd8" providerId="AD" clId="Web-{65924CAF-2D13-E4F1-FC0D-8F1933D2C7C9}" dt="2023-09-01T13:53:01.457" v="7" actId="1076"/>
      <pc:docMkLst>
        <pc:docMk/>
      </pc:docMkLst>
      <pc:sldChg chg="delSp modSp">
        <pc:chgData name="Tracy Stefanucci Hellstrom" userId="S::tracy.stefanucci-hellstrom@ecdc.europa.eu::318d6ca6-2c88-406f-b764-72b5385accd8" providerId="AD" clId="Web-{65924CAF-2D13-E4F1-FC0D-8F1933D2C7C9}" dt="2023-09-01T13:53:01.457" v="7" actId="1076"/>
        <pc:sldMkLst>
          <pc:docMk/>
          <pc:sldMk cId="970693671" sldId="259"/>
        </pc:sldMkLst>
        <pc:spChg chg="mod">
          <ac:chgData name="Tracy Stefanucci Hellstrom" userId="S::tracy.stefanucci-hellstrom@ecdc.europa.eu::318d6ca6-2c88-406f-b764-72b5385accd8" providerId="AD" clId="Web-{65924CAF-2D13-E4F1-FC0D-8F1933D2C7C9}" dt="2023-09-01T13:52:48.738" v="2" actId="20577"/>
          <ac:spMkLst>
            <pc:docMk/>
            <pc:sldMk cId="970693671" sldId="259"/>
            <ac:spMk id="2" creationId="{74650629-409C-E73C-550D-E1EA42E3F083}"/>
          </ac:spMkLst>
        </pc:spChg>
        <pc:spChg chg="del">
          <ac:chgData name="Tracy Stefanucci Hellstrom" userId="S::tracy.stefanucci-hellstrom@ecdc.europa.eu::318d6ca6-2c88-406f-b764-72b5385accd8" providerId="AD" clId="Web-{65924CAF-2D13-E4F1-FC0D-8F1933D2C7C9}" dt="2023-09-01T13:52:35.799" v="0"/>
          <ac:spMkLst>
            <pc:docMk/>
            <pc:sldMk cId="970693671" sldId="259"/>
            <ac:spMk id="3" creationId="{451C9A26-2316-2815-BCC6-DFF5C3885D9C}"/>
          </ac:spMkLst>
        </pc:spChg>
        <pc:picChg chg="mod">
          <ac:chgData name="Tracy Stefanucci Hellstrom" userId="S::tracy.stefanucci-hellstrom@ecdc.europa.eu::318d6ca6-2c88-406f-b764-72b5385accd8" providerId="AD" clId="Web-{65924CAF-2D13-E4F1-FC0D-8F1933D2C7C9}" dt="2023-09-01T13:53:01.457" v="7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Luis Eduardo Lucena Baeza" userId="S::luis.lucena@ecdc.europa.eu::c7476917-d29c-4daf-aeec-a75f657162c9" providerId="AD" clId="Web-{123F6AC9-7B04-B55A-3A15-98FB7805A451}"/>
    <pc:docChg chg="addSld modSld">
      <pc:chgData name="Luis Eduardo Lucena Baeza" userId="S::luis.lucena@ecdc.europa.eu::c7476917-d29c-4daf-aeec-a75f657162c9" providerId="AD" clId="Web-{123F6AC9-7B04-B55A-3A15-98FB7805A451}" dt="2022-09-28T14:46:42.923" v="33" actId="20577"/>
      <pc:docMkLst>
        <pc:docMk/>
      </pc:docMkLst>
      <pc:sldChg chg="addSp modSp new">
        <pc:chgData name="Luis Eduardo Lucena Baeza" userId="S::luis.lucena@ecdc.europa.eu::c7476917-d29c-4daf-aeec-a75f657162c9" providerId="AD" clId="Web-{123F6AC9-7B04-B55A-3A15-98FB7805A451}" dt="2022-09-28T14:46:35.579" v="30" actId="20577"/>
        <pc:sldMkLst>
          <pc:docMk/>
          <pc:sldMk cId="350884407" sldId="347"/>
        </pc:sldMkLst>
        <pc:spChg chg="mod">
          <ac:chgData name="Luis Eduardo Lucena Baeza" userId="S::luis.lucena@ecdc.europa.eu::c7476917-d29c-4daf-aeec-a75f657162c9" providerId="AD" clId="Web-{123F6AC9-7B04-B55A-3A15-98FB7805A451}" dt="2022-09-28T14:46:35.579" v="30" actId="20577"/>
          <ac:spMkLst>
            <pc:docMk/>
            <pc:sldMk cId="350884407" sldId="347"/>
            <ac:spMk id="2" creationId="{BDFAEE3A-5B3D-7471-48AE-E7CC741C329D}"/>
          </ac:spMkLst>
        </pc:spChg>
        <pc:graphicFrameChg chg="add mod">
          <ac:chgData name="Luis Eduardo Lucena Baeza" userId="S::luis.lucena@ecdc.europa.eu::c7476917-d29c-4daf-aeec-a75f657162c9" providerId="AD" clId="Web-{123F6AC9-7B04-B55A-3A15-98FB7805A451}" dt="2022-09-28T14:44:14.578" v="17" actId="1076"/>
          <ac:graphicFrameMkLst>
            <pc:docMk/>
            <pc:sldMk cId="350884407" sldId="347"/>
            <ac:graphicFrameMk id="6" creationId="{F740B4BA-8D27-15B1-9062-D7975F7F9990}"/>
          </ac:graphicFrameMkLst>
        </pc:graphicFrameChg>
      </pc:sldChg>
      <pc:sldChg chg="addSp delSp modSp new">
        <pc:chgData name="Luis Eduardo Lucena Baeza" userId="S::luis.lucena@ecdc.europa.eu::c7476917-d29c-4daf-aeec-a75f657162c9" providerId="AD" clId="Web-{123F6AC9-7B04-B55A-3A15-98FB7805A451}" dt="2022-09-28T14:46:42.923" v="33" actId="20577"/>
        <pc:sldMkLst>
          <pc:docMk/>
          <pc:sldMk cId="3531455948" sldId="348"/>
        </pc:sldMkLst>
        <pc:spChg chg="mod">
          <ac:chgData name="Luis Eduardo Lucena Baeza" userId="S::luis.lucena@ecdc.europa.eu::c7476917-d29c-4daf-aeec-a75f657162c9" providerId="AD" clId="Web-{123F6AC9-7B04-B55A-3A15-98FB7805A451}" dt="2022-09-28T14:46:42.923" v="33" actId="20577"/>
          <ac:spMkLst>
            <pc:docMk/>
            <pc:sldMk cId="3531455948" sldId="348"/>
            <ac:spMk id="2" creationId="{11862528-D342-CFAF-69D7-BA4BDBFEB579}"/>
          </ac:spMkLst>
        </pc:spChg>
        <pc:spChg chg="del">
          <ac:chgData name="Luis Eduardo Lucena Baeza" userId="S::luis.lucena@ecdc.europa.eu::c7476917-d29c-4daf-aeec-a75f657162c9" providerId="AD" clId="Web-{123F6AC9-7B04-B55A-3A15-98FB7805A451}" dt="2022-09-28T14:45:22.860" v="19"/>
          <ac:spMkLst>
            <pc:docMk/>
            <pc:sldMk cId="3531455948" sldId="348"/>
            <ac:spMk id="3" creationId="{D68204D3-BDF6-74CB-FBDE-C868E23EBF3A}"/>
          </ac:spMkLst>
        </pc:spChg>
        <pc:picChg chg="add mod ord">
          <ac:chgData name="Luis Eduardo Lucena Baeza" userId="S::luis.lucena@ecdc.europa.eu::c7476917-d29c-4daf-aeec-a75f657162c9" providerId="AD" clId="Web-{123F6AC9-7B04-B55A-3A15-98FB7805A451}" dt="2022-09-28T14:45:22.860" v="19"/>
          <ac:picMkLst>
            <pc:docMk/>
            <pc:sldMk cId="3531455948" sldId="348"/>
            <ac:picMk id="6" creationId="{A3159B14-D258-579C-3E5C-302885EB338E}"/>
          </ac:picMkLst>
        </pc:picChg>
      </pc:sldChg>
    </pc:docChg>
  </pc:docChgLst>
  <pc:docChgLst>
    <pc:chgData name="Giuditta Scardina" userId="S::giuditta.scardina@ecdc.europa.eu::9bd3061a-5bac-4992-bf04-f16eaf970848" providerId="AD" clId="Web-{61A024D5-A153-4CA1-B681-0D7244241F77}"/>
    <pc:docChg chg="modSld">
      <pc:chgData name="Giuditta Scardina" userId="S::giuditta.scardina@ecdc.europa.eu::9bd3061a-5bac-4992-bf04-f16eaf970848" providerId="AD" clId="Web-{61A024D5-A153-4CA1-B681-0D7244241F77}" dt="2022-11-04T09:16:34.115" v="4" actId="14100"/>
      <pc:docMkLst>
        <pc:docMk/>
      </pc:docMkLst>
      <pc:sldChg chg="addSp delSp modSp">
        <pc:chgData name="Giuditta Scardina" userId="S::giuditta.scardina@ecdc.europa.eu::9bd3061a-5bac-4992-bf04-f16eaf970848" providerId="AD" clId="Web-{61A024D5-A153-4CA1-B681-0D7244241F77}" dt="2022-11-04T09:16:34.115" v="4" actId="14100"/>
        <pc:sldMkLst>
          <pc:docMk/>
          <pc:sldMk cId="94000536" sldId="356"/>
        </pc:sldMkLst>
        <pc:spChg chg="add del mod">
          <ac:chgData name="Giuditta Scardina" userId="S::giuditta.scardina@ecdc.europa.eu::9bd3061a-5bac-4992-bf04-f16eaf970848" providerId="AD" clId="Web-{61A024D5-A153-4CA1-B681-0D7244241F77}" dt="2022-11-04T09:16:01.490" v="1"/>
          <ac:spMkLst>
            <pc:docMk/>
            <pc:sldMk cId="94000536" sldId="356"/>
            <ac:spMk id="5" creationId="{51F17EB9-7CA1-AD3C-FD90-51417C9B19A4}"/>
          </ac:spMkLst>
        </pc:spChg>
        <pc:picChg chg="add mod ord">
          <ac:chgData name="Giuditta Scardina" userId="S::giuditta.scardina@ecdc.europa.eu::9bd3061a-5bac-4992-bf04-f16eaf970848" providerId="AD" clId="Web-{61A024D5-A153-4CA1-B681-0D7244241F77}" dt="2022-11-04T09:16:34.115" v="4" actId="14100"/>
          <ac:picMkLst>
            <pc:docMk/>
            <pc:sldMk cId="94000536" sldId="356"/>
            <ac:picMk id="6" creationId="{CE64ED37-2E0F-DBA1-0B78-2C8B27CA0ADB}"/>
          </ac:picMkLst>
        </pc:picChg>
        <pc:picChg chg="del">
          <ac:chgData name="Giuditta Scardina" userId="S::giuditta.scardina@ecdc.europa.eu::9bd3061a-5bac-4992-bf04-f16eaf970848" providerId="AD" clId="Web-{61A024D5-A153-4CA1-B681-0D7244241F77}" dt="2022-11-04T09:15:57.943" v="0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Jon Bilbatua" userId="S::jon.bilbatua@ecdc.europa.eu::799cd09a-c23e-42a4-a7ce-fb4603bc8cb0" providerId="AD" clId="Web-{B6989B69-7C7B-B81F-2687-B94222A45BEC}"/>
    <pc:docChg chg="modSld">
      <pc:chgData name="Jon Bilbatua" userId="S::jon.bilbatua@ecdc.europa.eu::799cd09a-c23e-42a4-a7ce-fb4603bc8cb0" providerId="AD" clId="Web-{B6989B69-7C7B-B81F-2687-B94222A45BEC}" dt="2023-12-08T14:41:19.176" v="8" actId="20577"/>
      <pc:docMkLst>
        <pc:docMk/>
      </pc:docMkLst>
      <pc:sldChg chg="addSp delSp modSp">
        <pc:chgData name="Jon Bilbatua" userId="S::jon.bilbatua@ecdc.europa.eu::799cd09a-c23e-42a4-a7ce-fb4603bc8cb0" providerId="AD" clId="Web-{B6989B69-7C7B-B81F-2687-B94222A45BEC}" dt="2023-12-08T14:41:19.176" v="8" actId="20577"/>
        <pc:sldMkLst>
          <pc:docMk/>
          <pc:sldMk cId="2127830234" sldId="264"/>
        </pc:sldMkLst>
        <pc:spChg chg="add del mod">
          <ac:chgData name="Jon Bilbatua" userId="S::jon.bilbatua@ecdc.europa.eu::799cd09a-c23e-42a4-a7ce-fb4603bc8cb0" providerId="AD" clId="Web-{B6989B69-7C7B-B81F-2687-B94222A45BEC}" dt="2023-12-08T14:41:19.176" v="8" actId="20577"/>
          <ac:spMkLst>
            <pc:docMk/>
            <pc:sldMk cId="2127830234" sldId="264"/>
            <ac:spMk id="2" creationId="{4EFEFF0C-F6F8-7091-C75F-1E340BC1D2FF}"/>
          </ac:spMkLst>
        </pc:spChg>
        <pc:spChg chg="add del mod">
          <ac:chgData name="Jon Bilbatua" userId="S::jon.bilbatua@ecdc.europa.eu::799cd09a-c23e-42a4-a7ce-fb4603bc8cb0" providerId="AD" clId="Web-{B6989B69-7C7B-B81F-2687-B94222A45BEC}" dt="2023-12-08T14:41:16.051" v="7"/>
          <ac:spMkLst>
            <pc:docMk/>
            <pc:sldMk cId="2127830234" sldId="264"/>
            <ac:spMk id="5" creationId="{963C8E63-58D2-CDD2-0BFD-8C92EFCD3B93}"/>
          </ac:spMkLst>
        </pc:spChg>
      </pc:sldChg>
    </pc:docChg>
  </pc:docChgLst>
  <pc:docChgLst>
    <pc:chgData name="Laura Espinosa" userId="aa594515-41af-4434-a66c-8acf261628e2" providerId="ADAL" clId="{1641E85A-CE21-4259-A52B-4FD66B2EC155}"/>
    <pc:docChg chg="addSld">
      <pc:chgData name="Laura Espinosa" userId="aa594515-41af-4434-a66c-8acf261628e2" providerId="ADAL" clId="{1641E85A-CE21-4259-A52B-4FD66B2EC155}" dt="2023-02-01T13:34:20.198" v="3" actId="680"/>
      <pc:docMkLst>
        <pc:docMk/>
      </pc:docMkLst>
      <pc:sldChg chg="new">
        <pc:chgData name="Laura Espinosa" userId="aa594515-41af-4434-a66c-8acf261628e2" providerId="ADAL" clId="{1641E85A-CE21-4259-A52B-4FD66B2EC155}" dt="2023-02-01T13:34:19.334" v="0" actId="680"/>
        <pc:sldMkLst>
          <pc:docMk/>
          <pc:sldMk cId="1612431609" sldId="276"/>
        </pc:sldMkLst>
      </pc:sldChg>
      <pc:sldChg chg="new">
        <pc:chgData name="Laura Espinosa" userId="aa594515-41af-4434-a66c-8acf261628e2" providerId="ADAL" clId="{1641E85A-CE21-4259-A52B-4FD66B2EC155}" dt="2023-02-01T13:34:19.625" v="1" actId="680"/>
        <pc:sldMkLst>
          <pc:docMk/>
          <pc:sldMk cId="3711122494" sldId="277"/>
        </pc:sldMkLst>
      </pc:sldChg>
      <pc:sldChg chg="new">
        <pc:chgData name="Laura Espinosa" userId="aa594515-41af-4434-a66c-8acf261628e2" providerId="ADAL" clId="{1641E85A-CE21-4259-A52B-4FD66B2EC155}" dt="2023-02-01T13:34:20.008" v="2" actId="680"/>
        <pc:sldMkLst>
          <pc:docMk/>
          <pc:sldMk cId="3551476941" sldId="278"/>
        </pc:sldMkLst>
      </pc:sldChg>
      <pc:sldChg chg="new">
        <pc:chgData name="Laura Espinosa" userId="aa594515-41af-4434-a66c-8acf261628e2" providerId="ADAL" clId="{1641E85A-CE21-4259-A52B-4FD66B2EC155}" dt="2023-02-01T13:34:20.198" v="3" actId="680"/>
        <pc:sldMkLst>
          <pc:docMk/>
          <pc:sldMk cId="1327062939" sldId="279"/>
        </pc:sldMkLst>
      </pc:sldChg>
    </pc:docChg>
  </pc:docChgLst>
  <pc:docChgLst>
    <pc:chgData name="Jon Bilbatua" userId="799cd09a-c23e-42a4-a7ce-fb4603bc8cb0" providerId="ADAL" clId="{C762B502-DCBB-4F27-993B-DBFDED63E825}"/>
    <pc:docChg chg="undo redo custSel addSld modSld">
      <pc:chgData name="Jon Bilbatua" userId="799cd09a-c23e-42a4-a7ce-fb4603bc8cb0" providerId="ADAL" clId="{C762B502-DCBB-4F27-993B-DBFDED63E825}" dt="2023-07-28T07:48:43.440" v="42" actId="962"/>
      <pc:docMkLst>
        <pc:docMk/>
      </pc:docMkLst>
      <pc:sldChg chg="addSp delSp modSp new mod">
        <pc:chgData name="Jon Bilbatua" userId="799cd09a-c23e-42a4-a7ce-fb4603bc8cb0" providerId="ADAL" clId="{C762B502-DCBB-4F27-993B-DBFDED63E825}" dt="2023-07-28T07:45:59.897" v="7" actId="962"/>
        <pc:sldMkLst>
          <pc:docMk/>
          <pc:sldMk cId="1767870268" sldId="282"/>
        </pc:sldMkLst>
        <pc:spChg chg="mod">
          <ac:chgData name="Jon Bilbatua" userId="799cd09a-c23e-42a4-a7ce-fb4603bc8cb0" providerId="ADAL" clId="{C762B502-DCBB-4F27-993B-DBFDED63E825}" dt="2023-07-28T07:45:51.475" v="4" actId="27636"/>
          <ac:spMkLst>
            <pc:docMk/>
            <pc:sldMk cId="1767870268" sldId="282"/>
            <ac:spMk id="2" creationId="{E718FFFA-E6D9-9FC0-BC3D-898F93CEB1FB}"/>
          </ac:spMkLst>
        </pc:spChg>
        <pc:spChg chg="del">
          <ac:chgData name="Jon Bilbatua" userId="799cd09a-c23e-42a4-a7ce-fb4603bc8cb0" providerId="ADAL" clId="{C762B502-DCBB-4F27-993B-DBFDED63E825}" dt="2023-07-28T07:45:58.740" v="5"/>
          <ac:spMkLst>
            <pc:docMk/>
            <pc:sldMk cId="1767870268" sldId="282"/>
            <ac:spMk id="3" creationId="{3E162C8C-533E-5FB3-76B1-A5CF3FB74E28}"/>
          </ac:spMkLst>
        </pc:spChg>
        <pc:picChg chg="add mod">
          <ac:chgData name="Jon Bilbatua" userId="799cd09a-c23e-42a4-a7ce-fb4603bc8cb0" providerId="ADAL" clId="{C762B502-DCBB-4F27-993B-DBFDED63E825}" dt="2023-07-28T07:45:59.897" v="7" actId="962"/>
          <ac:picMkLst>
            <pc:docMk/>
            <pc:sldMk cId="1767870268" sldId="282"/>
            <ac:picMk id="6" creationId="{C0B3020C-6C15-23EB-766A-7C82425CF69A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18.987" v="19" actId="27614"/>
        <pc:sldMkLst>
          <pc:docMk/>
          <pc:sldMk cId="1526511675" sldId="283"/>
        </pc:sldMkLst>
        <pc:spChg chg="mod">
          <ac:chgData name="Jon Bilbatua" userId="799cd09a-c23e-42a4-a7ce-fb4603bc8cb0" providerId="ADAL" clId="{C762B502-DCBB-4F27-993B-DBFDED63E825}" dt="2023-07-28T07:46:11.619" v="17"/>
          <ac:spMkLst>
            <pc:docMk/>
            <pc:sldMk cId="1526511675" sldId="283"/>
            <ac:spMk id="2" creationId="{DBF9BD76-3ED2-7B46-51B4-1FFEDA57B207}"/>
          </ac:spMkLst>
        </pc:spChg>
        <pc:spChg chg="del">
          <ac:chgData name="Jon Bilbatua" userId="799cd09a-c23e-42a4-a7ce-fb4603bc8cb0" providerId="ADAL" clId="{C762B502-DCBB-4F27-993B-DBFDED63E825}" dt="2023-07-28T07:46:17.143" v="18"/>
          <ac:spMkLst>
            <pc:docMk/>
            <pc:sldMk cId="1526511675" sldId="283"/>
            <ac:spMk id="3" creationId="{27FB9ABC-0984-8B0F-C5FB-EFE83689093B}"/>
          </ac:spMkLst>
        </pc:spChg>
        <pc:picChg chg="add mod">
          <ac:chgData name="Jon Bilbatua" userId="799cd09a-c23e-42a4-a7ce-fb4603bc8cb0" providerId="ADAL" clId="{C762B502-DCBB-4F27-993B-DBFDED63E825}" dt="2023-07-28T07:46:18.987" v="19" actId="27614"/>
          <ac:picMkLst>
            <pc:docMk/>
            <pc:sldMk cId="1526511675" sldId="283"/>
            <ac:picMk id="6" creationId="{6C2FEBA7-A431-37A6-7BCD-27BE62F63760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58.241" v="28" actId="962"/>
        <pc:sldMkLst>
          <pc:docMk/>
          <pc:sldMk cId="3803953324" sldId="284"/>
        </pc:sldMkLst>
        <pc:spChg chg="mod">
          <ac:chgData name="Jon Bilbatua" userId="799cd09a-c23e-42a4-a7ce-fb4603bc8cb0" providerId="ADAL" clId="{C762B502-DCBB-4F27-993B-DBFDED63E825}" dt="2023-07-28T07:46:28.674" v="22"/>
          <ac:spMkLst>
            <pc:docMk/>
            <pc:sldMk cId="3803953324" sldId="284"/>
            <ac:spMk id="2" creationId="{E36695FF-7236-E3CF-EA03-697F8F8216D3}"/>
          </ac:spMkLst>
        </pc:spChg>
        <pc:spChg chg="del">
          <ac:chgData name="Jon Bilbatua" userId="799cd09a-c23e-42a4-a7ce-fb4603bc8cb0" providerId="ADAL" clId="{C762B502-DCBB-4F27-993B-DBFDED63E825}" dt="2023-07-28T07:46:57.174" v="26"/>
          <ac:spMkLst>
            <pc:docMk/>
            <pc:sldMk cId="3803953324" sldId="284"/>
            <ac:spMk id="3" creationId="{E514419F-8766-5128-C81D-EB0E42808CD7}"/>
          </ac:spMkLst>
        </pc:spChg>
        <pc:picChg chg="add mod">
          <ac:chgData name="Jon Bilbatua" userId="799cd09a-c23e-42a4-a7ce-fb4603bc8cb0" providerId="ADAL" clId="{C762B502-DCBB-4F27-993B-DBFDED63E825}" dt="2023-07-28T07:46:58.241" v="28" actId="962"/>
          <ac:picMkLst>
            <pc:docMk/>
            <pc:sldMk cId="3803953324" sldId="284"/>
            <ac:picMk id="6" creationId="{7812D215-5071-7E35-DCC8-D7738A17E6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7:07.021" v="31" actId="962"/>
        <pc:sldMkLst>
          <pc:docMk/>
          <pc:sldMk cId="996379772" sldId="285"/>
        </pc:sldMkLst>
        <pc:spChg chg="mod">
          <ac:chgData name="Jon Bilbatua" userId="799cd09a-c23e-42a4-a7ce-fb4603bc8cb0" providerId="ADAL" clId="{C762B502-DCBB-4F27-993B-DBFDED63E825}" dt="2023-07-28T07:46:37.486" v="25"/>
          <ac:spMkLst>
            <pc:docMk/>
            <pc:sldMk cId="996379772" sldId="285"/>
            <ac:spMk id="2" creationId="{AAA5F018-4556-1300-2F5D-792B18EC2E77}"/>
          </ac:spMkLst>
        </pc:spChg>
        <pc:spChg chg="del">
          <ac:chgData name="Jon Bilbatua" userId="799cd09a-c23e-42a4-a7ce-fb4603bc8cb0" providerId="ADAL" clId="{C762B502-DCBB-4F27-993B-DBFDED63E825}" dt="2023-07-28T07:47:05.969" v="29"/>
          <ac:spMkLst>
            <pc:docMk/>
            <pc:sldMk cId="996379772" sldId="285"/>
            <ac:spMk id="3" creationId="{DAC127AB-5742-23C3-E575-D0ED4541727F}"/>
          </ac:spMkLst>
        </pc:spChg>
        <pc:picChg chg="add mod">
          <ac:chgData name="Jon Bilbatua" userId="799cd09a-c23e-42a4-a7ce-fb4603bc8cb0" providerId="ADAL" clId="{C762B502-DCBB-4F27-993B-DBFDED63E825}" dt="2023-07-28T07:47:07.021" v="31" actId="962"/>
          <ac:picMkLst>
            <pc:docMk/>
            <pc:sldMk cId="996379772" sldId="285"/>
            <ac:picMk id="6" creationId="{1D0AE456-DF3A-5590-62EA-2FED6EA8F4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43.440" v="42" actId="962"/>
        <pc:sldMkLst>
          <pc:docMk/>
          <pc:sldMk cId="210156343" sldId="286"/>
        </pc:sldMkLst>
        <pc:spChg chg="mod">
          <ac:chgData name="Jon Bilbatua" userId="799cd09a-c23e-42a4-a7ce-fb4603bc8cb0" providerId="ADAL" clId="{C762B502-DCBB-4F27-993B-DBFDED63E825}" dt="2023-07-28T07:48:10.207" v="34"/>
          <ac:spMkLst>
            <pc:docMk/>
            <pc:sldMk cId="210156343" sldId="286"/>
            <ac:spMk id="2" creationId="{562A62A4-BFF6-595C-FEE4-52BD863C4F42}"/>
          </ac:spMkLst>
        </pc:spChg>
        <pc:spChg chg="del">
          <ac:chgData name="Jon Bilbatua" userId="799cd09a-c23e-42a4-a7ce-fb4603bc8cb0" providerId="ADAL" clId="{C762B502-DCBB-4F27-993B-DBFDED63E825}" dt="2023-07-28T07:48:42.448" v="40"/>
          <ac:spMkLst>
            <pc:docMk/>
            <pc:sldMk cId="210156343" sldId="286"/>
            <ac:spMk id="3" creationId="{33A8C8F6-D344-3282-ED7A-FC406422F1A7}"/>
          </ac:spMkLst>
        </pc:spChg>
        <pc:picChg chg="add mod">
          <ac:chgData name="Jon Bilbatua" userId="799cd09a-c23e-42a4-a7ce-fb4603bc8cb0" providerId="ADAL" clId="{C762B502-DCBB-4F27-993B-DBFDED63E825}" dt="2023-07-28T07:48:43.440" v="42" actId="962"/>
          <ac:picMkLst>
            <pc:docMk/>
            <pc:sldMk cId="210156343" sldId="286"/>
            <ac:picMk id="6" creationId="{ACD038A9-7D9A-5B33-04CC-D4E7FDA05B51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38.211" v="39" actId="27614"/>
        <pc:sldMkLst>
          <pc:docMk/>
          <pc:sldMk cId="324891046" sldId="287"/>
        </pc:sldMkLst>
        <pc:spChg chg="mod">
          <ac:chgData name="Jon Bilbatua" userId="799cd09a-c23e-42a4-a7ce-fb4603bc8cb0" providerId="ADAL" clId="{C762B502-DCBB-4F27-993B-DBFDED63E825}" dt="2023-07-28T07:48:18.334" v="37"/>
          <ac:spMkLst>
            <pc:docMk/>
            <pc:sldMk cId="324891046" sldId="287"/>
            <ac:spMk id="2" creationId="{8CA1ABC3-1B2C-F46E-5DD2-4F482EF9FA6C}"/>
          </ac:spMkLst>
        </pc:spChg>
        <pc:spChg chg="del">
          <ac:chgData name="Jon Bilbatua" userId="799cd09a-c23e-42a4-a7ce-fb4603bc8cb0" providerId="ADAL" clId="{C762B502-DCBB-4F27-993B-DBFDED63E825}" dt="2023-07-28T07:48:36.810" v="38"/>
          <ac:spMkLst>
            <pc:docMk/>
            <pc:sldMk cId="324891046" sldId="287"/>
            <ac:spMk id="3" creationId="{5200724B-9AAD-01A7-244C-357F23CE23EE}"/>
          </ac:spMkLst>
        </pc:spChg>
        <pc:picChg chg="add mod">
          <ac:chgData name="Jon Bilbatua" userId="799cd09a-c23e-42a4-a7ce-fb4603bc8cb0" providerId="ADAL" clId="{C762B502-DCBB-4F27-993B-DBFDED63E825}" dt="2023-07-28T07:48:38.211" v="39" actId="27614"/>
          <ac:picMkLst>
            <pc:docMk/>
            <pc:sldMk cId="324891046" sldId="287"/>
            <ac:picMk id="6" creationId="{4B713362-5892-E957-334E-395196493F6A}"/>
          </ac:picMkLst>
        </pc:picChg>
      </pc:sldChg>
    </pc:docChg>
  </pc:docChgLst>
  <pc:docChgLst>
    <pc:chgData name="Jon Bilbatua" userId="S::jon.bilbatua@ecdc.europa.eu::799cd09a-c23e-42a4-a7ce-fb4603bc8cb0" providerId="AD" clId="Web-{CE19C4E5-B6CC-43E1-9605-C6D187830148}"/>
    <pc:docChg chg="addSld delSld">
      <pc:chgData name="Jon Bilbatua" userId="S::jon.bilbatua@ecdc.europa.eu::799cd09a-c23e-42a4-a7ce-fb4603bc8cb0" providerId="AD" clId="Web-{CE19C4E5-B6CC-43E1-9605-C6D187830148}" dt="2023-08-02T15:07:59.469" v="10"/>
      <pc:docMkLst>
        <pc:docMk/>
      </pc:docMkLst>
      <pc:sldChg chg="new">
        <pc:chgData name="Jon Bilbatua" userId="S::jon.bilbatua@ecdc.europa.eu::799cd09a-c23e-42a4-a7ce-fb4603bc8cb0" providerId="AD" clId="Web-{CE19C4E5-B6CC-43E1-9605-C6D187830148}" dt="2023-08-02T15:07:59.469" v="10"/>
        <pc:sldMkLst>
          <pc:docMk/>
          <pc:sldMk cId="359704292" sldId="257"/>
        </pc:sldMkLst>
      </pc:sldChg>
      <pc:sldChg chg="del">
        <pc:chgData name="Jon Bilbatua" userId="S::jon.bilbatua@ecdc.europa.eu::799cd09a-c23e-42a4-a7ce-fb4603bc8cb0" providerId="AD" clId="Web-{CE19C4E5-B6CC-43E1-9605-C6D187830148}" dt="2023-08-02T15:07:49.031" v="0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0.797" v="1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2.187" v="2"/>
        <pc:sldMkLst>
          <pc:docMk/>
          <pc:sldMk cId="1327062939" sldId="280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328" v="3"/>
        <pc:sldMkLst>
          <pc:docMk/>
          <pc:sldMk cId="4190203356" sldId="281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703" v="4"/>
        <pc:sldMkLst>
          <pc:docMk/>
          <pc:sldMk cId="1767870268" sldId="282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5.125" v="5"/>
        <pc:sldMkLst>
          <pc:docMk/>
          <pc:sldMk cId="1526511675" sldId="283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359" v="6"/>
        <pc:sldMkLst>
          <pc:docMk/>
          <pc:sldMk cId="3803953324" sldId="284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750" v="7"/>
        <pc:sldMkLst>
          <pc:docMk/>
          <pc:sldMk cId="996379772" sldId="285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094" v="8"/>
        <pc:sldMkLst>
          <pc:docMk/>
          <pc:sldMk cId="210156343" sldId="28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891" v="9"/>
        <pc:sldMkLst>
          <pc:docMk/>
          <pc:sldMk cId="324891046" sldId="287"/>
        </pc:sldMkLst>
      </pc:sldChg>
    </pc:docChg>
  </pc:docChgLst>
  <pc:docChgLst>
    <pc:chgData name="Grazina Mirinaviciute" userId="S::grazina.mirinaviciute@ecdc.europa.eu::badb3164-3f3f-4e72-ad8c-955371e463db" providerId="AD" clId="Web-{D16EBB59-F8D3-2CB6-FAB2-15EB28A36729}"/>
    <pc:docChg chg="modSld">
      <pc:chgData name="Grazina Mirinaviciute" userId="S::grazina.mirinaviciute@ecdc.europa.eu::badb3164-3f3f-4e72-ad8c-955371e463db" providerId="AD" clId="Web-{D16EBB59-F8D3-2CB6-FAB2-15EB28A36729}" dt="2023-03-01T13:25:51.557" v="7" actId="20577"/>
      <pc:docMkLst>
        <pc:docMk/>
      </pc:docMkLst>
      <pc:sldChg chg="addSp delSp modSp">
        <pc:chgData name="Grazina Mirinaviciute" userId="S::grazina.mirinaviciute@ecdc.europa.eu::badb3164-3f3f-4e72-ad8c-955371e463db" providerId="AD" clId="Web-{D16EBB59-F8D3-2CB6-FAB2-15EB28A36729}" dt="2023-03-01T13:25:51.557" v="7" actId="20577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D16EBB59-F8D3-2CB6-FAB2-15EB28A36729}" dt="2023-03-01T13:25:51.557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D16EBB59-F8D3-2CB6-FAB2-15EB28A36729}" dt="2023-03-01T13:25:30.635" v="1"/>
          <ac:spMkLst>
            <pc:docMk/>
            <pc:sldMk cId="2389323327" sldId="259"/>
            <ac:spMk id="5" creationId="{CD14D04C-8DA0-EB0D-9501-EFE8EAFDE657}"/>
          </ac:spMkLst>
        </pc:spChg>
        <pc:picChg chg="add mod ord">
          <ac:chgData name="Grazina Mirinaviciute" userId="S::grazina.mirinaviciute@ecdc.europa.eu::badb3164-3f3f-4e72-ad8c-955371e463db" providerId="AD" clId="Web-{D16EBB59-F8D3-2CB6-FAB2-15EB28A36729}" dt="2023-03-01T13:25:43.729" v="5" actId="14100"/>
          <ac:picMkLst>
            <pc:docMk/>
            <pc:sldMk cId="2389323327" sldId="259"/>
            <ac:picMk id="6" creationId="{C02FD0A2-8CFF-1A5E-CDE8-90FB52ACD0AA}"/>
          </ac:picMkLst>
        </pc:picChg>
        <pc:picChg chg="del">
          <ac:chgData name="Grazina Mirinaviciute" userId="S::grazina.mirinaviciute@ecdc.europa.eu::badb3164-3f3f-4e72-ad8c-955371e463db" providerId="AD" clId="Web-{D16EBB59-F8D3-2CB6-FAB2-15EB28A36729}" dt="2023-03-01T13:25:16.025" v="0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Jon Bilbatua" userId="S::jon.bilbatua@ecdc.europa.eu::799cd09a-c23e-42a4-a7ce-fb4603bc8cb0" providerId="AD" clId="Web-{8AFA2299-25AC-7B15-419E-BDCB195A8AFB}"/>
    <pc:docChg chg="addSld modSld">
      <pc:chgData name="Jon Bilbatua" userId="S::jon.bilbatua@ecdc.europa.eu::799cd09a-c23e-42a4-a7ce-fb4603bc8cb0" providerId="AD" clId="Web-{8AFA2299-25AC-7B15-419E-BDCB195A8AFB}" dt="2023-02-21T14:53:39.140" v="25" actId="20577"/>
      <pc:docMkLst>
        <pc:docMk/>
      </pc:docMkLst>
      <pc:sldChg chg="modSp">
        <pc:chgData name="Jon Bilbatua" userId="S::jon.bilbatua@ecdc.europa.eu::799cd09a-c23e-42a4-a7ce-fb4603bc8cb0" providerId="AD" clId="Web-{8AFA2299-25AC-7B15-419E-BDCB195A8AFB}" dt="2023-02-21T14:50:16.6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AFA2299-25AC-7B15-419E-BDCB195A8AFB}" dt="2023-02-21T14:50:16.6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8AFA2299-25AC-7B15-419E-BDCB195A8AFB}" dt="2023-02-21T14:53:39.140" v="25" actId="20577"/>
        <pc:sldMkLst>
          <pc:docMk/>
          <pc:sldMk cId="840725558" sldId="257"/>
        </pc:sldMkLst>
        <pc:spChg chg="mod">
          <ac:chgData name="Jon Bilbatua" userId="S::jon.bilbatua@ecdc.europa.eu::799cd09a-c23e-42a4-a7ce-fb4603bc8cb0" providerId="AD" clId="Web-{8AFA2299-25AC-7B15-419E-BDCB195A8AFB}" dt="2023-02-21T14:53:39.140" v="25" actId="20577"/>
          <ac:spMkLst>
            <pc:docMk/>
            <pc:sldMk cId="840725558" sldId="257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0:29.681" v="3"/>
          <ac:spMkLst>
            <pc:docMk/>
            <pc:sldMk cId="840725558" sldId="257"/>
            <ac:spMk id="3" creationId="{B916CF8D-8292-B43A-8709-1C0A76A3DA5A}"/>
          </ac:spMkLst>
        </pc:spChg>
        <pc:picChg chg="add mod">
          <ac:chgData name="Jon Bilbatua" userId="S::jon.bilbatua@ecdc.europa.eu::799cd09a-c23e-42a4-a7ce-fb4603bc8cb0" providerId="AD" clId="Web-{8AFA2299-25AC-7B15-419E-BDCB195A8AFB}" dt="2023-02-21T14:51:52.012" v="12" actId="1076"/>
          <ac:picMkLst>
            <pc:docMk/>
            <pc:sldMk cId="840725558" sldId="257"/>
            <ac:picMk id="5" creationId="{785AF303-27F2-64BE-028A-B51E2C80F347}"/>
          </ac:picMkLst>
        </pc:picChg>
      </pc:sldChg>
      <pc:sldChg chg="addSp delSp modSp add replId">
        <pc:chgData name="Jon Bilbatua" userId="S::jon.bilbatua@ecdc.europa.eu::799cd09a-c23e-42a4-a7ce-fb4603bc8cb0" providerId="AD" clId="Web-{8AFA2299-25AC-7B15-419E-BDCB195A8AFB}" dt="2023-02-21T14:53:24.436" v="23" actId="20577"/>
        <pc:sldMkLst>
          <pc:docMk/>
          <pc:sldMk cId="2485924657" sldId="258"/>
        </pc:sldMkLst>
        <pc:spChg chg="mod">
          <ac:chgData name="Jon Bilbatua" userId="S::jon.bilbatua@ecdc.europa.eu::799cd09a-c23e-42a4-a7ce-fb4603bc8cb0" providerId="AD" clId="Web-{8AFA2299-25AC-7B15-419E-BDCB195A8AFB}" dt="2023-02-21T14:53:24.436" v="23" actId="20577"/>
          <ac:spMkLst>
            <pc:docMk/>
            <pc:sldMk cId="2485924657" sldId="258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2:05.059" v="13"/>
          <ac:spMkLst>
            <pc:docMk/>
            <pc:sldMk cId="2485924657" sldId="258"/>
            <ac:spMk id="3" creationId="{B916CF8D-8292-B43A-8709-1C0A76A3DA5A}"/>
          </ac:spMkLst>
        </pc:spChg>
        <pc:spChg chg="add del mod">
          <ac:chgData name="Jon Bilbatua" userId="S::jon.bilbatua@ecdc.europa.eu::799cd09a-c23e-42a4-a7ce-fb4603bc8cb0" providerId="AD" clId="Web-{8AFA2299-25AC-7B15-419E-BDCB195A8AFB}" dt="2023-02-21T14:52:12.575" v="15"/>
          <ac:spMkLst>
            <pc:docMk/>
            <pc:sldMk cId="2485924657" sldId="258"/>
            <ac:spMk id="7" creationId="{EB50508E-455D-AC29-9A16-6624759569CD}"/>
          </ac:spMkLst>
        </pc:spChg>
        <pc:picChg chg="add del mod ord">
          <ac:chgData name="Jon Bilbatua" userId="S::jon.bilbatua@ecdc.europa.eu::799cd09a-c23e-42a4-a7ce-fb4603bc8cb0" providerId="AD" clId="Web-{8AFA2299-25AC-7B15-419E-BDCB195A8AFB}" dt="2023-02-21T14:52:10.481" v="14"/>
          <ac:picMkLst>
            <pc:docMk/>
            <pc:sldMk cId="2485924657" sldId="258"/>
            <ac:picMk id="5" creationId="{9D54E3EF-460D-D6BA-5694-61661F9BD255}"/>
          </ac:picMkLst>
        </pc:picChg>
        <pc:picChg chg="add mod ord">
          <ac:chgData name="Jon Bilbatua" userId="S::jon.bilbatua@ecdc.europa.eu::799cd09a-c23e-42a4-a7ce-fb4603bc8cb0" providerId="AD" clId="Web-{8AFA2299-25AC-7B15-419E-BDCB195A8AFB}" dt="2023-02-21T14:53:20.686" v="22" actId="1076"/>
          <ac:picMkLst>
            <pc:docMk/>
            <pc:sldMk cId="2485924657" sldId="258"/>
            <ac:picMk id="8" creationId="{D53C790E-4A38-B00F-0F6F-E4F4A284F9E3}"/>
          </ac:picMkLst>
        </pc:picChg>
      </pc:sldChg>
      <pc:sldChg chg="add replId">
        <pc:chgData name="Jon Bilbatua" userId="S::jon.bilbatua@ecdc.europa.eu::799cd09a-c23e-42a4-a7ce-fb4603bc8cb0" providerId="AD" clId="Web-{8AFA2299-25AC-7B15-419E-BDCB195A8AFB}" dt="2023-02-21T14:50:20.275" v="2"/>
        <pc:sldMkLst>
          <pc:docMk/>
          <pc:sldMk cId="2389323327" sldId="259"/>
        </pc:sldMkLst>
      </pc:sldChg>
    </pc:docChg>
  </pc:docChgLst>
  <pc:docChgLst>
    <pc:chgData name="Olov Svartstrom" userId="S::olov.svartstrom@ecdc.europa.eu::516d1cb1-aecd-4b8a-ad9e-0879a2e6288d" providerId="AD" clId="Web-{F5BB36FA-CF65-3DBD-B7BE-B850099E1A31}"/>
    <pc:docChg chg="modSld">
      <pc:chgData name="Olov Svartstrom" userId="S::olov.svartstrom@ecdc.europa.eu::516d1cb1-aecd-4b8a-ad9e-0879a2e6288d" providerId="AD" clId="Web-{F5BB36FA-CF65-3DBD-B7BE-B850099E1A31}" dt="2023-12-15T14:37:05.730" v="6" actId="20577"/>
      <pc:docMkLst>
        <pc:docMk/>
      </pc:docMkLst>
      <pc:sldChg chg="addSp delSp modSp">
        <pc:chgData name="Olov Svartstrom" userId="S::olov.svartstrom@ecdc.europa.eu::516d1cb1-aecd-4b8a-ad9e-0879a2e6288d" providerId="AD" clId="Web-{F5BB36FA-CF65-3DBD-B7BE-B850099E1A31}" dt="2023-12-15T14:37:05.730" v="6" actId="20577"/>
        <pc:sldMkLst>
          <pc:docMk/>
          <pc:sldMk cId="2127830234" sldId="264"/>
        </pc:sldMkLst>
        <pc:spChg chg="mod">
          <ac:chgData name="Olov Svartstrom" userId="S::olov.svartstrom@ecdc.europa.eu::516d1cb1-aecd-4b8a-ad9e-0879a2e6288d" providerId="AD" clId="Web-{F5BB36FA-CF65-3DBD-B7BE-B850099E1A31}" dt="2023-12-15T14:37:05.730" v="6" actId="20577"/>
          <ac:spMkLst>
            <pc:docMk/>
            <pc:sldMk cId="2127830234" sldId="264"/>
            <ac:spMk id="2" creationId="{4EFEFF0C-F6F8-7091-C75F-1E340BC1D2FF}"/>
          </ac:spMkLst>
        </pc:spChg>
        <pc:picChg chg="del">
          <ac:chgData name="Olov Svartstrom" userId="S::olov.svartstrom@ecdc.europa.eu::516d1cb1-aecd-4b8a-ad9e-0879a2e6288d" providerId="AD" clId="Web-{F5BB36FA-CF65-3DBD-B7BE-B850099E1A31}" dt="2023-12-15T14:35:19.601" v="1"/>
          <ac:picMkLst>
            <pc:docMk/>
            <pc:sldMk cId="2127830234" sldId="264"/>
            <ac:picMk id="3" creationId="{7867CB20-15E1-654B-E549-5BCB9812E935}"/>
          </ac:picMkLst>
        </pc:picChg>
        <pc:picChg chg="add mod">
          <ac:chgData name="Olov Svartstrom" userId="S::olov.svartstrom@ecdc.europa.eu::516d1cb1-aecd-4b8a-ad9e-0879a2e6288d" providerId="AD" clId="Web-{F5BB36FA-CF65-3DBD-B7BE-B850099E1A31}" dt="2023-12-15T14:36:50.354" v="4" actId="14100"/>
          <ac:picMkLst>
            <pc:docMk/>
            <pc:sldMk cId="2127830234" sldId="264"/>
            <ac:picMk id="5" creationId="{D43BBF62-659C-33E1-B96E-A125B8C265E3}"/>
          </ac:picMkLst>
        </pc:picChg>
      </pc:sldChg>
    </pc:docChg>
  </pc:docChgLst>
  <pc:docChgLst>
    <pc:chgData name="Jon Bilbatua" userId="799cd09a-c23e-42a4-a7ce-fb4603bc8cb0" providerId="ADAL" clId="{2DAB2B8E-5760-43AF-969A-8E2CE7DB3C78}"/>
    <pc:docChg chg="undo custSel addSld delSld modSld">
      <pc:chgData name="Jon Bilbatua" userId="799cd09a-c23e-42a4-a7ce-fb4603bc8cb0" providerId="ADAL" clId="{2DAB2B8E-5760-43AF-969A-8E2CE7DB3C78}" dt="2023-04-26T13:05:17.506" v="21"/>
      <pc:docMkLst>
        <pc:docMk/>
      </pc:docMkLst>
      <pc:sldChg chg="del">
        <pc:chgData name="Jon Bilbatua" userId="799cd09a-c23e-42a4-a7ce-fb4603bc8cb0" providerId="ADAL" clId="{2DAB2B8E-5760-43AF-969A-8E2CE7DB3C78}" dt="2023-04-26T12:57:01.382" v="2" actId="47"/>
        <pc:sldMkLst>
          <pc:docMk/>
          <pc:sldMk cId="3353661387" sldId="261"/>
        </pc:sldMkLst>
      </pc:sldChg>
      <pc:sldChg chg="addSp delSp modSp new mod">
        <pc:chgData name="Jon Bilbatua" userId="799cd09a-c23e-42a4-a7ce-fb4603bc8cb0" providerId="ADAL" clId="{2DAB2B8E-5760-43AF-969A-8E2CE7DB3C78}" dt="2023-04-26T13:05:17.506" v="21"/>
        <pc:sldMkLst>
          <pc:docMk/>
          <pc:sldMk cId="3859958581" sldId="262"/>
        </pc:sldMkLst>
        <pc:spChg chg="mod">
          <ac:chgData name="Jon Bilbatua" userId="799cd09a-c23e-42a4-a7ce-fb4603bc8cb0" providerId="ADAL" clId="{2DAB2B8E-5760-43AF-969A-8E2CE7DB3C78}" dt="2023-04-26T13:05:17.506" v="21"/>
          <ac:spMkLst>
            <pc:docMk/>
            <pc:sldMk cId="3859958581" sldId="262"/>
            <ac:spMk id="2" creationId="{EE0209FB-7998-74BF-38E8-F012DCBD7DE8}"/>
          </ac:spMkLst>
        </pc:spChg>
        <pc:spChg chg="del">
          <ac:chgData name="Jon Bilbatua" userId="799cd09a-c23e-42a4-a7ce-fb4603bc8cb0" providerId="ADAL" clId="{2DAB2B8E-5760-43AF-969A-8E2CE7DB3C78}" dt="2023-04-26T12:59:03.724" v="6"/>
          <ac:spMkLst>
            <pc:docMk/>
            <pc:sldMk cId="3859958581" sldId="262"/>
            <ac:spMk id="3" creationId="{95A478C0-1173-D298-6857-04857561BDF5}"/>
          </ac:spMkLst>
        </pc:spChg>
        <pc:picChg chg="add mod">
          <ac:chgData name="Jon Bilbatua" userId="799cd09a-c23e-42a4-a7ce-fb4603bc8cb0" providerId="ADAL" clId="{2DAB2B8E-5760-43AF-969A-8E2CE7DB3C78}" dt="2023-04-26T12:59:30.568" v="15" actId="1076"/>
          <ac:picMkLst>
            <pc:docMk/>
            <pc:sldMk cId="3859958581" sldId="262"/>
            <ac:picMk id="6" creationId="{D5F82A06-D1FE-26A8-15E2-1CF9615A549C}"/>
          </ac:picMkLst>
        </pc:picChg>
      </pc:sldChg>
      <pc:sldChg chg="addSp delSp modSp new mod">
        <pc:chgData name="Jon Bilbatua" userId="799cd09a-c23e-42a4-a7ce-fb4603bc8cb0" providerId="ADAL" clId="{2DAB2B8E-5760-43AF-969A-8E2CE7DB3C78}" dt="2023-04-26T13:05:01.918" v="18"/>
        <pc:sldMkLst>
          <pc:docMk/>
          <pc:sldMk cId="2203066950" sldId="263"/>
        </pc:sldMkLst>
        <pc:spChg chg="mod">
          <ac:chgData name="Jon Bilbatua" userId="799cd09a-c23e-42a4-a7ce-fb4603bc8cb0" providerId="ADAL" clId="{2DAB2B8E-5760-43AF-969A-8E2CE7DB3C78}" dt="2023-04-26T13:05:01.918" v="18"/>
          <ac:spMkLst>
            <pc:docMk/>
            <pc:sldMk cId="2203066950" sldId="263"/>
            <ac:spMk id="2" creationId="{F24C1296-4637-9EC3-5E36-FAB3445727B6}"/>
          </ac:spMkLst>
        </pc:spChg>
        <pc:spChg chg="del">
          <ac:chgData name="Jon Bilbatua" userId="799cd09a-c23e-42a4-a7ce-fb4603bc8cb0" providerId="ADAL" clId="{2DAB2B8E-5760-43AF-969A-8E2CE7DB3C78}" dt="2023-04-26T12:58:51.686" v="3"/>
          <ac:spMkLst>
            <pc:docMk/>
            <pc:sldMk cId="2203066950" sldId="263"/>
            <ac:spMk id="3" creationId="{0F2B5BF5-3498-A717-22DE-438A47803033}"/>
          </ac:spMkLst>
        </pc:spChg>
        <pc:picChg chg="add mod">
          <ac:chgData name="Jon Bilbatua" userId="799cd09a-c23e-42a4-a7ce-fb4603bc8cb0" providerId="ADAL" clId="{2DAB2B8E-5760-43AF-969A-8E2CE7DB3C78}" dt="2023-04-26T12:59:19.600" v="12" actId="1076"/>
          <ac:picMkLst>
            <pc:docMk/>
            <pc:sldMk cId="2203066950" sldId="263"/>
            <ac:picMk id="6" creationId="{C9A60EB9-05D4-9A04-7624-B1138F766B94}"/>
          </ac:picMkLst>
        </pc:picChg>
      </pc:sldChg>
    </pc:docChg>
  </pc:docChgLst>
  <pc:docChgLst>
    <pc:chgData name="Jon Bilbatua" userId="S::jon.bilbatua@ecdc.europa.eu::799cd09a-c23e-42a4-a7ce-fb4603bc8cb0" providerId="AD" clId="Web-{BB7E561B-2265-D1DB-6168-54292111BDA2}"/>
    <pc:docChg chg="addSld delSld modSld">
      <pc:chgData name="Jon Bilbatua" userId="S::jon.bilbatua@ecdc.europa.eu::799cd09a-c23e-42a4-a7ce-fb4603bc8cb0" providerId="AD" clId="Web-{BB7E561B-2265-D1DB-6168-54292111BDA2}" dt="2023-07-12T12:22:19.367" v="5"/>
      <pc:docMkLst>
        <pc:docMk/>
      </pc:docMkLst>
      <pc:sldChg chg="modSp">
        <pc:chgData name="Jon Bilbatua" userId="S::jon.bilbatua@ecdc.europa.eu::799cd09a-c23e-42a4-a7ce-fb4603bc8cb0" providerId="AD" clId="Web-{BB7E561B-2265-D1DB-6168-54292111BDA2}" dt="2023-07-12T12:22:03.273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B7E561B-2265-D1DB-6168-54292111BDA2}" dt="2023-07-12T12:22:03.273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BB7E561B-2265-D1DB-6168-54292111BDA2}" dt="2023-07-12T12:22:07.601" v="2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BB7E561B-2265-D1DB-6168-54292111BDA2}" dt="2023-07-12T12:22:08.633" v="3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BB7E561B-2265-D1DB-6168-54292111BDA2}" dt="2023-07-12T12:22:19.367" v="5"/>
        <pc:sldMkLst>
          <pc:docMk/>
          <pc:sldMk cId="1327062939" sldId="280"/>
        </pc:sldMkLst>
      </pc:sldChg>
      <pc:sldChg chg="new">
        <pc:chgData name="Jon Bilbatua" userId="S::jon.bilbatua@ecdc.europa.eu::799cd09a-c23e-42a4-a7ce-fb4603bc8cb0" providerId="AD" clId="Web-{BB7E561B-2265-D1DB-6168-54292111BDA2}" dt="2023-07-12T12:22:16.992" v="4"/>
        <pc:sldMkLst>
          <pc:docMk/>
          <pc:sldMk cId="414236142" sldId="281"/>
        </pc:sldMkLst>
      </pc:sldChg>
    </pc:docChg>
  </pc:docChgLst>
  <pc:docChgLst>
    <pc:chgData name="Jon Bilbatua" userId="S::jon.bilbatua@ecdc.europa.eu::799cd09a-c23e-42a4-a7ce-fb4603bc8cb0" providerId="AD" clId="Web-{AE4FEC20-F0E4-8B47-E0F9-3B3120B9F815}"/>
    <pc:docChg chg="delSld modSld">
      <pc:chgData name="Jon Bilbatua" userId="S::jon.bilbatua@ecdc.europa.eu::799cd09a-c23e-42a4-a7ce-fb4603bc8cb0" providerId="AD" clId="Web-{AE4FEC20-F0E4-8B47-E0F9-3B3120B9F815}" dt="2023-05-10T18:04:39.836" v="16" actId="20577"/>
      <pc:docMkLst>
        <pc:docMk/>
      </pc:docMkLst>
      <pc:sldChg chg="modSp">
        <pc:chgData name="Jon Bilbatua" userId="S::jon.bilbatua@ecdc.europa.eu::799cd09a-c23e-42a4-a7ce-fb4603bc8cb0" providerId="AD" clId="Web-{AE4FEC20-F0E4-8B47-E0F9-3B3120B9F815}" dt="2023-05-10T18:04:39.836" v="16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E4FEC20-F0E4-8B47-E0F9-3B3120B9F815}" dt="2023-05-10T18:04:39.836" v="16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AE4FEC20-F0E4-8B47-E0F9-3B3120B9F815}" dt="2023-05-10T18:04:32.085" v="13"/>
        <pc:sldMkLst>
          <pc:docMk/>
          <pc:sldMk cId="1612431609" sldId="276"/>
        </pc:sldMkLst>
        <pc:spChg chg="mod">
          <ac:chgData name="Jon Bilbatua" userId="S::jon.bilbatua@ecdc.europa.eu::799cd09a-c23e-42a4-a7ce-fb4603bc8cb0" providerId="AD" clId="Web-{AE4FEC20-F0E4-8B47-E0F9-3B3120B9F815}" dt="2023-05-10T18:04:15.835" v="12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Jon Bilbatua" userId="S::jon.bilbatua@ecdc.europa.eu::799cd09a-c23e-42a4-a7ce-fb4603bc8cb0" providerId="AD" clId="Web-{AE4FEC20-F0E4-8B47-E0F9-3B3120B9F815}" dt="2023-05-10T18:04:32.085" v="13"/>
          <ac:picMkLst>
            <pc:docMk/>
            <pc:sldMk cId="1612431609" sldId="276"/>
            <ac:picMk id="6" creationId="{D9B6C28A-5CFA-9533-654C-50FA6EC8AD8A}"/>
          </ac:picMkLst>
        </pc:picChg>
      </pc:sldChg>
      <pc:sldChg chg="del">
        <pc:chgData name="Jon Bilbatua" userId="S::jon.bilbatua@ecdc.europa.eu::799cd09a-c23e-42a4-a7ce-fb4603bc8cb0" providerId="AD" clId="Web-{AE4FEC20-F0E4-8B47-E0F9-3B3120B9F815}" dt="2023-05-10T18:04:34.726" v="14"/>
        <pc:sldMkLst>
          <pc:docMk/>
          <pc:sldMk cId="3711122494" sldId="277"/>
        </pc:sldMkLst>
      </pc:sldChg>
      <pc:sldChg chg="del">
        <pc:chgData name="Jon Bilbatua" userId="S::jon.bilbatua@ecdc.europa.eu::799cd09a-c23e-42a4-a7ce-fb4603bc8cb0" providerId="AD" clId="Web-{AE4FEC20-F0E4-8B47-E0F9-3B3120B9F815}" dt="2023-05-10T18:04:35.804" v="15"/>
        <pc:sldMkLst>
          <pc:docMk/>
          <pc:sldMk cId="1327062939" sldId="279"/>
        </pc:sldMkLst>
      </pc:sldChg>
    </pc:docChg>
  </pc:docChgLst>
  <pc:docChgLst>
    <pc:chgData name="Laura Espinosa" userId="aa594515-41af-4434-a66c-8acf261628e2" providerId="ADAL" clId="{C062DC6E-BA48-4A79-B306-229D423F2119}"/>
    <pc:docChg chg="delSld">
      <pc:chgData name="Laura Espinosa" userId="aa594515-41af-4434-a66c-8acf261628e2" providerId="ADAL" clId="{C062DC6E-BA48-4A79-B306-229D423F2119}" dt="2023-04-19T09:47:46.554" v="2" actId="47"/>
      <pc:docMkLst>
        <pc:docMk/>
      </pc:docMkLst>
      <pc:sldChg chg="del">
        <pc:chgData name="Laura Espinosa" userId="aa594515-41af-4434-a66c-8acf261628e2" providerId="ADAL" clId="{C062DC6E-BA48-4A79-B306-229D423F2119}" dt="2023-04-19T09:47:43.994" v="0" actId="47"/>
        <pc:sldMkLst>
          <pc:docMk/>
          <pc:sldMk cId="1612431609" sldId="276"/>
        </pc:sldMkLst>
      </pc:sldChg>
      <pc:sldChg chg="del">
        <pc:chgData name="Laura Espinosa" userId="aa594515-41af-4434-a66c-8acf261628e2" providerId="ADAL" clId="{C062DC6E-BA48-4A79-B306-229D423F2119}" dt="2023-04-19T09:47:45.109" v="1" actId="47"/>
        <pc:sldMkLst>
          <pc:docMk/>
          <pc:sldMk cId="3711122494" sldId="277"/>
        </pc:sldMkLst>
      </pc:sldChg>
      <pc:sldChg chg="del">
        <pc:chgData name="Laura Espinosa" userId="aa594515-41af-4434-a66c-8acf261628e2" providerId="ADAL" clId="{C062DC6E-BA48-4A79-B306-229D423F2119}" dt="2023-04-19T09:47:46.554" v="2" actId="47"/>
        <pc:sldMkLst>
          <pc:docMk/>
          <pc:sldMk cId="1327062939" sldId="279"/>
        </pc:sldMkLst>
      </pc:sldChg>
    </pc:docChg>
  </pc:docChgLst>
  <pc:docChgLst>
    <pc:chgData clId="Web-{59CDF5F2-C5B4-C77C-299C-689F45977129}"/>
    <pc:docChg chg="addSld">
      <pc:chgData name="" userId="" providerId="" clId="Web-{59CDF5F2-C5B4-C77C-299C-689F45977129}" dt="2023-12-07T14:41:37.133" v="0"/>
      <pc:docMkLst>
        <pc:docMk/>
      </pc:docMkLst>
      <pc:sldChg chg="new">
        <pc:chgData name="" userId="" providerId="" clId="Web-{59CDF5F2-C5B4-C77C-299C-689F45977129}" dt="2023-12-07T14:41:37.133" v="0"/>
        <pc:sldMkLst>
          <pc:docMk/>
          <pc:sldMk cId="2127830234" sldId="264"/>
        </pc:sldMkLst>
      </pc:sldChg>
    </pc:docChg>
  </pc:docChgLst>
  <pc:docChgLst>
    <pc:chgData name="Jon Bilbatua" userId="799cd09a-c23e-42a4-a7ce-fb4603bc8cb0" providerId="ADAL" clId="{65272786-A88B-45B7-BCA2-2E43F7318D98}"/>
    <pc:docChg chg="undo redo custSel addSld delSld modSld sldOrd">
      <pc:chgData name="Jon Bilbatua" userId="799cd09a-c23e-42a4-a7ce-fb4603bc8cb0" providerId="ADAL" clId="{65272786-A88B-45B7-BCA2-2E43F7318D98}" dt="2023-08-25T08:31:02.588" v="58" actId="1076"/>
      <pc:docMkLst>
        <pc:docMk/>
      </pc:docMkLst>
      <pc:sldChg chg="addSp modSp new mod">
        <pc:chgData name="Jon Bilbatua" userId="799cd09a-c23e-42a4-a7ce-fb4603bc8cb0" providerId="ADAL" clId="{65272786-A88B-45B7-BCA2-2E43F7318D98}" dt="2023-08-25T08:27:37.372" v="17" actId="20577"/>
        <pc:sldMkLst>
          <pc:docMk/>
          <pc:sldMk cId="1491197349" sldId="258"/>
        </pc:sldMkLst>
        <pc:spChg chg="mod">
          <ac:chgData name="Jon Bilbatua" userId="799cd09a-c23e-42a4-a7ce-fb4603bc8cb0" providerId="ADAL" clId="{65272786-A88B-45B7-BCA2-2E43F7318D98}" dt="2023-08-25T08:27:37.372" v="17" actId="20577"/>
          <ac:spMkLst>
            <pc:docMk/>
            <pc:sldMk cId="1491197349" sldId="258"/>
            <ac:spMk id="2" creationId="{130CFE00-F1FA-66F9-F749-BBC5BFA5CD72}"/>
          </ac:spMkLst>
        </pc:spChg>
        <pc:picChg chg="add mod">
          <ac:chgData name="Jon Bilbatua" userId="799cd09a-c23e-42a4-a7ce-fb4603bc8cb0" providerId="ADAL" clId="{65272786-A88B-45B7-BCA2-2E43F7318D98}" dt="2023-08-25T08:26:54.600" v="9" actId="1076"/>
          <ac:picMkLst>
            <pc:docMk/>
            <pc:sldMk cId="1491197349" sldId="258"/>
            <ac:picMk id="1026" creationId="{C5F8A20C-EF7A-8580-573E-E9E4CE7B608F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29:06.099" v="33"/>
        <pc:sldMkLst>
          <pc:docMk/>
          <pc:sldMk cId="2448091512" sldId="259"/>
        </pc:sldMkLst>
        <pc:spChg chg="mod">
          <ac:chgData name="Jon Bilbatua" userId="799cd09a-c23e-42a4-a7ce-fb4603bc8cb0" providerId="ADAL" clId="{65272786-A88B-45B7-BCA2-2E43F7318D98}" dt="2023-08-25T08:28:27.829" v="28"/>
          <ac:spMkLst>
            <pc:docMk/>
            <pc:sldMk cId="2448091512" sldId="259"/>
            <ac:spMk id="2" creationId="{E7789C2D-DED3-D92D-B2D7-1338DD9036DB}"/>
          </ac:spMkLst>
        </pc:spChg>
        <pc:picChg chg="add mod">
          <ac:chgData name="Jon Bilbatua" userId="799cd09a-c23e-42a4-a7ce-fb4603bc8cb0" providerId="ADAL" clId="{65272786-A88B-45B7-BCA2-2E43F7318D98}" dt="2023-08-25T08:28:49.257" v="31" actId="1076"/>
          <ac:picMkLst>
            <pc:docMk/>
            <pc:sldMk cId="2448091512" sldId="259"/>
            <ac:picMk id="3074" creationId="{73CCB123-E381-7677-8CA3-6A9674BEB771}"/>
          </ac:picMkLst>
        </pc:picChg>
      </pc:sldChg>
      <pc:sldChg chg="addSp modSp new mod">
        <pc:chgData name="Jon Bilbatua" userId="799cd09a-c23e-42a4-a7ce-fb4603bc8cb0" providerId="ADAL" clId="{65272786-A88B-45B7-BCA2-2E43F7318D98}" dt="2023-08-25T08:27:57.006" v="21" actId="1076"/>
        <pc:sldMkLst>
          <pc:docMk/>
          <pc:sldMk cId="2908178628" sldId="260"/>
        </pc:sldMkLst>
        <pc:spChg chg="mod">
          <ac:chgData name="Jon Bilbatua" userId="799cd09a-c23e-42a4-a7ce-fb4603bc8cb0" providerId="ADAL" clId="{65272786-A88B-45B7-BCA2-2E43F7318D98}" dt="2023-08-25T08:27:34.561" v="16" actId="20577"/>
          <ac:spMkLst>
            <pc:docMk/>
            <pc:sldMk cId="2908178628" sldId="260"/>
            <ac:spMk id="2" creationId="{B3374DD8-5A54-87B2-4D6B-4EA06956C6D4}"/>
          </ac:spMkLst>
        </pc:spChg>
        <pc:picChg chg="add mod">
          <ac:chgData name="Jon Bilbatua" userId="799cd09a-c23e-42a4-a7ce-fb4603bc8cb0" providerId="ADAL" clId="{65272786-A88B-45B7-BCA2-2E43F7318D98}" dt="2023-08-25T08:27:57.006" v="21" actId="1076"/>
          <ac:picMkLst>
            <pc:docMk/>
            <pc:sldMk cId="2908178628" sldId="260"/>
            <ac:picMk id="2050" creationId="{AF1B9C38-5466-4792-16C6-2751D193EFEA}"/>
          </ac:picMkLst>
        </pc:picChg>
      </pc:sldChg>
      <pc:sldChg chg="new del">
        <pc:chgData name="Jon Bilbatua" userId="799cd09a-c23e-42a4-a7ce-fb4603bc8cb0" providerId="ADAL" clId="{65272786-A88B-45B7-BCA2-2E43F7318D98}" dt="2023-08-25T08:28:00.725" v="22" actId="47"/>
        <pc:sldMkLst>
          <pc:docMk/>
          <pc:sldMk cId="3040906112" sldId="261"/>
        </pc:sldMkLst>
      </pc:sldChg>
      <pc:sldChg chg="addSp modSp new mod ord">
        <pc:chgData name="Jon Bilbatua" userId="799cd09a-c23e-42a4-a7ce-fb4603bc8cb0" providerId="ADAL" clId="{65272786-A88B-45B7-BCA2-2E43F7318D98}" dt="2023-08-25T08:30:30.476" v="49" actId="1076"/>
        <pc:sldMkLst>
          <pc:docMk/>
          <pc:sldMk cId="4073167586" sldId="262"/>
        </pc:sldMkLst>
        <pc:spChg chg="mod">
          <ac:chgData name="Jon Bilbatua" userId="799cd09a-c23e-42a4-a7ce-fb4603bc8cb0" providerId="ADAL" clId="{65272786-A88B-45B7-BCA2-2E43F7318D98}" dt="2023-08-25T08:30:13.074" v="46"/>
          <ac:spMkLst>
            <pc:docMk/>
            <pc:sldMk cId="4073167586" sldId="262"/>
            <ac:spMk id="2" creationId="{92523AC9-6931-0CC4-5092-1E963052832C}"/>
          </ac:spMkLst>
        </pc:spChg>
        <pc:picChg chg="add mod">
          <ac:chgData name="Jon Bilbatua" userId="799cd09a-c23e-42a4-a7ce-fb4603bc8cb0" providerId="ADAL" clId="{65272786-A88B-45B7-BCA2-2E43F7318D98}" dt="2023-08-25T08:30:30.476" v="49" actId="1076"/>
          <ac:picMkLst>
            <pc:docMk/>
            <pc:sldMk cId="4073167586" sldId="262"/>
            <ac:picMk id="5122" creationId="{0346493A-A83B-4997-E7D9-BB44A2361D73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31:02.588" v="58" actId="1076"/>
        <pc:sldMkLst>
          <pc:docMk/>
          <pc:sldMk cId="3216441657" sldId="263"/>
        </pc:sldMkLst>
        <pc:spChg chg="mod">
          <ac:chgData name="Jon Bilbatua" userId="799cd09a-c23e-42a4-a7ce-fb4603bc8cb0" providerId="ADAL" clId="{65272786-A88B-45B7-BCA2-2E43F7318D98}" dt="2023-08-25T08:30:43.731" v="54"/>
          <ac:spMkLst>
            <pc:docMk/>
            <pc:sldMk cId="3216441657" sldId="263"/>
            <ac:spMk id="2" creationId="{61F5048C-084E-6088-F9AD-39AD608698FE}"/>
          </ac:spMkLst>
        </pc:spChg>
        <pc:picChg chg="add mod">
          <ac:chgData name="Jon Bilbatua" userId="799cd09a-c23e-42a4-a7ce-fb4603bc8cb0" providerId="ADAL" clId="{65272786-A88B-45B7-BCA2-2E43F7318D98}" dt="2023-08-25T08:31:02.588" v="58" actId="1076"/>
          <ac:picMkLst>
            <pc:docMk/>
            <pc:sldMk cId="3216441657" sldId="263"/>
            <ac:picMk id="6146" creationId="{63E4ADB2-B787-D29B-E90B-EA7C20DCDF50}"/>
          </ac:picMkLst>
        </pc:picChg>
      </pc:sldChg>
      <pc:sldChg chg="addSp delSp modSp add mod">
        <pc:chgData name="Jon Bilbatua" userId="799cd09a-c23e-42a4-a7ce-fb4603bc8cb0" providerId="ADAL" clId="{65272786-A88B-45B7-BCA2-2E43F7318D98}" dt="2023-08-25T08:29:50.424" v="43" actId="1076"/>
        <pc:sldMkLst>
          <pc:docMk/>
          <pc:sldMk cId="84537574" sldId="264"/>
        </pc:sldMkLst>
        <pc:spChg chg="mod">
          <ac:chgData name="Jon Bilbatua" userId="799cd09a-c23e-42a4-a7ce-fb4603bc8cb0" providerId="ADAL" clId="{65272786-A88B-45B7-BCA2-2E43F7318D98}" dt="2023-08-25T08:29:27.290" v="38"/>
          <ac:spMkLst>
            <pc:docMk/>
            <pc:sldMk cId="84537574" sldId="264"/>
            <ac:spMk id="2" creationId="{61F5048C-084E-6088-F9AD-39AD608698FE}"/>
          </ac:spMkLst>
        </pc:spChg>
        <pc:spChg chg="del">
          <ac:chgData name="Jon Bilbatua" userId="799cd09a-c23e-42a4-a7ce-fb4603bc8cb0" providerId="ADAL" clId="{65272786-A88B-45B7-BCA2-2E43F7318D98}" dt="2023-08-25T08:29:38.557" v="39"/>
          <ac:spMkLst>
            <pc:docMk/>
            <pc:sldMk cId="84537574" sldId="264"/>
            <ac:spMk id="3" creationId="{D5A38EA9-8BE7-6BD8-6F26-FC66687F08F3}"/>
          </ac:spMkLst>
        </pc:spChg>
        <pc:picChg chg="add mod">
          <ac:chgData name="Jon Bilbatua" userId="799cd09a-c23e-42a4-a7ce-fb4603bc8cb0" providerId="ADAL" clId="{65272786-A88B-45B7-BCA2-2E43F7318D98}" dt="2023-08-25T08:29:50.424" v="43" actId="1076"/>
          <ac:picMkLst>
            <pc:docMk/>
            <pc:sldMk cId="84537574" sldId="264"/>
            <ac:picMk id="4098" creationId="{85A66E2A-1AEC-862A-17D8-0C3BDCCB361C}"/>
          </ac:picMkLst>
        </pc:picChg>
      </pc:sldChg>
    </pc:docChg>
  </pc:docChgLst>
  <pc:docChgLst>
    <pc:chgData name="Grazina Mirinaviciute" userId="badb3164-3f3f-4e72-ad8c-955371e463db" providerId="ADAL" clId="{1EF341CE-74F8-40A6-800C-D718DD7A8659}"/>
    <pc:docChg chg="custSel modSld">
      <pc:chgData name="Grazina Mirinaviciute" userId="badb3164-3f3f-4e72-ad8c-955371e463db" providerId="ADAL" clId="{1EF341CE-74F8-40A6-800C-D718DD7A8659}" dt="2023-12-15T14:32:08.499" v="8" actId="20577"/>
      <pc:docMkLst>
        <pc:docMk/>
      </pc:docMkLst>
      <pc:sldChg chg="modSp mod">
        <pc:chgData name="Grazina Mirinaviciute" userId="badb3164-3f3f-4e72-ad8c-955371e463db" providerId="ADAL" clId="{1EF341CE-74F8-40A6-800C-D718DD7A8659}" dt="2023-12-15T14:32:08.499" v="8" actId="20577"/>
        <pc:sldMkLst>
          <pc:docMk/>
          <pc:sldMk cId="2127830234" sldId="264"/>
        </pc:sldMkLst>
        <pc:spChg chg="mod">
          <ac:chgData name="Grazina Mirinaviciute" userId="badb3164-3f3f-4e72-ad8c-955371e463db" providerId="ADAL" clId="{1EF341CE-74F8-40A6-800C-D718DD7A8659}" dt="2023-12-15T14:32:08.499" v="8" actId="20577"/>
          <ac:spMkLst>
            <pc:docMk/>
            <pc:sldMk cId="2127830234" sldId="264"/>
            <ac:spMk id="2" creationId="{4EFEFF0C-F6F8-7091-C75F-1E340BC1D2FF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08.488" v="0" actId="478"/>
        <pc:sldMkLst>
          <pc:docMk/>
          <pc:sldMk cId="104149071" sldId="265"/>
        </pc:sldMkLst>
        <pc:spChg chg="del">
          <ac:chgData name="Grazina Mirinaviciute" userId="badb3164-3f3f-4e72-ad8c-955371e463db" providerId="ADAL" clId="{1EF341CE-74F8-40A6-800C-D718DD7A8659}" dt="2023-12-15T14:18:08.488" v="0" actId="478"/>
          <ac:spMkLst>
            <pc:docMk/>
            <pc:sldMk cId="104149071" sldId="265"/>
            <ac:spMk id="3" creationId="{E7B9F7CF-7D89-5107-576C-689CFAB2FAB7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24.985" v="3" actId="478"/>
        <pc:sldMkLst>
          <pc:docMk/>
          <pc:sldMk cId="3791301215" sldId="266"/>
        </pc:sldMkLst>
        <pc:spChg chg="del">
          <ac:chgData name="Grazina Mirinaviciute" userId="badb3164-3f3f-4e72-ad8c-955371e463db" providerId="ADAL" clId="{1EF341CE-74F8-40A6-800C-D718DD7A8659}" dt="2023-12-15T14:18:24.985" v="3" actId="478"/>
          <ac:spMkLst>
            <pc:docMk/>
            <pc:sldMk cId="3791301215" sldId="266"/>
            <ac:spMk id="3" creationId="{A560B28C-6B37-416F-7871-DCFA662431BD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28.617" v="4" actId="478"/>
        <pc:sldMkLst>
          <pc:docMk/>
          <pc:sldMk cId="1319961726" sldId="267"/>
        </pc:sldMkLst>
        <pc:spChg chg="del">
          <ac:chgData name="Grazina Mirinaviciute" userId="badb3164-3f3f-4e72-ad8c-955371e463db" providerId="ADAL" clId="{1EF341CE-74F8-40A6-800C-D718DD7A8659}" dt="2023-12-15T14:18:28.617" v="4" actId="478"/>
          <ac:spMkLst>
            <pc:docMk/>
            <pc:sldMk cId="1319961726" sldId="267"/>
            <ac:spMk id="9" creationId="{716CA018-6FE5-582E-76DB-9A622766FFB3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32.518" v="5" actId="478"/>
        <pc:sldMkLst>
          <pc:docMk/>
          <pc:sldMk cId="3215778173" sldId="268"/>
        </pc:sldMkLst>
        <pc:spChg chg="del">
          <ac:chgData name="Grazina Mirinaviciute" userId="badb3164-3f3f-4e72-ad8c-955371e463db" providerId="ADAL" clId="{1EF341CE-74F8-40A6-800C-D718DD7A8659}" dt="2023-12-15T14:18:32.518" v="5" actId="478"/>
          <ac:spMkLst>
            <pc:docMk/>
            <pc:sldMk cId="3215778173" sldId="268"/>
            <ac:spMk id="3" creationId="{126C40B7-3673-7FB3-4529-2FCE87716BD3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12.938" v="1" actId="478"/>
        <pc:sldMkLst>
          <pc:docMk/>
          <pc:sldMk cId="1491918095" sldId="269"/>
        </pc:sldMkLst>
        <pc:spChg chg="del">
          <ac:chgData name="Grazina Mirinaviciute" userId="badb3164-3f3f-4e72-ad8c-955371e463db" providerId="ADAL" clId="{1EF341CE-74F8-40A6-800C-D718DD7A8659}" dt="2023-12-15T14:18:12.938" v="1" actId="478"/>
          <ac:spMkLst>
            <pc:docMk/>
            <pc:sldMk cId="1491918095" sldId="269"/>
            <ac:spMk id="3" creationId="{274890BC-1E5E-6DA9-297A-8D8EC20D3D35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16.576" v="2" actId="478"/>
        <pc:sldMkLst>
          <pc:docMk/>
          <pc:sldMk cId="3146462889" sldId="270"/>
        </pc:sldMkLst>
        <pc:spChg chg="del">
          <ac:chgData name="Grazina Mirinaviciute" userId="badb3164-3f3f-4e72-ad8c-955371e463db" providerId="ADAL" clId="{1EF341CE-74F8-40A6-800C-D718DD7A8659}" dt="2023-12-15T14:18:16.576" v="2" actId="478"/>
          <ac:spMkLst>
            <pc:docMk/>
            <pc:sldMk cId="3146462889" sldId="270"/>
            <ac:spMk id="3" creationId="{E41A478B-6126-98CA-0FD7-8618C2CF26C7}"/>
          </ac:spMkLst>
        </pc:spChg>
      </pc:sldChg>
    </pc:docChg>
  </pc:docChgLst>
  <pc:docChgLst>
    <pc:chgData name="Katerina Crawford" userId="S::katerina.crawford@ecdc.europa.eu::80663c0f-fe5c-482e-a7e0-019a3b7b2e6d" providerId="AD" clId="Web-{752FF397-B97C-38B9-FAD0-C049A55C527A}"/>
    <pc:docChg chg="modSld">
      <pc:chgData name="Katerina Crawford" userId="S::katerina.crawford@ecdc.europa.eu::80663c0f-fe5c-482e-a7e0-019a3b7b2e6d" providerId="AD" clId="Web-{752FF397-B97C-38B9-FAD0-C049A55C527A}" dt="2023-07-19T14:31:20.468" v="6"/>
      <pc:docMkLst>
        <pc:docMk/>
      </pc:docMkLst>
      <pc:sldChg chg="addSp delSp modSp">
        <pc:chgData name="Katerina Crawford" userId="S::katerina.crawford@ecdc.europa.eu::80663c0f-fe5c-482e-a7e0-019a3b7b2e6d" providerId="AD" clId="Web-{752FF397-B97C-38B9-FAD0-C049A55C527A}" dt="2023-07-19T14:31:20.468" v="6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752FF397-B97C-38B9-FAD0-C049A55C527A}" dt="2023-07-19T14:30:58.608" v="4" actId="14100"/>
          <ac:spMkLst>
            <pc:docMk/>
            <pc:sldMk cId="414236142" sldId="281"/>
            <ac:spMk id="2" creationId="{918CBF6C-5CC6-6D51-6D93-316E1668862B}"/>
          </ac:spMkLst>
        </pc:spChg>
        <pc:spChg chg="del">
          <ac:chgData name="Katerina Crawford" userId="S::katerina.crawford@ecdc.europa.eu::80663c0f-fe5c-482e-a7e0-019a3b7b2e6d" providerId="AD" clId="Web-{752FF397-B97C-38B9-FAD0-C049A55C527A}" dt="2023-07-19T14:31:09.483" v="5"/>
          <ac:spMkLst>
            <pc:docMk/>
            <pc:sldMk cId="414236142" sldId="281"/>
            <ac:spMk id="3" creationId="{F2326259-A61D-7F9F-511B-72910F8A0CB8}"/>
          </ac:spMkLst>
        </pc:spChg>
        <pc:picChg chg="add mod">
          <ac:chgData name="Katerina Crawford" userId="S::katerina.crawford@ecdc.europa.eu::80663c0f-fe5c-482e-a7e0-019a3b7b2e6d" providerId="AD" clId="Web-{752FF397-B97C-38B9-FAD0-C049A55C527A}" dt="2023-07-19T14:31:20.468" v="6"/>
          <ac:picMkLst>
            <pc:docMk/>
            <pc:sldMk cId="414236142" sldId="281"/>
            <ac:picMk id="5" creationId="{E68FE0D9-7B6E-5DB3-0148-8CF22D32571A}"/>
          </ac:picMkLst>
        </pc:picChg>
      </pc:sldChg>
    </pc:docChg>
  </pc:docChgLst>
  <pc:docChgLst>
    <pc:chgData name="Giuditta Scardina" userId="S::giuditta.scardina@ecdc.europa.eu::9bd3061a-5bac-4992-bf04-f16eaf970848" providerId="AD" clId="Web-{C2B5C4CD-0F3F-4410-A4AE-9168482DFE82}"/>
    <pc:docChg chg="modSld">
      <pc:chgData name="Giuditta Scardina" userId="S::giuditta.scardina@ecdc.europa.eu::9bd3061a-5bac-4992-bf04-f16eaf970848" providerId="AD" clId="Web-{C2B5C4CD-0F3F-4410-A4AE-9168482DFE82}" dt="2023-02-01T15:10:42.174" v="5" actId="1076"/>
      <pc:docMkLst>
        <pc:docMk/>
      </pc:docMkLst>
      <pc:sldChg chg="modSp">
        <pc:chgData name="Giuditta Scardina" userId="S::giuditta.scardina@ecdc.europa.eu::9bd3061a-5bac-4992-bf04-f16eaf970848" providerId="AD" clId="Web-{C2B5C4CD-0F3F-4410-A4AE-9168482DFE82}" dt="2023-02-01T15:00:00.934" v="0" actId="14100"/>
        <pc:sldMkLst>
          <pc:docMk/>
          <pc:sldMk cId="3711122494" sldId="277"/>
        </pc:sldMkLst>
        <pc:picChg chg="mod">
          <ac:chgData name="Giuditta Scardina" userId="S::giuditta.scardina@ecdc.europa.eu::9bd3061a-5bac-4992-bf04-f16eaf970848" providerId="AD" clId="Web-{C2B5C4CD-0F3F-4410-A4AE-9168482DFE82}" dt="2023-02-01T15:00:00.934" v="0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modSp">
        <pc:chgData name="Giuditta Scardina" userId="S::giuditta.scardina@ecdc.europa.eu::9bd3061a-5bac-4992-bf04-f16eaf970848" providerId="AD" clId="Web-{C2B5C4CD-0F3F-4410-A4AE-9168482DFE82}" dt="2023-02-01T15:10:42.174" v="5" actId="1076"/>
        <pc:sldMkLst>
          <pc:docMk/>
          <pc:sldMk cId="1327062939" sldId="279"/>
        </pc:sldMkLst>
        <pc:picChg chg="mod">
          <ac:chgData name="Giuditta Scardina" userId="S::giuditta.scardina@ecdc.europa.eu::9bd3061a-5bac-4992-bf04-f16eaf970848" providerId="AD" clId="Web-{C2B5C4CD-0F3F-4410-A4AE-9168482DFE82}" dt="2023-02-01T15:10:42.174" v="5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Laura Espinosa" userId="aa594515-41af-4434-a66c-8acf261628e2" providerId="ADAL" clId="{09522DCA-F674-4E79-81A4-7F1F2FBF108F}"/>
    <pc:docChg chg="modSld">
      <pc:chgData name="Laura Espinosa" userId="aa594515-41af-4434-a66c-8acf261628e2" providerId="ADAL" clId="{09522DCA-F674-4E79-81A4-7F1F2FBF108F}" dt="2023-02-02T07:56:14.683" v="7" actId="1076"/>
      <pc:docMkLst>
        <pc:docMk/>
      </pc:docMkLst>
      <pc:sldChg chg="addSp modSp mod">
        <pc:chgData name="Laura Espinosa" userId="aa594515-41af-4434-a66c-8acf261628e2" providerId="ADAL" clId="{09522DCA-F674-4E79-81A4-7F1F2FBF108F}" dt="2023-02-02T07:56:14.683" v="7" actId="1076"/>
        <pc:sldMkLst>
          <pc:docMk/>
          <pc:sldMk cId="1327062939" sldId="279"/>
        </pc:sldMkLst>
        <pc:picChg chg="add mod">
          <ac:chgData name="Laura Espinosa" userId="aa594515-41af-4434-a66c-8acf261628e2" providerId="ADAL" clId="{09522DCA-F674-4E79-81A4-7F1F2FBF108F}" dt="2023-02-02T07:56:14.683" v="7" actId="1076"/>
          <ac:picMkLst>
            <pc:docMk/>
            <pc:sldMk cId="1327062939" sldId="279"/>
            <ac:picMk id="5" creationId="{E2357876-C3CD-4689-464A-A9D1B0764A37}"/>
          </ac:picMkLst>
        </pc:picChg>
      </pc:sldChg>
    </pc:docChg>
  </pc:docChgLst>
  <pc:docChgLst>
    <pc:chgData name="Grazina Mirinaviciute" userId="badb3164-3f3f-4e72-ad8c-955371e463db" providerId="ADAL" clId="{4ADB171A-773F-4206-A127-E83D5D1DB3FE}"/>
    <pc:docChg chg="delSld">
      <pc:chgData name="Grazina Mirinaviciute" userId="badb3164-3f3f-4e72-ad8c-955371e463db" providerId="ADAL" clId="{4ADB171A-773F-4206-A127-E83D5D1DB3FE}" dt="2023-11-10T09:11:10.854" v="0" actId="47"/>
      <pc:docMkLst>
        <pc:docMk/>
      </pc:docMkLst>
      <pc:sldChg chg="del">
        <pc:chgData name="Grazina Mirinaviciute" userId="badb3164-3f3f-4e72-ad8c-955371e463db" providerId="ADAL" clId="{4ADB171A-773F-4206-A127-E83D5D1DB3FE}" dt="2023-11-10T09:11:10.854" v="0" actId="47"/>
        <pc:sldMkLst>
          <pc:docMk/>
          <pc:sldMk cId="2563171665" sldId="371"/>
        </pc:sldMkLst>
      </pc:sldChg>
    </pc:docChg>
  </pc:docChgLst>
  <pc:docChgLst>
    <pc:chgData name="Anirban Dey" userId="S::anirban.dey@ecdc.europa.eu::59f71720-e710-41fe-9de9-92fea5b1485e" providerId="AD" clId="Web-{80C4A001-C286-5D3A-DDC2-CEFD8F6076FC}"/>
    <pc:docChg chg="modSld">
      <pc:chgData name="Anirban Dey" userId="S::anirban.dey@ecdc.europa.eu::59f71720-e710-41fe-9de9-92fea5b1485e" providerId="AD" clId="Web-{80C4A001-C286-5D3A-DDC2-CEFD8F6076FC}" dt="2023-04-28T12:36:26.731" v="16" actId="20577"/>
      <pc:docMkLst>
        <pc:docMk/>
      </pc:docMkLst>
      <pc:sldChg chg="modSp">
        <pc:chgData name="Anirban Dey" userId="S::anirban.dey@ecdc.europa.eu::59f71720-e710-41fe-9de9-92fea5b1485e" providerId="AD" clId="Web-{80C4A001-C286-5D3A-DDC2-CEFD8F6076FC}" dt="2023-04-28T12:32:13.334" v="7" actId="20577"/>
        <pc:sldMkLst>
          <pc:docMk/>
          <pc:sldMk cId="713124245" sldId="264"/>
        </pc:sldMkLst>
        <pc:spChg chg="mod">
          <ac:chgData name="Anirban Dey" userId="S::anirban.dey@ecdc.europa.eu::59f71720-e710-41fe-9de9-92fea5b1485e" providerId="AD" clId="Web-{80C4A001-C286-5D3A-DDC2-CEFD8F6076FC}" dt="2023-04-28T12:32:13.334" v="7" actId="20577"/>
          <ac:spMkLst>
            <pc:docMk/>
            <pc:sldMk cId="713124245" sldId="264"/>
            <ac:spMk id="2" creationId="{AD02B1E2-A010-5903-C7AB-EB154BBCF733}"/>
          </ac:spMkLst>
        </pc:spChg>
      </pc:sldChg>
      <pc:sldChg chg="modSp">
        <pc:chgData name="Anirban Dey" userId="S::anirban.dey@ecdc.europa.eu::59f71720-e710-41fe-9de9-92fea5b1485e" providerId="AD" clId="Web-{80C4A001-C286-5D3A-DDC2-CEFD8F6076FC}" dt="2023-04-28T12:36:26.731" v="16" actId="20577"/>
        <pc:sldMkLst>
          <pc:docMk/>
          <pc:sldMk cId="982887894" sldId="265"/>
        </pc:sldMkLst>
        <pc:spChg chg="mod">
          <ac:chgData name="Anirban Dey" userId="S::anirban.dey@ecdc.europa.eu::59f71720-e710-41fe-9de9-92fea5b1485e" providerId="AD" clId="Web-{80C4A001-C286-5D3A-DDC2-CEFD8F6076FC}" dt="2023-04-28T12:36:26.731" v="16" actId="20577"/>
          <ac:spMkLst>
            <pc:docMk/>
            <pc:sldMk cId="982887894" sldId="265"/>
            <ac:spMk id="2054" creationId="{E4570C8F-EFC1-C216-E289-B47AFED2968F}"/>
          </ac:spMkLst>
        </pc:spChg>
      </pc:sldChg>
    </pc:docChg>
  </pc:docChgLst>
  <pc:docChgLst>
    <pc:chgData name="Katerina Crawford" userId="80663c0f-fe5c-482e-a7e0-019a3b7b2e6d" providerId="ADAL" clId="{959919C8-53C1-4B98-9B71-B1E94778CDD8}"/>
    <pc:docChg chg="custSel modSld">
      <pc:chgData name="Katerina Crawford" userId="80663c0f-fe5c-482e-a7e0-019a3b7b2e6d" providerId="ADAL" clId="{959919C8-53C1-4B98-9B71-B1E94778CDD8}" dt="2023-07-19T14:32:31.867" v="11" actId="113"/>
      <pc:docMkLst>
        <pc:docMk/>
      </pc:docMkLst>
      <pc:sldChg chg="addSp delSp modSp mod">
        <pc:chgData name="Katerina Crawford" userId="80663c0f-fe5c-482e-a7e0-019a3b7b2e6d" providerId="ADAL" clId="{959919C8-53C1-4B98-9B71-B1E94778CDD8}" dt="2023-07-19T14:32:31.867" v="11" actId="113"/>
        <pc:sldMkLst>
          <pc:docMk/>
          <pc:sldMk cId="414236142" sldId="281"/>
        </pc:sldMkLst>
        <pc:spChg chg="mod">
          <ac:chgData name="Katerina Crawford" userId="80663c0f-fe5c-482e-a7e0-019a3b7b2e6d" providerId="ADAL" clId="{959919C8-53C1-4B98-9B71-B1E94778CDD8}" dt="2023-07-19T14:32:31.867" v="11" actId="113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80663c0f-fe5c-482e-a7e0-019a3b7b2e6d" providerId="ADAL" clId="{959919C8-53C1-4B98-9B71-B1E94778CDD8}" dt="2023-07-19T14:31:46.212" v="0" actId="478"/>
          <ac:picMkLst>
            <pc:docMk/>
            <pc:sldMk cId="414236142" sldId="281"/>
            <ac:picMk id="5" creationId="{E68FE0D9-7B6E-5DB3-0148-8CF22D32571A}"/>
          </ac:picMkLst>
        </pc:picChg>
        <pc:picChg chg="add mod">
          <ac:chgData name="Katerina Crawford" userId="80663c0f-fe5c-482e-a7e0-019a3b7b2e6d" providerId="ADAL" clId="{959919C8-53C1-4B98-9B71-B1E94778CDD8}" dt="2023-07-19T14:32:25.152" v="10" actId="1410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Laura Espinosa" userId="aa594515-41af-4434-a66c-8acf261628e2" providerId="ADAL" clId="{85A3C22D-862D-4272-933F-730A68F4987B}"/>
    <pc:docChg chg="custSel modSld">
      <pc:chgData name="Laura Espinosa" userId="aa594515-41af-4434-a66c-8acf261628e2" providerId="ADAL" clId="{85A3C22D-862D-4272-933F-730A68F4987B}" dt="2023-02-01T13:44:34.074" v="568" actId="20577"/>
      <pc:docMkLst>
        <pc:docMk/>
      </pc:docMkLst>
      <pc:sldChg chg="addSp delSp modSp mod">
        <pc:chgData name="Laura Espinosa" userId="aa594515-41af-4434-a66c-8acf261628e2" providerId="ADAL" clId="{85A3C22D-862D-4272-933F-730A68F4987B}" dt="2023-02-01T13:36:22.874" v="1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85A3C22D-862D-4272-933F-730A68F4987B}" dt="2023-02-01T13:35:55.125" v="114" actId="27636"/>
          <ac:spMkLst>
            <pc:docMk/>
            <pc:sldMk cId="1612431609" sldId="276"/>
            <ac:spMk id="2" creationId="{AA5884DE-67B1-1A88-78D5-F314BD68954B}"/>
          </ac:spMkLst>
        </pc:spChg>
        <pc:spChg chg="del">
          <ac:chgData name="Laura Espinosa" userId="aa594515-41af-4434-a66c-8acf261628e2" providerId="ADAL" clId="{85A3C22D-862D-4272-933F-730A68F4987B}" dt="2023-02-01T13:36:09.758" v="115" actId="931"/>
          <ac:spMkLst>
            <pc:docMk/>
            <pc:sldMk cId="1612431609" sldId="276"/>
            <ac:spMk id="3" creationId="{F61495D6-8A8B-C367-109A-ABC4D7B208D7}"/>
          </ac:spMkLst>
        </pc:spChg>
        <pc:picChg chg="add mod">
          <ac:chgData name="Laura Espinosa" userId="aa594515-41af-4434-a66c-8acf261628e2" providerId="ADAL" clId="{85A3C22D-862D-4272-933F-730A68F4987B}" dt="2023-02-01T13:36:22.874" v="118" actId="14100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7:33.711" v="255" actId="1076"/>
        <pc:sldMkLst>
          <pc:docMk/>
          <pc:sldMk cId="3711122494" sldId="277"/>
        </pc:sldMkLst>
        <pc:spChg chg="mod">
          <ac:chgData name="Laura Espinosa" userId="aa594515-41af-4434-a66c-8acf261628e2" providerId="ADAL" clId="{85A3C22D-862D-4272-933F-730A68F4987B}" dt="2023-02-01T13:37:03.954" v="251" actId="404"/>
          <ac:spMkLst>
            <pc:docMk/>
            <pc:sldMk cId="3711122494" sldId="277"/>
            <ac:spMk id="2" creationId="{AACADFB6-9E3B-4E54-A8AE-046A2C3193C6}"/>
          </ac:spMkLst>
        </pc:spChg>
        <pc:spChg chg="del">
          <ac:chgData name="Laura Espinosa" userId="aa594515-41af-4434-a66c-8acf261628e2" providerId="ADAL" clId="{85A3C22D-862D-4272-933F-730A68F4987B}" dt="2023-02-01T13:37:22.659" v="252" actId="931"/>
          <ac:spMkLst>
            <pc:docMk/>
            <pc:sldMk cId="3711122494" sldId="277"/>
            <ac:spMk id="3" creationId="{7CBC2EC0-2B1A-0115-B9BE-F73ECEDC306A}"/>
          </ac:spMkLst>
        </pc:spChg>
        <pc:picChg chg="add mod">
          <ac:chgData name="Laura Espinosa" userId="aa594515-41af-4434-a66c-8acf261628e2" providerId="ADAL" clId="{85A3C22D-862D-4272-933F-730A68F4987B}" dt="2023-02-01T13:37:33.711" v="255" actId="1076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44:34.074" v="568" actId="20577"/>
        <pc:sldMkLst>
          <pc:docMk/>
          <pc:sldMk cId="3551476941" sldId="278"/>
        </pc:sldMkLst>
        <pc:spChg chg="mod">
          <ac:chgData name="Laura Espinosa" userId="aa594515-41af-4434-a66c-8acf261628e2" providerId="ADAL" clId="{85A3C22D-862D-4272-933F-730A68F4987B}" dt="2023-02-01T13:44:34.074" v="568" actId="20577"/>
          <ac:spMkLst>
            <pc:docMk/>
            <pc:sldMk cId="3551476941" sldId="278"/>
            <ac:spMk id="2" creationId="{2B591377-A166-D357-F237-9023DF36D9C2}"/>
          </ac:spMkLst>
        </pc:spChg>
        <pc:spChg chg="del">
          <ac:chgData name="Laura Espinosa" userId="aa594515-41af-4434-a66c-8acf261628e2" providerId="ADAL" clId="{85A3C22D-862D-4272-933F-730A68F4987B}" dt="2023-02-01T13:38:11.264" v="419" actId="931"/>
          <ac:spMkLst>
            <pc:docMk/>
            <pc:sldMk cId="3551476941" sldId="278"/>
            <ac:spMk id="3" creationId="{B10FBE0D-C80D-3395-90C7-1A4747078C22}"/>
          </ac:spMkLst>
        </pc:spChg>
        <pc:picChg chg="add mod">
          <ac:chgData name="Laura Espinosa" userId="aa594515-41af-4434-a66c-8acf261628e2" providerId="ADAL" clId="{85A3C22D-862D-4272-933F-730A68F4987B}" dt="2023-02-01T13:38:12.161" v="421" actId="96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9:32.258" v="565" actId="1076"/>
        <pc:sldMkLst>
          <pc:docMk/>
          <pc:sldMk cId="1327062939" sldId="279"/>
        </pc:sldMkLst>
        <pc:spChg chg="mod">
          <ac:chgData name="Laura Espinosa" userId="aa594515-41af-4434-a66c-8acf261628e2" providerId="ADAL" clId="{85A3C22D-862D-4272-933F-730A68F4987B}" dt="2023-02-01T13:38:56.580" v="558" actId="20577"/>
          <ac:spMkLst>
            <pc:docMk/>
            <pc:sldMk cId="1327062939" sldId="279"/>
            <ac:spMk id="2" creationId="{8481F693-590A-2559-FA34-774FBF229BD5}"/>
          </ac:spMkLst>
        </pc:spChg>
        <pc:spChg chg="del">
          <ac:chgData name="Laura Espinosa" userId="aa594515-41af-4434-a66c-8acf261628e2" providerId="ADAL" clId="{85A3C22D-862D-4272-933F-730A68F4987B}" dt="2023-02-01T13:39:02.542" v="559" actId="931"/>
          <ac:spMkLst>
            <pc:docMk/>
            <pc:sldMk cId="1327062939" sldId="279"/>
            <ac:spMk id="3" creationId="{AD5C0F2F-EFD7-A4A4-B2FD-533EBDBEFE30}"/>
          </ac:spMkLst>
        </pc:spChg>
        <pc:picChg chg="add mod modCrop">
          <ac:chgData name="Laura Espinosa" userId="aa594515-41af-4434-a66c-8acf261628e2" providerId="ADAL" clId="{85A3C22D-862D-4272-933F-730A68F4987B}" dt="2023-02-01T13:39:32.258" v="565" actId="1076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Grazina Mirinaviciute" userId="badb3164-3f3f-4e72-ad8c-955371e463db" providerId="ADAL" clId="{26CE0AA8-5B44-48C5-8264-AF86355A6098}"/>
    <pc:docChg chg="custSel addSld modSld">
      <pc:chgData name="Grazina Mirinaviciute" userId="badb3164-3f3f-4e72-ad8c-955371e463db" providerId="ADAL" clId="{26CE0AA8-5B44-48C5-8264-AF86355A6098}" dt="2022-10-20T12:34:22.156" v="81" actId="1076"/>
      <pc:docMkLst>
        <pc:docMk/>
      </pc:docMkLst>
      <pc:sldChg chg="addSp delSp modSp new mod">
        <pc:chgData name="Grazina Mirinaviciute" userId="badb3164-3f3f-4e72-ad8c-955371e463db" providerId="ADAL" clId="{26CE0AA8-5B44-48C5-8264-AF86355A6098}" dt="2022-10-20T12:27:39.310" v="22" actId="1076"/>
        <pc:sldMkLst>
          <pc:docMk/>
          <pc:sldMk cId="3653920912" sldId="354"/>
        </pc:sldMkLst>
        <pc:spChg chg="mod">
          <ac:chgData name="Grazina Mirinaviciute" userId="badb3164-3f3f-4e72-ad8c-955371e463db" providerId="ADAL" clId="{26CE0AA8-5B44-48C5-8264-AF86355A6098}" dt="2022-10-20T12:24:58.268" v="11" actId="20577"/>
          <ac:spMkLst>
            <pc:docMk/>
            <pc:sldMk cId="3653920912" sldId="354"/>
            <ac:spMk id="2" creationId="{0B20AA73-FBC5-69BC-AF3F-513B58945009}"/>
          </ac:spMkLst>
        </pc:spChg>
        <pc:spChg chg="del">
          <ac:chgData name="Grazina Mirinaviciute" userId="badb3164-3f3f-4e72-ad8c-955371e463db" providerId="ADAL" clId="{26CE0AA8-5B44-48C5-8264-AF86355A6098}" dt="2022-10-20T12:25:01.325" v="12" actId="478"/>
          <ac:spMkLst>
            <pc:docMk/>
            <pc:sldMk cId="3653920912" sldId="354"/>
            <ac:spMk id="3" creationId="{35C38109-39F2-1838-20DD-BADA303F0D1E}"/>
          </ac:spMkLst>
        </pc:spChg>
        <pc:picChg chg="add del mod">
          <ac:chgData name="Grazina Mirinaviciute" userId="badb3164-3f3f-4e72-ad8c-955371e463db" providerId="ADAL" clId="{26CE0AA8-5B44-48C5-8264-AF86355A6098}" dt="2022-10-20T12:25:18.848" v="16" actId="478"/>
          <ac:picMkLst>
            <pc:docMk/>
            <pc:sldMk cId="3653920912" sldId="354"/>
            <ac:picMk id="5" creationId="{B5F47134-787C-42EF-5DA2-832EC4AC784A}"/>
          </ac:picMkLst>
        </pc:picChg>
        <pc:picChg chg="add mod">
          <ac:chgData name="Grazina Mirinaviciute" userId="badb3164-3f3f-4e72-ad8c-955371e463db" providerId="ADAL" clId="{26CE0AA8-5B44-48C5-8264-AF86355A6098}" dt="2022-10-20T12:27:39.310" v="22" actId="1076"/>
          <ac:picMkLst>
            <pc:docMk/>
            <pc:sldMk cId="3653920912" sldId="354"/>
            <ac:picMk id="6" creationId="{6BDA01E5-09B0-DF5D-D072-AB0818FDBF13}"/>
          </ac:picMkLst>
        </pc:picChg>
      </pc:sldChg>
      <pc:sldChg chg="addSp delSp modSp new mod">
        <pc:chgData name="Grazina Mirinaviciute" userId="badb3164-3f3f-4e72-ad8c-955371e463db" providerId="ADAL" clId="{26CE0AA8-5B44-48C5-8264-AF86355A6098}" dt="2022-10-20T12:34:22.156" v="81" actId="1076"/>
        <pc:sldMkLst>
          <pc:docMk/>
          <pc:sldMk cId="3340345311" sldId="355"/>
        </pc:sldMkLst>
        <pc:spChg chg="mod">
          <ac:chgData name="Grazina Mirinaviciute" userId="badb3164-3f3f-4e72-ad8c-955371e463db" providerId="ADAL" clId="{26CE0AA8-5B44-48C5-8264-AF86355A6098}" dt="2022-10-20T12:32:46.033" v="71" actId="20577"/>
          <ac:spMkLst>
            <pc:docMk/>
            <pc:sldMk cId="3340345311" sldId="355"/>
            <ac:spMk id="2" creationId="{F4EF5AD1-AB07-92EA-058F-5DCC22A89607}"/>
          </ac:spMkLst>
        </pc:spChg>
        <pc:spChg chg="del">
          <ac:chgData name="Grazina Mirinaviciute" userId="badb3164-3f3f-4e72-ad8c-955371e463db" providerId="ADAL" clId="{26CE0AA8-5B44-48C5-8264-AF86355A6098}" dt="2022-10-20T12:33:28.755" v="72" actId="478"/>
          <ac:spMkLst>
            <pc:docMk/>
            <pc:sldMk cId="3340345311" sldId="355"/>
            <ac:spMk id="3" creationId="{3EE6C008-6C6C-706E-6D96-9CC4CDFAFF35}"/>
          </ac:spMkLst>
        </pc:spChg>
        <pc:picChg chg="add del mod">
          <ac:chgData name="Grazina Mirinaviciute" userId="badb3164-3f3f-4e72-ad8c-955371e463db" providerId="ADAL" clId="{26CE0AA8-5B44-48C5-8264-AF86355A6098}" dt="2022-10-20T12:34:14.695" v="77" actId="478"/>
          <ac:picMkLst>
            <pc:docMk/>
            <pc:sldMk cId="3340345311" sldId="355"/>
            <ac:picMk id="5" creationId="{165FEDFC-7DF0-63EA-BE4F-56FAC5A6871A}"/>
          </ac:picMkLst>
        </pc:picChg>
        <pc:picChg chg="add mod">
          <ac:chgData name="Grazina Mirinaviciute" userId="badb3164-3f3f-4e72-ad8c-955371e463db" providerId="ADAL" clId="{26CE0AA8-5B44-48C5-8264-AF86355A6098}" dt="2022-10-20T12:34:22.156" v="81" actId="1076"/>
          <ac:picMkLst>
            <pc:docMk/>
            <pc:sldMk cId="3340345311" sldId="355"/>
            <ac:picMk id="6" creationId="{E3719520-00F4-A6B8-B8E7-B84103A39939}"/>
          </ac:picMkLst>
        </pc:picChg>
      </pc:sldChg>
    </pc:docChg>
  </pc:docChgLst>
  <pc:docChgLst>
    <pc:chgData name="Roberto Croci" userId="S::roberto.croci@ecdc.europa.eu::32c032f8-5d8f-4ee2-ae5e-423d6406972f" providerId="AD" clId="Web-{AE308AF9-041E-580B-36C4-38E5427B4CCA}"/>
    <pc:docChg chg="addSld modSld">
      <pc:chgData name="Roberto Croci" userId="S::roberto.croci@ecdc.europa.eu::32c032f8-5d8f-4ee2-ae5e-423d6406972f" providerId="AD" clId="Web-{AE308AF9-041E-580B-36C4-38E5427B4CCA}" dt="2022-12-06T10:39:32.478" v="45" actId="1076"/>
      <pc:docMkLst>
        <pc:docMk/>
      </pc:docMkLst>
      <pc:sldChg chg="addSp delSp modSp add">
        <pc:chgData name="Roberto Croci" userId="S::roberto.croci@ecdc.europa.eu::32c032f8-5d8f-4ee2-ae5e-423d6406972f" providerId="AD" clId="Web-{AE308AF9-041E-580B-36C4-38E5427B4CCA}" dt="2022-12-06T10:39:32.478" v="45" actId="1076"/>
        <pc:sldMkLst>
          <pc:docMk/>
          <pc:sldMk cId="3786656568" sldId="267"/>
        </pc:sldMkLst>
        <pc:spChg chg="mod">
          <ac:chgData name="Roberto Croci" userId="S::roberto.croci@ecdc.europa.eu::32c032f8-5d8f-4ee2-ae5e-423d6406972f" providerId="AD" clId="Web-{AE308AF9-041E-580B-36C4-38E5427B4CCA}" dt="2022-12-06T10:37:25.246" v="11" actId="20577"/>
          <ac:spMkLst>
            <pc:docMk/>
            <pc:sldMk cId="3786656568" sldId="267"/>
            <ac:spMk id="4" creationId="{A2235D29-C562-024D-36D5-1BFD13278794}"/>
          </ac:spMkLst>
        </pc:spChg>
        <pc:picChg chg="add mod modCrop">
          <ac:chgData name="Roberto Croci" userId="S::roberto.croci@ecdc.europa.eu::32c032f8-5d8f-4ee2-ae5e-423d6406972f" providerId="AD" clId="Web-{AE308AF9-041E-580B-36C4-38E5427B4CCA}" dt="2022-12-06T10:39:32.478" v="45" actId="1076"/>
          <ac:picMkLst>
            <pc:docMk/>
            <pc:sldMk cId="3786656568" sldId="267"/>
            <ac:picMk id="2" creationId="{FA215DB1-8656-B6F3-DA1B-01E2065792A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9:14.682" v="41"/>
          <ac:picMkLst>
            <pc:docMk/>
            <pc:sldMk cId="3786656568" sldId="267"/>
            <ac:picMk id="3" creationId="{B2CEABE7-23E0-1588-C96B-134D1579875F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9:00.479" v="36" actId="1076"/>
        <pc:sldMkLst>
          <pc:docMk/>
          <pc:sldMk cId="2909030456" sldId="268"/>
        </pc:sldMkLst>
        <pc:spChg chg="mod">
          <ac:chgData name="Roberto Croci" userId="S::roberto.croci@ecdc.europa.eu::32c032f8-5d8f-4ee2-ae5e-423d6406972f" providerId="AD" clId="Web-{AE308AF9-041E-580B-36C4-38E5427B4CCA}" dt="2022-12-06T10:37:19.543" v="10" actId="20577"/>
          <ac:spMkLst>
            <pc:docMk/>
            <pc:sldMk cId="2909030456" sldId="268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9:00.479" v="36" actId="1076"/>
          <ac:picMkLst>
            <pc:docMk/>
            <pc:sldMk cId="2909030456" sldId="268"/>
            <ac:picMk id="2" creationId="{A8F26B39-3AAF-68C1-08FB-3A04B4F8ADB9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8:53.869" v="35"/>
          <ac:picMkLst>
            <pc:docMk/>
            <pc:sldMk cId="2909030456" sldId="268"/>
            <ac:picMk id="3" creationId="{61EA3BBC-5F7D-501C-EC9C-BCF84D7195B4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31.729" v="30" actId="1076"/>
        <pc:sldMkLst>
          <pc:docMk/>
          <pc:sldMk cId="1576077779" sldId="269"/>
        </pc:sldMkLst>
        <pc:spChg chg="mod">
          <ac:chgData name="Roberto Croci" userId="S::roberto.croci@ecdc.europa.eu::32c032f8-5d8f-4ee2-ae5e-423d6406972f" providerId="AD" clId="Web-{AE308AF9-041E-580B-36C4-38E5427B4CCA}" dt="2022-12-06T10:37:11.293" v="7" actId="20577"/>
          <ac:spMkLst>
            <pc:docMk/>
            <pc:sldMk cId="1576077779" sldId="269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31.729" v="30" actId="1076"/>
          <ac:picMkLst>
            <pc:docMk/>
            <pc:sldMk cId="1576077779" sldId="269"/>
            <ac:picMk id="2" creationId="{2AAB45D8-3317-0142-8B54-BBCECA3EF2AF}"/>
          </ac:picMkLst>
        </pc:picChg>
        <pc:picChg chg="add del">
          <ac:chgData name="Roberto Croci" userId="S::roberto.croci@ecdc.europa.eu::32c032f8-5d8f-4ee2-ae5e-423d6406972f" providerId="AD" clId="Web-{AE308AF9-041E-580B-36C4-38E5427B4CCA}" dt="2022-12-06T10:38:26.745" v="29"/>
          <ac:picMkLst>
            <pc:docMk/>
            <pc:sldMk cId="1576077779" sldId="269"/>
            <ac:picMk id="6" creationId="{679E8669-98ED-7BC3-2C85-5E79D165AA18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01.917" v="21" actId="1076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AE308AF9-041E-580B-36C4-38E5427B4CCA}" dt="2022-12-06T10:37:03.996" v="4" actId="20577"/>
          <ac:spMkLst>
            <pc:docMk/>
            <pc:sldMk cId="1104650794" sldId="270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01.917" v="21" actId="1076"/>
          <ac:picMkLst>
            <pc:docMk/>
            <pc:sldMk cId="1104650794" sldId="270"/>
            <ac:picMk id="2" creationId="{58E65920-FF6E-EAB4-2898-8CD1047CE2D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7:55.073" v="18"/>
          <ac:picMkLst>
            <pc:docMk/>
            <pc:sldMk cId="1104650794" sldId="270"/>
            <ac:picMk id="1025" creationId="{A6B17B11-27EB-225B-E5A1-31761C280D67}"/>
          </ac:picMkLst>
        </pc:picChg>
      </pc:sldChg>
    </pc:docChg>
  </pc:docChgLst>
  <pc:docChgLst>
    <pc:chgData name="Grazina Mirinaviciute" userId="badb3164-3f3f-4e72-ad8c-955371e463db" providerId="ADAL" clId="{6D11C9B4-6236-4A2F-9DBA-52B15DB37FCB}"/>
    <pc:docChg chg="undo custSel addSld modSld">
      <pc:chgData name="Grazina Mirinaviciute" userId="badb3164-3f3f-4e72-ad8c-955371e463db" providerId="ADAL" clId="{6D11C9B4-6236-4A2F-9DBA-52B15DB37FCB}" dt="2022-12-20T09:11:52.633" v="16"/>
      <pc:docMkLst>
        <pc:docMk/>
      </pc:docMkLst>
      <pc:sldChg chg="addSp delSp modSp new mod">
        <pc:chgData name="Grazina Mirinaviciute" userId="badb3164-3f3f-4e72-ad8c-955371e463db" providerId="ADAL" clId="{6D11C9B4-6236-4A2F-9DBA-52B15DB37FCB}" dt="2022-12-20T09:11:52.633" v="16"/>
        <pc:sldMkLst>
          <pc:docMk/>
          <pc:sldMk cId="1037650435" sldId="274"/>
        </pc:sldMkLst>
        <pc:spChg chg="mod">
          <ac:chgData name="Grazina Mirinaviciute" userId="badb3164-3f3f-4e72-ad8c-955371e463db" providerId="ADAL" clId="{6D11C9B4-6236-4A2F-9DBA-52B15DB37FCB}" dt="2022-12-20T09:11:52.633" v="16"/>
          <ac:spMkLst>
            <pc:docMk/>
            <pc:sldMk cId="1037650435" sldId="274"/>
            <ac:spMk id="2" creationId="{21C8BF1F-2879-ABD5-B1E8-E3C116EB08FA}"/>
          </ac:spMkLst>
        </pc:spChg>
        <pc:spChg chg="del">
          <ac:chgData name="Grazina Mirinaviciute" userId="badb3164-3f3f-4e72-ad8c-955371e463db" providerId="ADAL" clId="{6D11C9B4-6236-4A2F-9DBA-52B15DB37FCB}" dt="2022-12-20T09:07:17.580" v="1"/>
          <ac:spMkLst>
            <pc:docMk/>
            <pc:sldMk cId="1037650435" sldId="274"/>
            <ac:spMk id="3" creationId="{24DB7942-B23D-A6AF-9EED-F93B2FAA63E5}"/>
          </ac:spMkLst>
        </pc:spChg>
        <pc:picChg chg="add mod">
          <ac:chgData name="Grazina Mirinaviciute" userId="badb3164-3f3f-4e72-ad8c-955371e463db" providerId="ADAL" clId="{6D11C9B4-6236-4A2F-9DBA-52B15DB37FCB}" dt="2022-12-20T09:08:32.456" v="10" actId="14100"/>
          <ac:picMkLst>
            <pc:docMk/>
            <pc:sldMk cId="1037650435" sldId="274"/>
            <ac:picMk id="5" creationId="{3627101D-F847-B4C5-5796-EAC15ED21612}"/>
          </ac:picMkLst>
        </pc:picChg>
      </pc:sldChg>
    </pc:docChg>
  </pc:docChgLst>
  <pc:docChgLst>
    <pc:chgData name="Jon Bilbatua" userId="S::jon.bilbatua@ecdc.europa.eu::799cd09a-c23e-42a4-a7ce-fb4603bc8cb0" providerId="AD" clId="Web-{B87E5AA6-9491-65A1-245B-1B0646011E81}"/>
    <pc:docChg chg="modSld">
      <pc:chgData name="Jon Bilbatua" userId="S::jon.bilbatua@ecdc.europa.eu::799cd09a-c23e-42a4-a7ce-fb4603bc8cb0" providerId="AD" clId="Web-{B87E5AA6-9491-65A1-245B-1B0646011E81}" dt="2022-09-28T12:40:14.781" v="1" actId="20577"/>
      <pc:docMkLst>
        <pc:docMk/>
      </pc:docMkLst>
      <pc:sldChg chg="modSp">
        <pc:chgData name="Jon Bilbatua" userId="S::jon.bilbatua@ecdc.europa.eu::799cd09a-c23e-42a4-a7ce-fb4603bc8cb0" providerId="AD" clId="Web-{B87E5AA6-9491-65A1-245B-1B0646011E81}" dt="2022-09-28T12:40:14.78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87E5AA6-9491-65A1-245B-1B0646011E81}" dt="2022-09-28T12:40:14.781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B5FD4885-CE79-5965-3356-6A824910C7C2}"/>
    <pc:docChg chg="modSld">
      <pc:chgData name="Jon Bilbatua" userId="S::jon.bilbatua@ecdc.europa.eu::799cd09a-c23e-42a4-a7ce-fb4603bc8cb0" providerId="AD" clId="Web-{B5FD4885-CE79-5965-3356-6A824910C7C2}" dt="2022-11-23T14:08:46.759" v="1" actId="20577"/>
      <pc:docMkLst>
        <pc:docMk/>
      </pc:docMkLst>
      <pc:sldChg chg="modSp">
        <pc:chgData name="Jon Bilbatua" userId="S::jon.bilbatua@ecdc.europa.eu::799cd09a-c23e-42a4-a7ce-fb4603bc8cb0" providerId="AD" clId="Web-{B5FD4885-CE79-5965-3356-6A824910C7C2}" dt="2022-11-23T14:08:46.75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5FD4885-CE79-5965-3356-6A824910C7C2}" dt="2022-11-23T14:08:46.75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clId="Web-{BABBBF0A-DD16-BDC8-3818-CBFEE9E94ACD}"/>
    <pc:docChg chg="modSld">
      <pc:chgData name="" userId="" providerId="" clId="Web-{BABBBF0A-DD16-BDC8-3818-CBFEE9E94ACD}" dt="2023-05-24T15:30:46.398" v="1" actId="20577"/>
      <pc:docMkLst>
        <pc:docMk/>
      </pc:docMkLst>
      <pc:sldChg chg="modSp">
        <pc:chgData name="" userId="" providerId="" clId="Web-{BABBBF0A-DD16-BDC8-3818-CBFEE9E94ACD}" dt="2023-05-24T15:30:46.398" v="1" actId="20577"/>
        <pc:sldMkLst>
          <pc:docMk/>
          <pc:sldMk cId="4007109742" sldId="256"/>
        </pc:sldMkLst>
        <pc:spChg chg="mod">
          <ac:chgData name="" userId="" providerId="" clId="Web-{BABBBF0A-DD16-BDC8-3818-CBFEE9E94ACD}" dt="2023-05-24T15:30:46.39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0C117CD0-8E0E-4C14-8A6F-5A5519467AC1}"/>
    <pc:docChg chg="custSel modSld">
      <pc:chgData name="Jon Bilbatua" userId="799cd09a-c23e-42a4-a7ce-fb4603bc8cb0" providerId="ADAL" clId="{0C117CD0-8E0E-4C14-8A6F-5A5519467AC1}" dt="2023-07-28T10:28:50.510" v="6" actId="962"/>
      <pc:docMkLst>
        <pc:docMk/>
      </pc:docMkLst>
      <pc:sldChg chg="addSp delSp modSp mod">
        <pc:chgData name="Jon Bilbatua" userId="799cd09a-c23e-42a4-a7ce-fb4603bc8cb0" providerId="ADAL" clId="{0C117CD0-8E0E-4C14-8A6F-5A5519467AC1}" dt="2023-07-28T10:28:50.510" v="6" actId="962"/>
        <pc:sldMkLst>
          <pc:docMk/>
          <pc:sldMk cId="3803953324" sldId="284"/>
        </pc:sldMkLst>
        <pc:spChg chg="add del mod">
          <ac:chgData name="Jon Bilbatua" userId="799cd09a-c23e-42a4-a7ce-fb4603bc8cb0" providerId="ADAL" clId="{0C117CD0-8E0E-4C14-8A6F-5A5519467AC1}" dt="2023-07-28T10:28:49.419" v="4"/>
          <ac:spMkLst>
            <pc:docMk/>
            <pc:sldMk cId="3803953324" sldId="284"/>
            <ac:spMk id="5" creationId="{3E67B514-93F4-4AC8-CF9F-E29A95A29310}"/>
          </ac:spMkLst>
        </pc:spChg>
        <pc:picChg chg="del">
          <ac:chgData name="Jon Bilbatua" userId="799cd09a-c23e-42a4-a7ce-fb4603bc8cb0" providerId="ADAL" clId="{0C117CD0-8E0E-4C14-8A6F-5A5519467AC1}" dt="2023-07-28T10:27:56.550" v="0" actId="478"/>
          <ac:picMkLst>
            <pc:docMk/>
            <pc:sldMk cId="3803953324" sldId="284"/>
            <ac:picMk id="6" creationId="{7812D215-5071-7E35-DCC8-D7738A17E6D5}"/>
          </ac:picMkLst>
        </pc:picChg>
        <pc:picChg chg="add mod">
          <ac:chgData name="Jon Bilbatua" userId="799cd09a-c23e-42a4-a7ce-fb4603bc8cb0" providerId="ADAL" clId="{0C117CD0-8E0E-4C14-8A6F-5A5519467AC1}" dt="2023-07-28T10:28:50.510" v="6" actId="962"/>
          <ac:picMkLst>
            <pc:docMk/>
            <pc:sldMk cId="3803953324" sldId="284"/>
            <ac:picMk id="8" creationId="{A964FE52-3F03-1022-0262-D73024B79FB5}"/>
          </ac:picMkLst>
        </pc:picChg>
      </pc:sldChg>
      <pc:sldChg chg="addSp delSp modSp mod">
        <pc:chgData name="Jon Bilbatua" userId="799cd09a-c23e-42a4-a7ce-fb4603bc8cb0" providerId="ADAL" clId="{0C117CD0-8E0E-4C14-8A6F-5A5519467AC1}" dt="2023-07-28T10:28:44.321" v="3" actId="27614"/>
        <pc:sldMkLst>
          <pc:docMk/>
          <pc:sldMk cId="996379772" sldId="285"/>
        </pc:sldMkLst>
        <pc:spChg chg="add del mod">
          <ac:chgData name="Jon Bilbatua" userId="799cd09a-c23e-42a4-a7ce-fb4603bc8cb0" providerId="ADAL" clId="{0C117CD0-8E0E-4C14-8A6F-5A5519467AC1}" dt="2023-07-28T10:28:42.335" v="2"/>
          <ac:spMkLst>
            <pc:docMk/>
            <pc:sldMk cId="996379772" sldId="285"/>
            <ac:spMk id="5" creationId="{CD82E820-B7A8-7FDA-0474-10F128245CB1}"/>
          </ac:spMkLst>
        </pc:spChg>
        <pc:picChg chg="del">
          <ac:chgData name="Jon Bilbatua" userId="799cd09a-c23e-42a4-a7ce-fb4603bc8cb0" providerId="ADAL" clId="{0C117CD0-8E0E-4C14-8A6F-5A5519467AC1}" dt="2023-07-28T10:27:57.900" v="1" actId="478"/>
          <ac:picMkLst>
            <pc:docMk/>
            <pc:sldMk cId="996379772" sldId="285"/>
            <ac:picMk id="6" creationId="{1D0AE456-DF3A-5590-62EA-2FED6EA8F4D5}"/>
          </ac:picMkLst>
        </pc:picChg>
        <pc:picChg chg="add mod">
          <ac:chgData name="Jon Bilbatua" userId="799cd09a-c23e-42a4-a7ce-fb4603bc8cb0" providerId="ADAL" clId="{0C117CD0-8E0E-4C14-8A6F-5A5519467AC1}" dt="2023-07-28T10:28:44.321" v="3" actId="27614"/>
          <ac:picMkLst>
            <pc:docMk/>
            <pc:sldMk cId="996379772" sldId="285"/>
            <ac:picMk id="8" creationId="{F7DD8639-0C14-9182-AA08-572C06CEE063}"/>
          </ac:picMkLst>
        </pc:picChg>
      </pc:sldChg>
    </pc:docChg>
  </pc:docChgLst>
  <pc:docChgLst>
    <pc:chgData name="Hasan Tareq" userId="S::hasan.tareq@ecdc.europa.eu::ca4b896e-59c9-4068-92a9-87a43415e148" providerId="AD" clId="Web-{BC6C1CD6-DF34-309E-C8EA-D68E3EDB300D}"/>
    <pc:docChg chg="addSld">
      <pc:chgData name="Hasan Tareq" userId="S::hasan.tareq@ecdc.europa.eu::ca4b896e-59c9-4068-92a9-87a43415e148" providerId="AD" clId="Web-{BC6C1CD6-DF34-309E-C8EA-D68E3EDB300D}" dt="2022-11-03T14:25:29.422" v="3"/>
      <pc:docMkLst>
        <pc:docMk/>
      </pc:docMkLst>
      <pc:sldChg chg="add">
        <pc:chgData name="Hasan Tareq" userId="S::hasan.tareq@ecdc.europa.eu::ca4b896e-59c9-4068-92a9-87a43415e148" providerId="AD" clId="Web-{BC6C1CD6-DF34-309E-C8EA-D68E3EDB300D}" dt="2022-11-03T14:25:29.016" v="0"/>
        <pc:sldMkLst>
          <pc:docMk/>
          <pc:sldMk cId="77309119" sldId="357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172" v="1"/>
        <pc:sldMkLst>
          <pc:docMk/>
          <pc:sldMk cId="2151950591" sldId="358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297" v="2"/>
        <pc:sldMkLst>
          <pc:docMk/>
          <pc:sldMk cId="234128469" sldId="359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422" v="3"/>
        <pc:sldMkLst>
          <pc:docMk/>
          <pc:sldMk cId="1726226494" sldId="360"/>
        </pc:sldMkLst>
      </pc:sldChg>
    </pc:docChg>
  </pc:docChgLst>
  <pc:docChgLst>
    <pc:chgData name="Jon Bilbatua" userId="S::jon.bilbatua@ecdc.europa.eu::799cd09a-c23e-42a4-a7ce-fb4603bc8cb0" providerId="AD" clId="Web-{B755989F-B87A-4E12-917C-9C32FD61E78D}"/>
    <pc:docChg chg="addSld delSld modSld">
      <pc:chgData name="Jon Bilbatua" userId="S::jon.bilbatua@ecdc.europa.eu::799cd09a-c23e-42a4-a7ce-fb4603bc8cb0" providerId="AD" clId="Web-{B755989F-B87A-4E12-917C-9C32FD61E78D}" dt="2023-01-17T12:19:55.054" v="35"/>
      <pc:docMkLst>
        <pc:docMk/>
      </pc:docMkLst>
      <pc:sldChg chg="addSp delSp modSp">
        <pc:chgData name="Jon Bilbatua" userId="S::jon.bilbatua@ecdc.europa.eu::799cd09a-c23e-42a4-a7ce-fb4603bc8cb0" providerId="AD" clId="Web-{B755989F-B87A-4E12-917C-9C32FD61E78D}" dt="2023-01-17T12:19:21.945" v="24" actId="1076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B755989F-B87A-4E12-917C-9C32FD61E78D}" dt="2023-01-17T12:19:04.851" v="19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B755989F-B87A-4E12-917C-9C32FD61E78D}" dt="2023-01-17T12:18:17.039" v="0"/>
          <ac:picMkLst>
            <pc:docMk/>
            <pc:sldMk cId="1539303120" sldId="272"/>
            <ac:picMk id="2" creationId="{CB0198A0-C5BE-7961-AA7D-C3430B0906AF}"/>
          </ac:picMkLst>
        </pc:picChg>
        <pc:picChg chg="add mod">
          <ac:chgData name="Jon Bilbatua" userId="S::jon.bilbatua@ecdc.europa.eu::799cd09a-c23e-42a4-a7ce-fb4603bc8cb0" providerId="AD" clId="Web-{B755989F-B87A-4E12-917C-9C32FD61E78D}" dt="2023-01-17T12:19:21.945" v="24" actId="1076"/>
          <ac:picMkLst>
            <pc:docMk/>
            <pc:sldMk cId="1539303120" sldId="272"/>
            <ac:picMk id="3" creationId="{4BD46F8D-5532-A116-1988-B35AF30624C6}"/>
          </ac:picMkLst>
        </pc:picChg>
      </pc:sldChg>
      <pc:sldChg chg="addSp modSp add replId">
        <pc:chgData name="Jon Bilbatua" userId="S::jon.bilbatua@ecdc.europa.eu::799cd09a-c23e-42a4-a7ce-fb4603bc8cb0" providerId="AD" clId="Web-{B755989F-B87A-4E12-917C-9C32FD61E78D}" dt="2023-01-17T12:19:51.023" v="34" actId="1076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B755989F-B87A-4E12-917C-9C32FD61E78D}" dt="2023-01-17T12:19:39.851" v="30" actId="20577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Jon Bilbatua" userId="S::jon.bilbatua@ecdc.europa.eu::799cd09a-c23e-42a4-a7ce-fb4603bc8cb0" providerId="AD" clId="Web-{B755989F-B87A-4E12-917C-9C32FD61E78D}" dt="2023-01-17T12:19:51.023" v="34" actId="1076"/>
          <ac:picMkLst>
            <pc:docMk/>
            <pc:sldMk cId="1473417495" sldId="273"/>
            <ac:picMk id="2" creationId="{959E1BB6-57D5-837A-5AF2-7B5BC13555CD}"/>
          </ac:picMkLst>
        </pc:picChg>
      </pc:sldChg>
      <pc:sldChg chg="del">
        <pc:chgData name="Jon Bilbatua" userId="S::jon.bilbatua@ecdc.europa.eu::799cd09a-c23e-42a4-a7ce-fb4603bc8cb0" providerId="AD" clId="Web-{B755989F-B87A-4E12-917C-9C32FD61E78D}" dt="2023-01-17T12:18:20.226" v="1"/>
        <pc:sldMkLst>
          <pc:docMk/>
          <pc:sldMk cId="1481001501" sldId="273"/>
        </pc:sldMkLst>
      </pc:sldChg>
      <pc:sldChg chg="modSp add replId">
        <pc:chgData name="Jon Bilbatua" userId="S::jon.bilbatua@ecdc.europa.eu::799cd09a-c23e-42a4-a7ce-fb4603bc8cb0" providerId="AD" clId="Web-{B755989F-B87A-4E12-917C-9C32FD61E78D}" dt="2023-01-17T12:18:40.961" v="16" actId="20577"/>
        <pc:sldMkLst>
          <pc:docMk/>
          <pc:sldMk cId="262960961" sldId="274"/>
        </pc:sldMkLst>
        <pc:spChg chg="mod">
          <ac:chgData name="Jon Bilbatua" userId="S::jon.bilbatua@ecdc.europa.eu::799cd09a-c23e-42a4-a7ce-fb4603bc8cb0" providerId="AD" clId="Web-{B755989F-B87A-4E12-917C-9C32FD61E78D}" dt="2023-01-17T12:18:40.961" v="16" actId="20577"/>
          <ac:spMkLst>
            <pc:docMk/>
            <pc:sldMk cId="262960961" sldId="274"/>
            <ac:spMk id="7" creationId="{82EE53C5-EB9F-9029-5645-4B0575C57E2A}"/>
          </ac:spMkLst>
        </pc:spChg>
      </pc:sldChg>
      <pc:sldChg chg="del">
        <pc:chgData name="Jon Bilbatua" userId="S::jon.bilbatua@ecdc.europa.eu::799cd09a-c23e-42a4-a7ce-fb4603bc8cb0" providerId="AD" clId="Web-{B755989F-B87A-4E12-917C-9C32FD61E78D}" dt="2023-01-17T12:18:21.367" v="2"/>
        <pc:sldMkLst>
          <pc:docMk/>
          <pc:sldMk cId="2957862658" sldId="274"/>
        </pc:sldMkLst>
      </pc:sldChg>
      <pc:sldChg chg="add replId">
        <pc:chgData name="Jon Bilbatua" userId="S::jon.bilbatua@ecdc.europa.eu::799cd09a-c23e-42a4-a7ce-fb4603bc8cb0" providerId="AD" clId="Web-{B755989F-B87A-4E12-917C-9C32FD61E78D}" dt="2023-01-17T12:19:55.054" v="35"/>
        <pc:sldMkLst>
          <pc:docMk/>
          <pc:sldMk cId="3273828502" sldId="275"/>
        </pc:sldMkLst>
      </pc:sldChg>
      <pc:sldChg chg="del">
        <pc:chgData name="Jon Bilbatua" userId="S::jon.bilbatua@ecdc.europa.eu::799cd09a-c23e-42a4-a7ce-fb4603bc8cb0" providerId="AD" clId="Web-{B755989F-B87A-4E12-917C-9C32FD61E78D}" dt="2023-01-17T12:18:22.930" v="3"/>
        <pc:sldMkLst>
          <pc:docMk/>
          <pc:sldMk cId="4230241111" sldId="275"/>
        </pc:sldMkLst>
      </pc:sldChg>
    </pc:docChg>
  </pc:docChgLst>
  <pc:docChgLst>
    <pc:chgData name="Laura Espinosa" userId="aa594515-41af-4434-a66c-8acf261628e2" providerId="ADAL" clId="{040361FB-4800-4F5F-8BDC-121A2BBAD514}"/>
    <pc:docChg chg="undo custSel modSld">
      <pc:chgData name="Laura Espinosa" userId="aa594515-41af-4434-a66c-8acf261628e2" providerId="ADAL" clId="{040361FB-4800-4F5F-8BDC-121A2BBAD514}" dt="2023-02-01T15:11:44.085" v="7" actId="478"/>
      <pc:docMkLst>
        <pc:docMk/>
      </pc:docMkLst>
      <pc:sldChg chg="addSp delSp modSp mod">
        <pc:chgData name="Laura Espinosa" userId="aa594515-41af-4434-a66c-8acf261628e2" providerId="ADAL" clId="{040361FB-4800-4F5F-8BDC-121A2BBAD514}" dt="2023-02-01T15:11:44.085" v="7" actId="478"/>
        <pc:sldMkLst>
          <pc:docMk/>
          <pc:sldMk cId="1327062939" sldId="279"/>
        </pc:sldMkLst>
        <pc:picChg chg="add del mod">
          <ac:chgData name="Laura Espinosa" userId="aa594515-41af-4434-a66c-8acf261628e2" providerId="ADAL" clId="{040361FB-4800-4F5F-8BDC-121A2BBAD514}" dt="2023-02-01T15:11:44.085" v="7" actId="478"/>
          <ac:picMkLst>
            <pc:docMk/>
            <pc:sldMk cId="1327062939" sldId="279"/>
            <ac:picMk id="5" creationId="{B1EC7FA0-CAD9-1B58-988E-AFFE636A5AD3}"/>
          </ac:picMkLst>
        </pc:picChg>
        <pc:picChg chg="del">
          <ac:chgData name="Laura Espinosa" userId="aa594515-41af-4434-a66c-8acf261628e2" providerId="ADAL" clId="{040361FB-4800-4F5F-8BDC-121A2BBAD514}" dt="2023-02-01T15:11:10.720" v="0" actId="478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Grazina Mirinaviciute" userId="badb3164-3f3f-4e72-ad8c-955371e463db" providerId="ADAL" clId="{62B2AE93-4040-4026-ADF5-DEEB9321DF2E}"/>
    <pc:docChg chg="custSel addSld modSld">
      <pc:chgData name="Grazina Mirinaviciute" userId="badb3164-3f3f-4e72-ad8c-955371e463db" providerId="ADAL" clId="{62B2AE93-4040-4026-ADF5-DEEB9321DF2E}" dt="2023-05-31T06:37:40.124" v="27" actId="1076"/>
      <pc:docMkLst>
        <pc:docMk/>
      </pc:docMkLst>
      <pc:sldChg chg="addSp delSp modSp new mod">
        <pc:chgData name="Grazina Mirinaviciute" userId="badb3164-3f3f-4e72-ad8c-955371e463db" providerId="ADAL" clId="{62B2AE93-4040-4026-ADF5-DEEB9321DF2E}" dt="2023-05-31T06:36:54.231" v="7" actId="14100"/>
        <pc:sldMkLst>
          <pc:docMk/>
          <pc:sldMk cId="4149590220" sldId="259"/>
        </pc:sldMkLst>
        <pc:spChg chg="mod">
          <ac:chgData name="Grazina Mirinaviciute" userId="badb3164-3f3f-4e72-ad8c-955371e463db" providerId="ADAL" clId="{62B2AE93-4040-4026-ADF5-DEEB9321DF2E}" dt="2023-05-31T06:36:41.363" v="5" actId="20577"/>
          <ac:spMkLst>
            <pc:docMk/>
            <pc:sldMk cId="4149590220" sldId="259"/>
            <ac:spMk id="2" creationId="{F94F1A16-7CB6-A843-C70B-1B59069B4761}"/>
          </ac:spMkLst>
        </pc:spChg>
        <pc:spChg chg="del">
          <ac:chgData name="Grazina Mirinaviciute" userId="badb3164-3f3f-4e72-ad8c-955371e463db" providerId="ADAL" clId="{62B2AE93-4040-4026-ADF5-DEEB9321DF2E}" dt="2023-05-31T06:36:48.937" v="6"/>
          <ac:spMkLst>
            <pc:docMk/>
            <pc:sldMk cId="4149590220" sldId="259"/>
            <ac:spMk id="3" creationId="{0B775DBE-B80E-9494-2FB0-D2441FA3FE71}"/>
          </ac:spMkLst>
        </pc:spChg>
        <pc:picChg chg="add mod">
          <ac:chgData name="Grazina Mirinaviciute" userId="badb3164-3f3f-4e72-ad8c-955371e463db" providerId="ADAL" clId="{62B2AE93-4040-4026-ADF5-DEEB9321DF2E}" dt="2023-05-31T06:36:54.231" v="7" actId="14100"/>
          <ac:picMkLst>
            <pc:docMk/>
            <pc:sldMk cId="4149590220" sldId="259"/>
            <ac:picMk id="5" creationId="{859CA730-5F01-0846-5153-28D5BE9C6F22}"/>
          </ac:picMkLst>
        </pc:picChg>
      </pc:sldChg>
      <pc:sldChg chg="addSp delSp modSp new mod">
        <pc:chgData name="Grazina Mirinaviciute" userId="badb3164-3f3f-4e72-ad8c-955371e463db" providerId="ADAL" clId="{62B2AE93-4040-4026-ADF5-DEEB9321DF2E}" dt="2023-05-31T06:37:40.124" v="27" actId="1076"/>
        <pc:sldMkLst>
          <pc:docMk/>
          <pc:sldMk cId="917896123" sldId="260"/>
        </pc:sldMkLst>
        <pc:spChg chg="mod">
          <ac:chgData name="Grazina Mirinaviciute" userId="badb3164-3f3f-4e72-ad8c-955371e463db" providerId="ADAL" clId="{62B2AE93-4040-4026-ADF5-DEEB9321DF2E}" dt="2023-05-31T06:37:09.407" v="20" actId="20577"/>
          <ac:spMkLst>
            <pc:docMk/>
            <pc:sldMk cId="917896123" sldId="260"/>
            <ac:spMk id="2" creationId="{B6DC6053-8457-0721-BE33-F6C49F863547}"/>
          </ac:spMkLst>
        </pc:spChg>
        <pc:spChg chg="del">
          <ac:chgData name="Grazina Mirinaviciute" userId="badb3164-3f3f-4e72-ad8c-955371e463db" providerId="ADAL" clId="{62B2AE93-4040-4026-ADF5-DEEB9321DF2E}" dt="2023-05-31T06:37:22.565" v="21"/>
          <ac:spMkLst>
            <pc:docMk/>
            <pc:sldMk cId="917896123" sldId="260"/>
            <ac:spMk id="3" creationId="{EFC2A773-1144-E2A2-BE4B-2F8A89F7EFF8}"/>
          </ac:spMkLst>
        </pc:spChg>
        <pc:picChg chg="add mod">
          <ac:chgData name="Grazina Mirinaviciute" userId="badb3164-3f3f-4e72-ad8c-955371e463db" providerId="ADAL" clId="{62B2AE93-4040-4026-ADF5-DEEB9321DF2E}" dt="2023-05-31T06:37:40.124" v="27" actId="1076"/>
          <ac:picMkLst>
            <pc:docMk/>
            <pc:sldMk cId="917896123" sldId="260"/>
            <ac:picMk id="5" creationId="{28CEB749-073E-F5C3-24D3-A7DF74F20259}"/>
          </ac:picMkLst>
        </pc:picChg>
      </pc:sldChg>
    </pc:docChg>
  </pc:docChgLst>
  <pc:docChgLst>
    <pc:chgData clId="Web-{9250BCC8-F690-2740-1AE6-EB5DF4687CFB}"/>
    <pc:docChg chg="modSld">
      <pc:chgData name="" userId="" providerId="" clId="Web-{9250BCC8-F690-2740-1AE6-EB5DF4687CFB}" dt="2023-09-29T13:28:58.210" v="0" actId="20577"/>
      <pc:docMkLst>
        <pc:docMk/>
      </pc:docMkLst>
      <pc:sldChg chg="modSp">
        <pc:chgData name="" userId="" providerId="" clId="Web-{9250BCC8-F690-2740-1AE6-EB5DF4687CFB}" dt="2023-09-29T13:28:58.210" v="0" actId="20577"/>
        <pc:sldMkLst>
          <pc:docMk/>
          <pc:sldMk cId="466456763" sldId="260"/>
        </pc:sldMkLst>
        <pc:spChg chg="mod">
          <ac:chgData name="" userId="" providerId="" clId="Web-{9250BCC8-F690-2740-1AE6-EB5DF4687CFB}" dt="2023-09-29T13:28:58.210" v="0" actId="20577"/>
          <ac:spMkLst>
            <pc:docMk/>
            <pc:sldMk cId="466456763" sldId="260"/>
            <ac:spMk id="2" creationId="{2B372039-B0B2-16C1-84E4-0B0CFAB8C565}"/>
          </ac:spMkLst>
        </pc:spChg>
      </pc:sldChg>
    </pc:docChg>
  </pc:docChgLst>
  <pc:docChgLst>
    <pc:chgData name="Laura Dell-Antonio" userId="S::laura.dell-antonio@ecdc.europa.eu::126452f0-aee6-456b-9fa9-88e0bdad1e9c" providerId="AD" clId="Web-{D0C1D42E-15E6-0CE1-8852-5A8411495CE4}"/>
    <pc:docChg chg="modSld">
      <pc:chgData name="Laura Dell-Antonio" userId="S::laura.dell-antonio@ecdc.europa.eu::126452f0-aee6-456b-9fa9-88e0bdad1e9c" providerId="AD" clId="Web-{D0C1D42E-15E6-0CE1-8852-5A8411495CE4}" dt="2022-11-11T08:51:58.408" v="2" actId="20577"/>
      <pc:docMkLst>
        <pc:docMk/>
      </pc:docMkLst>
      <pc:sldChg chg="modSp">
        <pc:chgData name="Laura Dell-Antonio" userId="S::laura.dell-antonio@ecdc.europa.eu::126452f0-aee6-456b-9fa9-88e0bdad1e9c" providerId="AD" clId="Web-{D0C1D42E-15E6-0CE1-8852-5A8411495CE4}" dt="2022-11-11T08:51:58.408" v="2" actId="20577"/>
        <pc:sldMkLst>
          <pc:docMk/>
          <pc:sldMk cId="4007109742" sldId="256"/>
        </pc:sldMkLst>
        <pc:spChg chg="mod">
          <ac:chgData name="Laura Dell-Antonio" userId="S::laura.dell-antonio@ecdc.europa.eu::126452f0-aee6-456b-9fa9-88e0bdad1e9c" providerId="AD" clId="Web-{D0C1D42E-15E6-0CE1-8852-5A8411495CE4}" dt="2022-11-11T08:51:58.408" v="2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Hubert Buczkowski" userId="S::hubert.buczkowski@ecdc.europa.eu::ad543d60-8cc6-4f7f-8085-b5ef6c1ada07" providerId="AD" clId="Web-{8AB2755F-36A9-B8E2-D62E-D33C0C5C8BD3}"/>
    <pc:docChg chg="addSld modSld">
      <pc:chgData name="Hubert Buczkowski" userId="S::hubert.buczkowski@ecdc.europa.eu::ad543d60-8cc6-4f7f-8085-b5ef6c1ada07" providerId="AD" clId="Web-{8AB2755F-36A9-B8E2-D62E-D33C0C5C8BD3}" dt="2023-12-15T14:45:25.202" v="11" actId="20577"/>
      <pc:docMkLst>
        <pc:docMk/>
      </pc:docMkLst>
      <pc:sldChg chg="addSp delSp modSp new">
        <pc:chgData name="Hubert Buczkowski" userId="S::hubert.buczkowski@ecdc.europa.eu::ad543d60-8cc6-4f7f-8085-b5ef6c1ada07" providerId="AD" clId="Web-{8AB2755F-36A9-B8E2-D62E-D33C0C5C8BD3}" dt="2023-12-15T14:45:25.202" v="11" actId="20577"/>
        <pc:sldMkLst>
          <pc:docMk/>
          <pc:sldMk cId="3803171539" sldId="271"/>
        </pc:sldMkLst>
        <pc:spChg chg="mod">
          <ac:chgData name="Hubert Buczkowski" userId="S::hubert.buczkowski@ecdc.europa.eu::ad543d60-8cc6-4f7f-8085-b5ef6c1ada07" providerId="AD" clId="Web-{8AB2755F-36A9-B8E2-D62E-D33C0C5C8BD3}" dt="2023-12-15T14:45:25.202" v="11" actId="20577"/>
          <ac:spMkLst>
            <pc:docMk/>
            <pc:sldMk cId="3803171539" sldId="271"/>
            <ac:spMk id="2" creationId="{35ACE18E-C43C-D8AB-019F-C85E6E67D486}"/>
          </ac:spMkLst>
        </pc:spChg>
        <pc:spChg chg="del">
          <ac:chgData name="Hubert Buczkowski" userId="S::hubert.buczkowski@ecdc.europa.eu::ad543d60-8cc6-4f7f-8085-b5ef6c1ada07" providerId="AD" clId="Web-{8AB2755F-36A9-B8E2-D62E-D33C0C5C8BD3}" dt="2023-12-15T14:42:44.212" v="1"/>
          <ac:spMkLst>
            <pc:docMk/>
            <pc:sldMk cId="3803171539" sldId="271"/>
            <ac:spMk id="3" creationId="{9A880E57-14EB-EB72-AD96-374E892A5AA6}"/>
          </ac:spMkLst>
        </pc:spChg>
        <pc:picChg chg="add mod">
          <ac:chgData name="Hubert Buczkowski" userId="S::hubert.buczkowski@ecdc.europa.eu::ad543d60-8cc6-4f7f-8085-b5ef6c1ada07" providerId="AD" clId="Web-{8AB2755F-36A9-B8E2-D62E-D33C0C5C8BD3}" dt="2023-12-15T14:43:15.619" v="7" actId="1076"/>
          <ac:picMkLst>
            <pc:docMk/>
            <pc:sldMk cId="3803171539" sldId="271"/>
            <ac:picMk id="5" creationId="{91D42F75-03BE-539C-0095-BD080CE4EE1F}"/>
          </ac:picMkLst>
        </pc:picChg>
      </pc:sldChg>
    </pc:docChg>
  </pc:docChgLst>
  <pc:docChgLst>
    <pc:chgData name="Grazina Mirinaviciute" userId="badb3164-3f3f-4e72-ad8c-955371e463db" providerId="ADAL" clId="{315A93E5-5867-4CC8-ABCE-B8EF0823B899}"/>
    <pc:docChg chg="custSel addSld modSld">
      <pc:chgData name="Grazina Mirinaviciute" userId="badb3164-3f3f-4e72-ad8c-955371e463db" providerId="ADAL" clId="{315A93E5-5867-4CC8-ABCE-B8EF0823B899}" dt="2023-09-29T07:51:22.721" v="103" actId="14100"/>
      <pc:docMkLst>
        <pc:docMk/>
      </pc:docMkLst>
      <pc:sldChg chg="addSp delSp modSp new mod">
        <pc:chgData name="Grazina Mirinaviciute" userId="badb3164-3f3f-4e72-ad8c-955371e463db" providerId="ADAL" clId="{315A93E5-5867-4CC8-ABCE-B8EF0823B899}" dt="2023-09-29T07:50:21.246" v="59" actId="1076"/>
        <pc:sldMkLst>
          <pc:docMk/>
          <pc:sldMk cId="1776460217" sldId="259"/>
        </pc:sldMkLst>
        <pc:spChg chg="mod">
          <ac:chgData name="Grazina Mirinaviciute" userId="badb3164-3f3f-4e72-ad8c-955371e463db" providerId="ADAL" clId="{315A93E5-5867-4CC8-ABCE-B8EF0823B899}" dt="2023-09-29T07:50:18.299" v="58" actId="20577"/>
          <ac:spMkLst>
            <pc:docMk/>
            <pc:sldMk cId="1776460217" sldId="259"/>
            <ac:spMk id="2" creationId="{7527FC0B-7BB6-576F-C9EB-6FEE7919D96A}"/>
          </ac:spMkLst>
        </pc:spChg>
        <pc:spChg chg="del mod">
          <ac:chgData name="Grazina Mirinaviciute" userId="badb3164-3f3f-4e72-ad8c-955371e463db" providerId="ADAL" clId="{315A93E5-5867-4CC8-ABCE-B8EF0823B899}" dt="2023-09-29T07:47:44.124" v="3"/>
          <ac:spMkLst>
            <pc:docMk/>
            <pc:sldMk cId="1776460217" sldId="259"/>
            <ac:spMk id="3" creationId="{9008D211-EFCB-70FC-A637-ABF17769F189}"/>
          </ac:spMkLst>
        </pc:spChg>
        <pc:picChg chg="add mod">
          <ac:chgData name="Grazina Mirinaviciute" userId="badb3164-3f3f-4e72-ad8c-955371e463db" providerId="ADAL" clId="{315A93E5-5867-4CC8-ABCE-B8EF0823B899}" dt="2023-09-29T07:50:21.246" v="59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0:40.795" v="79" actId="20577"/>
        <pc:sldMkLst>
          <pc:docMk/>
          <pc:sldMk cId="466456763" sldId="260"/>
        </pc:sldMkLst>
        <pc:spChg chg="mod">
          <ac:chgData name="Grazina Mirinaviciute" userId="badb3164-3f3f-4e72-ad8c-955371e463db" providerId="ADAL" clId="{315A93E5-5867-4CC8-ABCE-B8EF0823B899}" dt="2023-09-29T07:50:40.795" v="79" actId="20577"/>
          <ac:spMkLst>
            <pc:docMk/>
            <pc:sldMk cId="466456763" sldId="260"/>
            <ac:spMk id="2" creationId="{2B372039-B0B2-16C1-84E4-0B0CFAB8C565}"/>
          </ac:spMkLst>
        </pc:spChg>
        <pc:spChg chg="del">
          <ac:chgData name="Grazina Mirinaviciute" userId="badb3164-3f3f-4e72-ad8c-955371e463db" providerId="ADAL" clId="{315A93E5-5867-4CC8-ABCE-B8EF0823B899}" dt="2023-09-29T07:48:21.217" v="11"/>
          <ac:spMkLst>
            <pc:docMk/>
            <pc:sldMk cId="466456763" sldId="260"/>
            <ac:spMk id="3" creationId="{17E763CD-33E3-5EDB-3F86-F0E73B6D5651}"/>
          </ac:spMkLst>
        </pc:spChg>
        <pc:picChg chg="add mod">
          <ac:chgData name="Grazina Mirinaviciute" userId="badb3164-3f3f-4e72-ad8c-955371e463db" providerId="ADAL" clId="{315A93E5-5867-4CC8-ABCE-B8EF0823B899}" dt="2023-09-29T07:48:30.332" v="15" actId="14100"/>
          <ac:picMkLst>
            <pc:docMk/>
            <pc:sldMk cId="466456763" sldId="260"/>
            <ac:picMk id="5" creationId="{6CAFBEB6-A15C-7798-D59D-8E165FAF7A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1:22.721" v="103" actId="14100"/>
        <pc:sldMkLst>
          <pc:docMk/>
          <pc:sldMk cId="1426398350" sldId="261"/>
        </pc:sldMkLst>
        <pc:spChg chg="mod">
          <ac:chgData name="Grazina Mirinaviciute" userId="badb3164-3f3f-4e72-ad8c-955371e463db" providerId="ADAL" clId="{315A93E5-5867-4CC8-ABCE-B8EF0823B899}" dt="2023-09-29T07:51:16.907" v="101" actId="20577"/>
          <ac:spMkLst>
            <pc:docMk/>
            <pc:sldMk cId="1426398350" sldId="261"/>
            <ac:spMk id="2" creationId="{D5BBB00C-B30D-6CC4-2C59-0B6A2F2A0F50}"/>
          </ac:spMkLst>
        </pc:spChg>
        <pc:spChg chg="del">
          <ac:chgData name="Grazina Mirinaviciute" userId="badb3164-3f3f-4e72-ad8c-955371e463db" providerId="ADAL" clId="{315A93E5-5867-4CC8-ABCE-B8EF0823B899}" dt="2023-09-29T07:51:00.242" v="81"/>
          <ac:spMkLst>
            <pc:docMk/>
            <pc:sldMk cId="1426398350" sldId="261"/>
            <ac:spMk id="3" creationId="{7B702748-03CE-1F67-DC3B-6F39177103A7}"/>
          </ac:spMkLst>
        </pc:spChg>
        <pc:picChg chg="add mod">
          <ac:chgData name="Grazina Mirinaviciute" userId="badb3164-3f3f-4e72-ad8c-955371e463db" providerId="ADAL" clId="{315A93E5-5867-4CC8-ABCE-B8EF0823B899}" dt="2023-09-29T07:51:22.721" v="103" actId="14100"/>
          <ac:picMkLst>
            <pc:docMk/>
            <pc:sldMk cId="1426398350" sldId="261"/>
            <ac:picMk id="5" creationId="{49B4A706-22D3-7957-1D68-97AB666C7D3F}"/>
          </ac:picMkLst>
        </pc:picChg>
      </pc:sldChg>
    </pc:docChg>
  </pc:docChgLst>
  <pc:docChgLst>
    <pc:chgData name="Olov Svartstrom" userId="516d1cb1-aecd-4b8a-ad9e-0879a2e6288d" providerId="ADAL" clId="{FEADAB9B-4C21-4A32-BD51-D28B4329E13B}"/>
    <pc:docChg chg="custSel modSld">
      <pc:chgData name="Olov Svartstrom" userId="516d1cb1-aecd-4b8a-ad9e-0879a2e6288d" providerId="ADAL" clId="{FEADAB9B-4C21-4A32-BD51-D28B4329E13B}" dt="2023-12-08T13:20:48.181" v="6" actId="27614"/>
      <pc:docMkLst>
        <pc:docMk/>
      </pc:docMkLst>
      <pc:sldChg chg="addSp delSp modSp mod">
        <pc:chgData name="Olov Svartstrom" userId="516d1cb1-aecd-4b8a-ad9e-0879a2e6288d" providerId="ADAL" clId="{FEADAB9B-4C21-4A32-BD51-D28B4329E13B}" dt="2023-12-08T13:20:48.181" v="6" actId="27614"/>
        <pc:sldMkLst>
          <pc:docMk/>
          <pc:sldMk cId="2127830234" sldId="264"/>
        </pc:sldMkLst>
        <pc:spChg chg="mod">
          <ac:chgData name="Olov Svartstrom" userId="516d1cb1-aecd-4b8a-ad9e-0879a2e6288d" providerId="ADAL" clId="{FEADAB9B-4C21-4A32-BD51-D28B4329E13B}" dt="2023-12-08T13:20:37.015" v="4" actId="404"/>
          <ac:spMkLst>
            <pc:docMk/>
            <pc:sldMk cId="2127830234" sldId="264"/>
            <ac:spMk id="2" creationId="{4EFEFF0C-F6F8-7091-C75F-1E340BC1D2FF}"/>
          </ac:spMkLst>
        </pc:spChg>
        <pc:spChg chg="del">
          <ac:chgData name="Olov Svartstrom" userId="516d1cb1-aecd-4b8a-ad9e-0879a2e6288d" providerId="ADAL" clId="{FEADAB9B-4C21-4A32-BD51-D28B4329E13B}" dt="2023-12-08T13:20:46.188" v="5"/>
          <ac:spMkLst>
            <pc:docMk/>
            <pc:sldMk cId="2127830234" sldId="264"/>
            <ac:spMk id="3" creationId="{BA9D0634-ADCA-4B8D-7C89-1CDF3B9B5B43}"/>
          </ac:spMkLst>
        </pc:spChg>
        <pc:picChg chg="add mod">
          <ac:chgData name="Olov Svartstrom" userId="516d1cb1-aecd-4b8a-ad9e-0879a2e6288d" providerId="ADAL" clId="{FEADAB9B-4C21-4A32-BD51-D28B4329E13B}" dt="2023-12-08T13:20:48.181" v="6" actId="27614"/>
          <ac:picMkLst>
            <pc:docMk/>
            <pc:sldMk cId="2127830234" sldId="264"/>
            <ac:picMk id="6" creationId="{D5042D6B-A0BD-5842-C01A-8B9493F7017F}"/>
          </ac:picMkLst>
        </pc:picChg>
      </pc:sldChg>
    </pc:docChg>
  </pc:docChgLst>
  <pc:docChgLst>
    <pc:chgData name="Jon Bilbatua" userId="S::jon.bilbatua@ecdc.europa.eu::799cd09a-c23e-42a4-a7ce-fb4603bc8cb0" providerId="AD" clId="Web-{1C62E8F0-9BDA-1621-8208-0F84A634FCF2}"/>
    <pc:docChg chg="addSld modSld">
      <pc:chgData name="Jon Bilbatua" userId="S::jon.bilbatua@ecdc.europa.eu::799cd09a-c23e-42a4-a7ce-fb4603bc8cb0" providerId="AD" clId="Web-{1C62E8F0-9BDA-1621-8208-0F84A634FCF2}" dt="2023-03-24T12:19:46.300" v="4" actId="20577"/>
      <pc:docMkLst>
        <pc:docMk/>
      </pc:docMkLst>
      <pc:sldChg chg="addSp delSp modSp new">
        <pc:chgData name="Jon Bilbatua" userId="S::jon.bilbatua@ecdc.europa.eu::799cd09a-c23e-42a4-a7ce-fb4603bc8cb0" providerId="AD" clId="Web-{1C62E8F0-9BDA-1621-8208-0F84A634FCF2}" dt="2023-03-24T12:19:46.300" v="4" actId="20577"/>
        <pc:sldMkLst>
          <pc:docMk/>
          <pc:sldMk cId="4231102682" sldId="260"/>
        </pc:sldMkLst>
        <pc:spChg chg="mod">
          <ac:chgData name="Jon Bilbatua" userId="S::jon.bilbatua@ecdc.europa.eu::799cd09a-c23e-42a4-a7ce-fb4603bc8cb0" providerId="AD" clId="Web-{1C62E8F0-9BDA-1621-8208-0F84A634FCF2}" dt="2023-03-24T12:19:46.300" v="4" actId="20577"/>
          <ac:spMkLst>
            <pc:docMk/>
            <pc:sldMk cId="4231102682" sldId="260"/>
            <ac:spMk id="2" creationId="{BA832A40-76A8-2D7B-673A-5BE315F96FDA}"/>
          </ac:spMkLst>
        </pc:spChg>
        <pc:spChg chg="del">
          <ac:chgData name="Jon Bilbatua" userId="S::jon.bilbatua@ecdc.europa.eu::799cd09a-c23e-42a4-a7ce-fb4603bc8cb0" providerId="AD" clId="Web-{1C62E8F0-9BDA-1621-8208-0F84A634FCF2}" dt="2023-03-24T12:19:20.424" v="1"/>
          <ac:spMkLst>
            <pc:docMk/>
            <pc:sldMk cId="4231102682" sldId="260"/>
            <ac:spMk id="3" creationId="{D13EABD6-2C19-9A50-BC72-2FA4ACD2D0D2}"/>
          </ac:spMkLst>
        </pc:spChg>
        <pc:picChg chg="add mod ord">
          <ac:chgData name="Jon Bilbatua" userId="S::jon.bilbatua@ecdc.europa.eu::799cd09a-c23e-42a4-a7ce-fb4603bc8cb0" providerId="AD" clId="Web-{1C62E8F0-9BDA-1621-8208-0F84A634FCF2}" dt="2023-03-24T12:19:20.424" v="1"/>
          <ac:picMkLst>
            <pc:docMk/>
            <pc:sldMk cId="4231102682" sldId="260"/>
            <ac:picMk id="5" creationId="{0F5CA815-5176-8326-FFBB-7F33989F70BA}"/>
          </ac:picMkLst>
        </pc:picChg>
      </pc:sldChg>
    </pc:docChg>
  </pc:docChgLst>
  <pc:docChgLst>
    <pc:chgData name="Signe Gilbro" userId="S::signe.gilbro@ecdc.europa.eu::733bff5b-f06d-4450-9471-ea5e3209ef43" providerId="AD" clId="Web-{249CD23D-8839-2A0E-4AA1-447126A478A5}"/>
    <pc:docChg chg="modSld">
      <pc:chgData name="Signe Gilbro" userId="S::signe.gilbro@ecdc.europa.eu::733bff5b-f06d-4450-9471-ea5e3209ef43" providerId="AD" clId="Web-{249CD23D-8839-2A0E-4AA1-447126A478A5}" dt="2023-01-16T10:25:30.511" v="0"/>
      <pc:docMkLst>
        <pc:docMk/>
      </pc:docMkLst>
      <pc:sldChg chg="addSp delSp modSp">
        <pc:chgData name="Signe Gilbro" userId="S::signe.gilbro@ecdc.europa.eu::733bff5b-f06d-4450-9471-ea5e3209ef43" providerId="AD" clId="Web-{249CD23D-8839-2A0E-4AA1-447126A478A5}" dt="2023-01-16T10:25:30.511" v="0"/>
        <pc:sldMkLst>
          <pc:docMk/>
          <pc:sldMk cId="4230241111" sldId="275"/>
        </pc:sldMkLst>
        <pc:spChg chg="add mod">
          <ac:chgData name="Signe Gilbro" userId="S::signe.gilbro@ecdc.europa.eu::733bff5b-f06d-4450-9471-ea5e3209ef43" providerId="AD" clId="Web-{249CD23D-8839-2A0E-4AA1-447126A478A5}" dt="2023-01-16T10:25:30.511" v="0"/>
          <ac:spMkLst>
            <pc:docMk/>
            <pc:sldMk cId="4230241111" sldId="275"/>
            <ac:spMk id="6" creationId="{E989806D-2602-6385-87ED-475A0A09CDBD}"/>
          </ac:spMkLst>
        </pc:spChg>
        <pc:picChg chg="del">
          <ac:chgData name="Signe Gilbro" userId="S::signe.gilbro@ecdc.europa.eu::733bff5b-f06d-4450-9471-ea5e3209ef43" providerId="AD" clId="Web-{249CD23D-8839-2A0E-4AA1-447126A478A5}" dt="2023-01-16T10:25:30.511" v="0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C1A62FCD-7EBE-ABB8-3D68-2E2307D4097B}"/>
    <pc:docChg chg="modSld">
      <pc:chgData name="Tracy Stefanucci Hellstrom" userId="S::tracy.stefanucci-hellstrom@ecdc.europa.eu::318d6ca6-2c88-406f-b764-72b5385accd8" providerId="AD" clId="Web-{C1A62FCD-7EBE-ABB8-3D68-2E2307D4097B}" dt="2023-09-01T08:20:46.167" v="31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C1A62FCD-7EBE-ABB8-3D68-2E2307D4097B}" dt="2023-09-01T08:19:46.822" v="20" actId="14100"/>
        <pc:sldMkLst>
          <pc:docMk/>
          <pc:sldMk cId="2699041136" sldId="257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18:55.353" v="15" actId="1076"/>
          <ac:spMkLst>
            <pc:docMk/>
            <pc:sldMk cId="2699041136" sldId="257"/>
            <ac:spMk id="2" creationId="{9004E6A6-50F5-30BE-C33A-4AF16800BC05}"/>
          </ac:spMkLst>
        </pc:spChg>
        <pc:picChg chg="mod ord">
          <ac:chgData name="Tracy Stefanucci Hellstrom" userId="S::tracy.stefanucci-hellstrom@ecdc.europa.eu::318d6ca6-2c88-406f-b764-72b5385accd8" providerId="AD" clId="Web-{C1A62FCD-7EBE-ABB8-3D68-2E2307D4097B}" dt="2023-09-01T08:19:46.822" v="20" actId="14100"/>
          <ac:picMkLst>
            <pc:docMk/>
            <pc:sldMk cId="2699041136" sldId="257"/>
            <ac:picMk id="5" creationId="{91FED801-5EE2-F351-441E-5DCD46B4A724}"/>
          </ac:picMkLst>
        </pc:picChg>
      </pc:sldChg>
      <pc:sldChg chg="modSp">
        <pc:chgData name="Tracy Stefanucci Hellstrom" userId="S::tracy.stefanucci-hellstrom@ecdc.europa.eu::318d6ca6-2c88-406f-b764-72b5385accd8" providerId="AD" clId="Web-{C1A62FCD-7EBE-ABB8-3D68-2E2307D4097B}" dt="2023-09-01T08:20:46.167" v="31" actId="1076"/>
        <pc:sldMkLst>
          <pc:docMk/>
          <pc:sldMk cId="1692365865" sldId="258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20:38.932" v="28" actId="1076"/>
          <ac:spMkLst>
            <pc:docMk/>
            <pc:sldMk cId="1692365865" sldId="258"/>
            <ac:spMk id="2" creationId="{6AD2A5FB-641B-DAA4-4EA9-92B990CADD06}"/>
          </ac:spMkLst>
        </pc:spChg>
        <pc:picChg chg="mod">
          <ac:chgData name="Tracy Stefanucci Hellstrom" userId="S::tracy.stefanucci-hellstrom@ecdc.europa.eu::318d6ca6-2c88-406f-b764-72b5385accd8" providerId="AD" clId="Web-{C1A62FCD-7EBE-ABB8-3D68-2E2307D4097B}" dt="2023-09-01T08:20:46.167" v="31" actId="1076"/>
          <ac:picMkLst>
            <pc:docMk/>
            <pc:sldMk cId="1692365865" sldId="258"/>
            <ac:picMk id="5" creationId="{C4C80632-0EB3-55EA-9B00-DAEB7A2F6364}"/>
          </ac:picMkLst>
        </pc:picChg>
      </pc:sldChg>
    </pc:docChg>
  </pc:docChgLst>
  <pc:docChgLst>
    <pc:chgData name="Giuditta Scardina" userId="S::giuditta.scardina@ecdc.europa.eu::9bd3061a-5bac-4992-bf04-f16eaf970848" providerId="AD" clId="Web-{F09E5E19-FD43-802C-0A69-7111D792DD90}"/>
    <pc:docChg chg="addSld delSld modSld sldOrd">
      <pc:chgData name="Giuditta Scardina" userId="S::giuditta.scardina@ecdc.europa.eu::9bd3061a-5bac-4992-bf04-f16eaf970848" providerId="AD" clId="Web-{F09E5E19-FD43-802C-0A69-7111D792DD90}" dt="2022-12-14T10:10:27.228" v="16"/>
      <pc:docMkLst>
        <pc:docMk/>
      </pc:docMkLst>
      <pc:sldChg chg="modSp">
        <pc:chgData name="Giuditta Scardina" userId="S::giuditta.scardina@ecdc.europa.eu::9bd3061a-5bac-4992-bf04-f16eaf970848" providerId="AD" clId="Web-{F09E5E19-FD43-802C-0A69-7111D792DD90}" dt="2022-12-14T10:09:33.540" v="2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F09E5E19-FD43-802C-0A69-7111D792DD90}" dt="2022-12-14T10:09:33.540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uditta Scardina" userId="S::giuditta.scardina@ecdc.europa.eu::9bd3061a-5bac-4992-bf04-f16eaf970848" providerId="AD" clId="Web-{F09E5E19-FD43-802C-0A69-7111D792DD90}" dt="2022-12-14T10:10:08.541" v="9"/>
        <pc:sldMkLst>
          <pc:docMk/>
          <pc:sldMk cId="2797685881" sldId="265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853" v="10"/>
        <pc:sldMkLst>
          <pc:docMk/>
          <pc:sldMk cId="525293768" sldId="266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275" v="8"/>
        <pc:sldMkLst>
          <pc:docMk/>
          <pc:sldMk cId="3786656568" sldId="267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6.400" v="7"/>
        <pc:sldMkLst>
          <pc:docMk/>
          <pc:sldMk cId="2909030456" sldId="268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2.775" v="5"/>
        <pc:sldMkLst>
          <pc:docMk/>
          <pc:sldMk cId="1576077779" sldId="269"/>
        </pc:sldMkLst>
      </pc:sldChg>
      <pc:sldChg chg="addSp delSp modSp del">
        <pc:chgData name="Giuditta Scardina" userId="S::giuditta.scardina@ecdc.europa.eu::9bd3061a-5bac-4992-bf04-f16eaf970848" providerId="AD" clId="Web-{F09E5E19-FD43-802C-0A69-7111D792DD90}" dt="2022-12-14T10:10:25.963" v="15"/>
        <pc:sldMkLst>
          <pc:docMk/>
          <pc:sldMk cId="1104650794" sldId="270"/>
        </pc:sldMkLst>
        <pc:spChg chg="del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4" creationId="{A2235D29-C562-024D-36D5-1BFD13278794}"/>
          </ac:spMkLst>
        </pc:spChg>
        <pc:spChg chg="add mod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6" creationId="{59218F8D-2411-8E41-C6B3-0CBD40380123}"/>
          </ac:spMkLst>
        </pc:spChg>
        <pc:picChg chg="del">
          <ac:chgData name="Giuditta Scardina" userId="S::giuditta.scardina@ecdc.europa.eu::9bd3061a-5bac-4992-bf04-f16eaf970848" providerId="AD" clId="Web-{F09E5E19-FD43-802C-0A69-7111D792DD90}" dt="2022-12-14T10:09:54.509" v="4"/>
          <ac:picMkLst>
            <pc:docMk/>
            <pc:sldMk cId="1104650794" sldId="270"/>
            <ac:picMk id="3" creationId="{2B90A51B-153D-4D90-D2A6-6032F7A2A0BA}"/>
          </ac:picMkLst>
        </pc:picChg>
      </pc:sldChg>
      <pc:sldChg chg="add del replId">
        <pc:chgData name="Giuditta Scardina" userId="S::giuditta.scardina@ecdc.europa.eu::9bd3061a-5bac-4992-bf04-f16eaf970848" providerId="AD" clId="Web-{F09E5E19-FD43-802C-0A69-7111D792DD90}" dt="2022-12-14T10:10:27.228" v="16"/>
        <pc:sldMkLst>
          <pc:docMk/>
          <pc:sldMk cId="911279376" sldId="271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5.244" v="6"/>
        <pc:sldMkLst>
          <pc:docMk/>
          <pc:sldMk cId="1852329159" sldId="271"/>
        </pc:sldMkLst>
      </pc:sldChg>
      <pc:sldChg chg="new ord">
        <pc:chgData name="Giuditta Scardina" userId="S::giuditta.scardina@ecdc.europa.eu::9bd3061a-5bac-4992-bf04-f16eaf970848" providerId="AD" clId="Web-{F09E5E19-FD43-802C-0A69-7111D792DD90}" dt="2022-12-14T10:10:21.306" v="13"/>
        <pc:sldMkLst>
          <pc:docMk/>
          <pc:sldMk cId="1539303120" sldId="272"/>
        </pc:sldMkLst>
      </pc:sldChg>
      <pc:sldChg chg="new">
        <pc:chgData name="Giuditta Scardina" userId="S::giuditta.scardina@ecdc.europa.eu::9bd3061a-5bac-4992-bf04-f16eaf970848" providerId="AD" clId="Web-{F09E5E19-FD43-802C-0A69-7111D792DD90}" dt="2022-12-14T10:10:23.650" v="14"/>
        <pc:sldMkLst>
          <pc:docMk/>
          <pc:sldMk cId="2244080328" sldId="273"/>
        </pc:sldMkLst>
      </pc:sldChg>
    </pc:docChg>
  </pc:docChgLst>
  <pc:docChgLst>
    <pc:chgData clId="Web-{BCCF177C-489E-A4A1-2A9D-A64073808FEC}"/>
    <pc:docChg chg="modSld">
      <pc:chgData name="" userId="" providerId="" clId="Web-{BCCF177C-489E-A4A1-2A9D-A64073808FEC}" dt="2023-04-19T12:24:34.853" v="0" actId="20577"/>
      <pc:docMkLst>
        <pc:docMk/>
      </pc:docMkLst>
      <pc:sldChg chg="modSp">
        <pc:chgData name="" userId="" providerId="" clId="Web-{BCCF177C-489E-A4A1-2A9D-A64073808FEC}" dt="2023-04-19T12:24:34.853" v="0" actId="20577"/>
        <pc:sldMkLst>
          <pc:docMk/>
          <pc:sldMk cId="4007109742" sldId="256"/>
        </pc:sldMkLst>
        <pc:spChg chg="mod">
          <ac:chgData name="" userId="" providerId="" clId="Web-{BCCF177C-489E-A4A1-2A9D-A64073808FEC}" dt="2023-04-19T12:24:34.85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erina Crawford" userId="S::katerina.crawford@ecdc.europa.eu::80663c0f-fe5c-482e-a7e0-019a3b7b2e6d" providerId="AD" clId="Web-{820806AE-6EFF-227B-15C3-04D626E6EF84}"/>
    <pc:docChg chg="modSld">
      <pc:chgData name="Katerina Crawford" userId="S::katerina.crawford@ecdc.europa.eu::80663c0f-fe5c-482e-a7e0-019a3b7b2e6d" providerId="AD" clId="Web-{820806AE-6EFF-227B-15C3-04D626E6EF84}" dt="2023-07-21T07:40:42.051" v="4" actId="14100"/>
      <pc:docMkLst>
        <pc:docMk/>
      </pc:docMkLst>
      <pc:sldChg chg="addSp modSp">
        <pc:chgData name="Katerina Crawford" userId="S::katerina.crawford@ecdc.europa.eu::80663c0f-fe5c-482e-a7e0-019a3b7b2e6d" providerId="AD" clId="Web-{820806AE-6EFF-227B-15C3-04D626E6EF84}" dt="2023-07-21T07:40:42.051" v="4" actId="14100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820806AE-6EFF-227B-15C3-04D626E6EF84}" dt="2023-07-21T07:40:27.754" v="1" actId="20577"/>
          <ac:spMkLst>
            <pc:docMk/>
            <pc:sldMk cId="414236142" sldId="281"/>
            <ac:spMk id="2" creationId="{918CBF6C-5CC6-6D51-6D93-316E1668862B}"/>
          </ac:spMkLst>
        </pc:spChg>
        <pc:picChg chg="add mod">
          <ac:chgData name="Katerina Crawford" userId="S::katerina.crawford@ecdc.europa.eu::80663c0f-fe5c-482e-a7e0-019a3b7b2e6d" providerId="AD" clId="Web-{820806AE-6EFF-227B-15C3-04D626E6EF84}" dt="2023-07-21T07:40:42.051" v="4" actId="14100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Jon Bilbatua" userId="S::jon.bilbatua@ecdc.europa.eu::799cd09a-c23e-42a4-a7ce-fb4603bc8cb0" providerId="AD" clId="Web-{E85100A7-3EE2-C067-94E3-BD5A601AC872}"/>
    <pc:docChg chg="delSld modSld">
      <pc:chgData name="Jon Bilbatua" userId="S::jon.bilbatua@ecdc.europa.eu::799cd09a-c23e-42a4-a7ce-fb4603bc8cb0" providerId="AD" clId="Web-{E85100A7-3EE2-C067-94E3-BD5A601AC872}" dt="2023-06-20T13:12:26.060" v="6"/>
      <pc:docMkLst>
        <pc:docMk/>
      </pc:docMkLst>
      <pc:sldChg chg="modSp">
        <pc:chgData name="Jon Bilbatua" userId="S::jon.bilbatua@ecdc.europa.eu::799cd09a-c23e-42a4-a7ce-fb4603bc8cb0" providerId="AD" clId="Web-{E85100A7-3EE2-C067-94E3-BD5A601AC872}" dt="2023-06-20T13:12:17.623" v="3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5100A7-3EE2-C067-94E3-BD5A601AC872}" dt="2023-06-20T13:12:17.62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E85100A7-3EE2-C067-94E3-BD5A601AC872}" dt="2023-06-20T13:12:26.060" v="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E85100A7-3EE2-C067-94E3-BD5A601AC872}" dt="2023-06-20T13:12:24.201" v="5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Jon Bilbatua" userId="S::jon.bilbatua@ecdc.europa.eu::799cd09a-c23e-42a4-a7ce-fb4603bc8cb0" providerId="AD" clId="Web-{E85100A7-3EE2-C067-94E3-BD5A601AC872}" dt="2023-06-20T13:12:26.060" v="6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Jon Bilbatua" userId="S::jon.bilbatua@ecdc.europa.eu::799cd09a-c23e-42a4-a7ce-fb4603bc8cb0" providerId="AD" clId="Web-{E85100A7-3EE2-C067-94E3-BD5A601AC872}" dt="2023-06-20T13:12:06.357" v="0"/>
        <pc:sldMkLst>
          <pc:docMk/>
          <pc:sldMk cId="2976807622" sldId="279"/>
        </pc:sldMkLst>
      </pc:sldChg>
      <pc:sldChg chg="del">
        <pc:chgData name="Jon Bilbatua" userId="S::jon.bilbatua@ecdc.europa.eu::799cd09a-c23e-42a4-a7ce-fb4603bc8cb0" providerId="AD" clId="Web-{E85100A7-3EE2-C067-94E3-BD5A601AC872}" dt="2023-06-20T13:12:08.857" v="1"/>
        <pc:sldMkLst>
          <pc:docMk/>
          <pc:sldMk cId="894811809" sldId="280"/>
        </pc:sldMkLst>
      </pc:sldChg>
      <pc:sldChg chg="del">
        <pc:chgData name="Jon Bilbatua" userId="S::jon.bilbatua@ecdc.europa.eu::799cd09a-c23e-42a4-a7ce-fb4603bc8cb0" providerId="AD" clId="Web-{E85100A7-3EE2-C067-94E3-BD5A601AC872}" dt="2023-06-20T13:12:10.388" v="2"/>
        <pc:sldMkLst>
          <pc:docMk/>
          <pc:sldMk cId="3387004012" sldId="281"/>
        </pc:sldMkLst>
      </pc:sldChg>
    </pc:docChg>
  </pc:docChgLst>
  <pc:docChgLst>
    <pc:chgData name="Jon Bilbatua" userId="799cd09a-c23e-42a4-a7ce-fb4603bc8cb0" providerId="ADAL" clId="{4F826332-E00A-4AFA-AEBB-3C0907166BE4}"/>
    <pc:docChg chg="undo redo custSel addSld modSld">
      <pc:chgData name="Jon Bilbatua" userId="799cd09a-c23e-42a4-a7ce-fb4603bc8cb0" providerId="ADAL" clId="{4F826332-E00A-4AFA-AEBB-3C0907166BE4}" dt="2023-11-10T11:40:41.972" v="161"/>
      <pc:docMkLst>
        <pc:docMk/>
      </pc:docMkLst>
      <pc:sldChg chg="addSp modSp mod">
        <pc:chgData name="Jon Bilbatua" userId="799cd09a-c23e-42a4-a7ce-fb4603bc8cb0" providerId="ADAL" clId="{4F826332-E00A-4AFA-AEBB-3C0907166BE4}" dt="2023-11-10T11:36:42.295" v="107" actId="1076"/>
        <pc:sldMkLst>
          <pc:docMk/>
          <pc:sldMk cId="522456625" sldId="372"/>
        </pc:sldMkLst>
        <pc:spChg chg="add mod">
          <ac:chgData name="Jon Bilbatua" userId="799cd09a-c23e-42a4-a7ce-fb4603bc8cb0" providerId="ADAL" clId="{4F826332-E00A-4AFA-AEBB-3C0907166BE4}" dt="2023-11-10T11:36:37.393" v="105" actId="20577"/>
          <ac:spMkLst>
            <pc:docMk/>
            <pc:sldMk cId="522456625" sldId="372"/>
            <ac:spMk id="2" creationId="{D914DACC-1F69-22EB-6765-EDE08325A902}"/>
          </ac:spMkLst>
        </pc:spChg>
        <pc:picChg chg="mod">
          <ac:chgData name="Jon Bilbatua" userId="799cd09a-c23e-42a4-a7ce-fb4603bc8cb0" providerId="ADAL" clId="{4F826332-E00A-4AFA-AEBB-3C0907166BE4}" dt="2023-11-10T11:36:42.295" v="107" actId="1076"/>
          <ac:picMkLst>
            <pc:docMk/>
            <pc:sldMk cId="522456625" sldId="372"/>
            <ac:picMk id="5" creationId="{7181A433-4AFC-F261-43C8-A2C621D8B8B1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40.470" v="119"/>
        <pc:sldMkLst>
          <pc:docMk/>
          <pc:sldMk cId="2760062497" sldId="373"/>
        </pc:sldMkLst>
        <pc:spChg chg="mod">
          <ac:chgData name="Jon Bilbatua" userId="799cd09a-c23e-42a4-a7ce-fb4603bc8cb0" providerId="ADAL" clId="{4F826332-E00A-4AFA-AEBB-3C0907166BE4}" dt="2023-11-10T11:38:40.470" v="119"/>
          <ac:spMkLst>
            <pc:docMk/>
            <pc:sldMk cId="2760062497" sldId="373"/>
            <ac:spMk id="2" creationId="{EBB3C5B2-D839-781E-FDD7-D443761FAC0D}"/>
          </ac:spMkLst>
        </pc:spChg>
        <pc:spChg chg="del">
          <ac:chgData name="Jon Bilbatua" userId="799cd09a-c23e-42a4-a7ce-fb4603bc8cb0" providerId="ADAL" clId="{4F826332-E00A-4AFA-AEBB-3C0907166BE4}" dt="2023-11-10T11:37:42.215" v="114"/>
          <ac:spMkLst>
            <pc:docMk/>
            <pc:sldMk cId="2760062497" sldId="373"/>
            <ac:spMk id="3" creationId="{5EC15038-FF14-D1AC-6124-FF7C2F0153C7}"/>
          </ac:spMkLst>
        </pc:spChg>
        <pc:picChg chg="add mod">
          <ac:chgData name="Jon Bilbatua" userId="799cd09a-c23e-42a4-a7ce-fb4603bc8cb0" providerId="ADAL" clId="{4F826332-E00A-4AFA-AEBB-3C0907166BE4}" dt="2023-11-10T11:37:42.215" v="114"/>
          <ac:picMkLst>
            <pc:docMk/>
            <pc:sldMk cId="2760062497" sldId="373"/>
            <ac:picMk id="6" creationId="{676C7A19-1065-1EA4-AACD-90E46F6CC4AB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1.542" v="122"/>
        <pc:sldMkLst>
          <pc:docMk/>
          <pc:sldMk cId="4069392258" sldId="374"/>
        </pc:sldMkLst>
        <pc:spChg chg="mod">
          <ac:chgData name="Jon Bilbatua" userId="799cd09a-c23e-42a4-a7ce-fb4603bc8cb0" providerId="ADAL" clId="{4F826332-E00A-4AFA-AEBB-3C0907166BE4}" dt="2023-11-10T11:38:51.542" v="122"/>
          <ac:spMkLst>
            <pc:docMk/>
            <pc:sldMk cId="4069392258" sldId="374"/>
            <ac:spMk id="2" creationId="{77B1C56A-7061-A276-D2F8-90364CBB5FA6}"/>
          </ac:spMkLst>
        </pc:spChg>
        <pc:spChg chg="del">
          <ac:chgData name="Jon Bilbatua" userId="799cd09a-c23e-42a4-a7ce-fb4603bc8cb0" providerId="ADAL" clId="{4F826332-E00A-4AFA-AEBB-3C0907166BE4}" dt="2023-11-10T11:37:52.927" v="115"/>
          <ac:spMkLst>
            <pc:docMk/>
            <pc:sldMk cId="4069392258" sldId="374"/>
            <ac:spMk id="3" creationId="{A43CD9E9-3F6F-0B7B-C0F4-AD1E2989D536}"/>
          </ac:spMkLst>
        </pc:spChg>
        <pc:picChg chg="add mod">
          <ac:chgData name="Jon Bilbatua" userId="799cd09a-c23e-42a4-a7ce-fb4603bc8cb0" providerId="ADAL" clId="{4F826332-E00A-4AFA-AEBB-3C0907166BE4}" dt="2023-11-10T11:37:52.927" v="115"/>
          <ac:picMkLst>
            <pc:docMk/>
            <pc:sldMk cId="4069392258" sldId="374"/>
            <ac:picMk id="6" creationId="{90D39DD4-CF3B-A837-8EDB-9C88137C6B02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9.563" v="125"/>
        <pc:sldMkLst>
          <pc:docMk/>
          <pc:sldMk cId="2919576226" sldId="375"/>
        </pc:sldMkLst>
        <pc:spChg chg="mod">
          <ac:chgData name="Jon Bilbatua" userId="799cd09a-c23e-42a4-a7ce-fb4603bc8cb0" providerId="ADAL" clId="{4F826332-E00A-4AFA-AEBB-3C0907166BE4}" dt="2023-11-10T11:38:59.563" v="125"/>
          <ac:spMkLst>
            <pc:docMk/>
            <pc:sldMk cId="2919576226" sldId="375"/>
            <ac:spMk id="2" creationId="{24930690-FFEC-8A5C-0383-005E0CC79883}"/>
          </ac:spMkLst>
        </pc:spChg>
        <pc:spChg chg="del">
          <ac:chgData name="Jon Bilbatua" userId="799cd09a-c23e-42a4-a7ce-fb4603bc8cb0" providerId="ADAL" clId="{4F826332-E00A-4AFA-AEBB-3C0907166BE4}" dt="2023-11-10T11:38:03.357" v="116"/>
          <ac:spMkLst>
            <pc:docMk/>
            <pc:sldMk cId="2919576226" sldId="375"/>
            <ac:spMk id="3" creationId="{507FEF66-357C-0D1A-12D7-3B63274E34A0}"/>
          </ac:spMkLst>
        </pc:spChg>
        <pc:picChg chg="add mod">
          <ac:chgData name="Jon Bilbatua" userId="799cd09a-c23e-42a4-a7ce-fb4603bc8cb0" providerId="ADAL" clId="{4F826332-E00A-4AFA-AEBB-3C0907166BE4}" dt="2023-11-10T11:38:03.357" v="116"/>
          <ac:picMkLst>
            <pc:docMk/>
            <pc:sldMk cId="2919576226" sldId="375"/>
            <ac:picMk id="6" creationId="{D2CB2FDC-3163-065A-DAF3-F3E7FE879554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41.972" v="161"/>
        <pc:sldMkLst>
          <pc:docMk/>
          <pc:sldMk cId="3307302397" sldId="376"/>
        </pc:sldMkLst>
        <pc:spChg chg="mod">
          <ac:chgData name="Jon Bilbatua" userId="799cd09a-c23e-42a4-a7ce-fb4603bc8cb0" providerId="ADAL" clId="{4F826332-E00A-4AFA-AEBB-3C0907166BE4}" dt="2023-11-10T11:39:09.352" v="129" actId="27636"/>
          <ac:spMkLst>
            <pc:docMk/>
            <pc:sldMk cId="3307302397" sldId="376"/>
            <ac:spMk id="2" creationId="{7E90759B-139C-03D2-B318-7CD4A0A7E3F8}"/>
          </ac:spMkLst>
        </pc:spChg>
        <pc:spChg chg="del">
          <ac:chgData name="Jon Bilbatua" userId="799cd09a-c23e-42a4-a7ce-fb4603bc8cb0" providerId="ADAL" clId="{4F826332-E00A-4AFA-AEBB-3C0907166BE4}" dt="2023-11-10T11:40:41.972" v="161"/>
          <ac:spMkLst>
            <pc:docMk/>
            <pc:sldMk cId="3307302397" sldId="376"/>
            <ac:spMk id="3" creationId="{7747B303-620C-02DB-F68F-EAB62D55897E}"/>
          </ac:spMkLst>
        </pc:spChg>
        <pc:picChg chg="add mod">
          <ac:chgData name="Jon Bilbatua" userId="799cd09a-c23e-42a4-a7ce-fb4603bc8cb0" providerId="ADAL" clId="{4F826332-E00A-4AFA-AEBB-3C0907166BE4}" dt="2023-11-10T11:40:41.972" v="161"/>
          <ac:picMkLst>
            <pc:docMk/>
            <pc:sldMk cId="3307302397" sldId="376"/>
            <ac:picMk id="6" creationId="{3FA9D68D-2FDC-C356-1E59-673FC3A2E41F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7.847" v="160"/>
        <pc:sldMkLst>
          <pc:docMk/>
          <pc:sldMk cId="4089561097" sldId="377"/>
        </pc:sldMkLst>
        <pc:spChg chg="mod">
          <ac:chgData name="Jon Bilbatua" userId="799cd09a-c23e-42a4-a7ce-fb4603bc8cb0" providerId="ADAL" clId="{4F826332-E00A-4AFA-AEBB-3C0907166BE4}" dt="2023-11-10T11:39:49.010" v="149" actId="27636"/>
          <ac:spMkLst>
            <pc:docMk/>
            <pc:sldMk cId="4089561097" sldId="377"/>
            <ac:spMk id="2" creationId="{69786C13-CB07-D71C-91EF-C70156AB1A5A}"/>
          </ac:spMkLst>
        </pc:spChg>
        <pc:spChg chg="add del">
          <ac:chgData name="Jon Bilbatua" userId="799cd09a-c23e-42a4-a7ce-fb4603bc8cb0" providerId="ADAL" clId="{4F826332-E00A-4AFA-AEBB-3C0907166BE4}" dt="2023-11-10T11:39:27.227" v="134"/>
          <ac:spMkLst>
            <pc:docMk/>
            <pc:sldMk cId="4089561097" sldId="377"/>
            <ac:spMk id="3" creationId="{4D432357-AC6A-E590-B400-8BEBD8307107}"/>
          </ac:spMkLst>
        </pc:spChg>
        <pc:spChg chg="add del mod">
          <ac:chgData name="Jon Bilbatua" userId="799cd09a-c23e-42a4-a7ce-fb4603bc8cb0" providerId="ADAL" clId="{4F826332-E00A-4AFA-AEBB-3C0907166BE4}" dt="2023-11-10T11:40:37.847" v="160"/>
          <ac:spMkLst>
            <pc:docMk/>
            <pc:sldMk cId="4089561097" sldId="377"/>
            <ac:spMk id="11" creationId="{B0A7B936-3C6C-F187-25AB-4D203A0D6943}"/>
          </ac:spMkLst>
        </pc:spChg>
        <pc:graphicFrameChg chg="add del mod">
          <ac:chgData name="Jon Bilbatua" userId="799cd09a-c23e-42a4-a7ce-fb4603bc8cb0" providerId="ADAL" clId="{4F826332-E00A-4AFA-AEBB-3C0907166BE4}" dt="2023-11-10T11:39:21.973" v="131"/>
          <ac:graphicFrameMkLst>
            <pc:docMk/>
            <pc:sldMk cId="4089561097" sldId="377"/>
            <ac:graphicFrameMk id="5" creationId="{FD42B20B-8C99-8A50-E81D-04A112223125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24.611" v="133"/>
          <ac:graphicFrameMkLst>
            <pc:docMk/>
            <pc:sldMk cId="4089561097" sldId="377"/>
            <ac:graphicFrameMk id="6" creationId="{D8CA9A88-780A-B6DD-0BAD-6196E9A05AA8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53.840" v="152" actId="478"/>
          <ac:graphicFrameMkLst>
            <pc:docMk/>
            <pc:sldMk cId="4089561097" sldId="377"/>
            <ac:graphicFrameMk id="7" creationId="{8DE0CB7D-D44C-DFD1-100F-A3E0B1363740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33.294" v="136" actId="478"/>
          <ac:graphicFrameMkLst>
            <pc:docMk/>
            <pc:sldMk cId="4089561097" sldId="377"/>
            <ac:graphicFrameMk id="8" creationId="{276BC758-7C5A-1384-F595-6618571F6353}"/>
          </ac:graphicFrameMkLst>
        </pc:graphicFrameChg>
        <pc:graphicFrameChg chg="add del mod modGraphic">
          <ac:chgData name="Jon Bilbatua" userId="799cd09a-c23e-42a4-a7ce-fb4603bc8cb0" providerId="ADAL" clId="{4F826332-E00A-4AFA-AEBB-3C0907166BE4}" dt="2023-11-10T11:39:52.383" v="151" actId="478"/>
          <ac:graphicFrameMkLst>
            <pc:docMk/>
            <pc:sldMk cId="4089561097" sldId="377"/>
            <ac:graphicFrameMk id="9" creationId="{95FF6C1A-F98A-F708-4947-7C0D40CA142B}"/>
          </ac:graphicFrameMkLst>
        </pc:graphicFrameChg>
        <pc:picChg chg="add mod">
          <ac:chgData name="Jon Bilbatua" userId="799cd09a-c23e-42a4-a7ce-fb4603bc8cb0" providerId="ADAL" clId="{4F826332-E00A-4AFA-AEBB-3C0907166BE4}" dt="2023-11-10T11:40:37.847" v="160"/>
          <ac:picMkLst>
            <pc:docMk/>
            <pc:sldMk cId="4089561097" sldId="377"/>
            <ac:picMk id="13" creationId="{DA0DC306-DC86-D21D-2FAA-6F3E0CFC8889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1.397" v="159"/>
        <pc:sldMkLst>
          <pc:docMk/>
          <pc:sldMk cId="3547445342" sldId="378"/>
        </pc:sldMkLst>
        <pc:spChg chg="mod">
          <ac:chgData name="Jon Bilbatua" userId="799cd09a-c23e-42a4-a7ce-fb4603bc8cb0" providerId="ADAL" clId="{4F826332-E00A-4AFA-AEBB-3C0907166BE4}" dt="2023-11-10T11:40:07.377" v="158" actId="20577"/>
          <ac:spMkLst>
            <pc:docMk/>
            <pc:sldMk cId="3547445342" sldId="378"/>
            <ac:spMk id="2" creationId="{8B67CD73-39F3-0645-8E12-82140F32A93E}"/>
          </ac:spMkLst>
        </pc:spChg>
        <pc:spChg chg="del">
          <ac:chgData name="Jon Bilbatua" userId="799cd09a-c23e-42a4-a7ce-fb4603bc8cb0" providerId="ADAL" clId="{4F826332-E00A-4AFA-AEBB-3C0907166BE4}" dt="2023-11-10T11:40:31.397" v="159"/>
          <ac:spMkLst>
            <pc:docMk/>
            <pc:sldMk cId="3547445342" sldId="378"/>
            <ac:spMk id="3" creationId="{53F3C033-9825-1C2A-A2D5-75B1F7F38F99}"/>
          </ac:spMkLst>
        </pc:spChg>
        <pc:picChg chg="add mod">
          <ac:chgData name="Jon Bilbatua" userId="799cd09a-c23e-42a4-a7ce-fb4603bc8cb0" providerId="ADAL" clId="{4F826332-E00A-4AFA-AEBB-3C0907166BE4}" dt="2023-11-10T11:40:31.397" v="159"/>
          <ac:picMkLst>
            <pc:docMk/>
            <pc:sldMk cId="3547445342" sldId="378"/>
            <ac:picMk id="6" creationId="{CA9E0713-F4BF-C6C2-1F6C-34FF4E64B83B}"/>
          </ac:picMkLst>
        </pc:picChg>
      </pc:sldChg>
    </pc:docChg>
  </pc:docChgLst>
  <pc:docChgLst>
    <pc:chgData name="Grazina Mirinaviciute" userId="badb3164-3f3f-4e72-ad8c-955371e463db" providerId="ADAL" clId="{1A13FE87-5A72-45A4-94AD-1D92EF74AFF1}"/>
    <pc:docChg chg="modSld">
      <pc:chgData name="Grazina Mirinaviciute" userId="badb3164-3f3f-4e72-ad8c-955371e463db" providerId="ADAL" clId="{1A13FE87-5A72-45A4-94AD-1D92EF74AFF1}" dt="2023-09-29T09:38:00.742" v="1" actId="14100"/>
      <pc:docMkLst>
        <pc:docMk/>
      </pc:docMkLst>
      <pc:sldChg chg="modSp mod">
        <pc:chgData name="Grazina Mirinaviciute" userId="badb3164-3f3f-4e72-ad8c-955371e463db" providerId="ADAL" clId="{1A13FE87-5A72-45A4-94AD-1D92EF74AFF1}" dt="2023-09-29T09:38:00.742" v="1" actId="14100"/>
        <pc:sldMkLst>
          <pc:docMk/>
          <pc:sldMk cId="1776460217" sldId="259"/>
        </pc:sldMkLst>
        <pc:picChg chg="mod">
          <ac:chgData name="Grazina Mirinaviciute" userId="badb3164-3f3f-4e72-ad8c-955371e463db" providerId="ADAL" clId="{1A13FE87-5A72-45A4-94AD-1D92EF74AFF1}" dt="2023-09-29T09:38:00.742" v="1" actId="14100"/>
          <ac:picMkLst>
            <pc:docMk/>
            <pc:sldMk cId="1776460217" sldId="259"/>
            <ac:picMk id="5" creationId="{2BCB5C1B-CE7C-5E5F-72C7-DF3D0B535B51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A13A9DB9-1965-D863-4C8F-C5F694B5A771}"/>
    <pc:docChg chg="modSld">
      <pc:chgData name="Grazina Mirinaviciute" userId="S::grazina.mirinaviciute@ecdc.europa.eu::badb3164-3f3f-4e72-ad8c-955371e463db" providerId="AD" clId="Web-{A13A9DB9-1965-D863-4C8F-C5F694B5A771}" dt="2023-05-26T08:05:34.333" v="21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13A9DB9-1965-D863-4C8F-C5F694B5A771}" dt="2023-05-26T08:05:34.333" v="21" actId="1076"/>
        <pc:sldMkLst>
          <pc:docMk/>
          <pc:sldMk cId="1612431609" sldId="276"/>
        </pc:sldMkLst>
        <pc:spChg chg="mod">
          <ac:chgData name="Grazina Mirinaviciute" userId="S::grazina.mirinaviciute@ecdc.europa.eu::badb3164-3f3f-4e72-ad8c-955371e463db" providerId="AD" clId="Web-{A13A9DB9-1965-D863-4C8F-C5F694B5A771}" dt="2023-05-26T08:04:11.408" v="5" actId="20577"/>
          <ac:spMkLst>
            <pc:docMk/>
            <pc:sldMk cId="1612431609" sldId="276"/>
            <ac:spMk id="2" creationId="{AA5884DE-67B1-1A88-78D5-F314BD68954B}"/>
          </ac:spMkLst>
        </pc:spChg>
        <pc:spChg chg="add mod">
          <ac:chgData name="Grazina Mirinaviciute" userId="S::grazina.mirinaviciute@ecdc.europa.eu::badb3164-3f3f-4e72-ad8c-955371e463db" providerId="AD" clId="Web-{A13A9DB9-1965-D863-4C8F-C5F694B5A771}" dt="2023-05-26T08:05:34.333" v="21" actId="1076"/>
          <ac:spMkLst>
            <pc:docMk/>
            <pc:sldMk cId="1612431609" sldId="276"/>
            <ac:spMk id="8" creationId="{D6AA7A1C-DF25-6958-CE07-1D2B3C21D684}"/>
          </ac:spMkLst>
        </pc:spChg>
        <pc:graphicFrameChg chg="add del mod">
          <ac:chgData name="Grazina Mirinaviciute" userId="S::grazina.mirinaviciute@ecdc.europa.eu::badb3164-3f3f-4e72-ad8c-955371e463db" providerId="AD" clId="Web-{A13A9DB9-1965-D863-4C8F-C5F694B5A771}" dt="2023-05-26T08:03:58.688" v="3"/>
          <ac:graphicFrameMkLst>
            <pc:docMk/>
            <pc:sldMk cId="1612431609" sldId="276"/>
            <ac:graphicFrameMk id="5" creationId="{1B925E43-D9CB-0243-DED1-853AC6A326A4}"/>
          </ac:graphicFrameMkLst>
        </pc:graphicFrameChg>
        <pc:picChg chg="add mod">
          <ac:chgData name="Grazina Mirinaviciute" userId="S::grazina.mirinaviciute@ecdc.europa.eu::badb3164-3f3f-4e72-ad8c-955371e463db" providerId="AD" clId="Web-{A13A9DB9-1965-D863-4C8F-C5F694B5A771}" dt="2023-05-26T08:04:45.268" v="11" actId="1076"/>
          <ac:picMkLst>
            <pc:docMk/>
            <pc:sldMk cId="1612431609" sldId="276"/>
            <ac:picMk id="6" creationId="{AC6CD965-B1CE-81F6-8BCA-3F6ED27DC7A4}"/>
          </ac:picMkLst>
        </pc:picChg>
        <pc:picChg chg="add mod">
          <ac:chgData name="Grazina Mirinaviciute" userId="S::grazina.mirinaviciute@ecdc.europa.eu::badb3164-3f3f-4e72-ad8c-955371e463db" providerId="AD" clId="Web-{A13A9DB9-1965-D863-4C8F-C5F694B5A771}" dt="2023-05-26T08:04:57.331" v="12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2E6EE4EE-4D01-2228-ADB5-34D64A31E637}"/>
    <pc:docChg chg="modSld">
      <pc:chgData name="Tracy Stefanucci Hellstrom" userId="S::tracy.stefanucci-hellstrom@ecdc.europa.eu::318d6ca6-2c88-406f-b764-72b5385accd8" providerId="AD" clId="Web-{2E6EE4EE-4D01-2228-ADB5-34D64A31E637}" dt="2023-09-27T13:48:45.364" v="3" actId="20577"/>
      <pc:docMkLst>
        <pc:docMk/>
      </pc:docMkLst>
      <pc:sldChg chg="modSp">
        <pc:chgData name="Tracy Stefanucci Hellstrom" userId="S::tracy.stefanucci-hellstrom@ecdc.europa.eu::318d6ca6-2c88-406f-b764-72b5385accd8" providerId="AD" clId="Web-{2E6EE4EE-4D01-2228-ADB5-34D64A31E637}" dt="2023-09-27T13:48:45.364" v="3" actId="20577"/>
        <pc:sldMkLst>
          <pc:docMk/>
          <pc:sldMk cId="4007109742" sldId="256"/>
        </pc:sldMkLst>
        <pc:spChg chg="mod">
          <ac:chgData name="Tracy Stefanucci Hellstrom" userId="S::tracy.stefanucci-hellstrom@ecdc.europa.eu::318d6ca6-2c88-406f-b764-72b5385accd8" providerId="AD" clId="Web-{2E6EE4EE-4D01-2228-ADB5-34D64A31E637}" dt="2023-09-27T13:48:45.364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CAE27F61-3233-48B6-97D4-85AF9FCB4FA5}"/>
    <pc:docChg chg="custSel addSld modSld">
      <pc:chgData name="Laura Espinosa" userId="aa594515-41af-4434-a66c-8acf261628e2" providerId="ADAL" clId="{CAE27F61-3233-48B6-97D4-85AF9FCB4FA5}" dt="2023-04-11T07:11:40.758" v="46" actId="20577"/>
      <pc:docMkLst>
        <pc:docMk/>
      </pc:docMkLst>
      <pc:sldChg chg="addSp delSp modSp add mod">
        <pc:chgData name="Laura Espinosa" userId="aa594515-41af-4434-a66c-8acf261628e2" providerId="ADAL" clId="{CAE27F61-3233-48B6-97D4-85AF9FCB4FA5}" dt="2023-04-11T07:11:32.798" v="36" actId="20577"/>
        <pc:sldMkLst>
          <pc:docMk/>
          <pc:sldMk cId="1612431609" sldId="276"/>
        </pc:sldMkLst>
        <pc:spChg chg="mod">
          <ac:chgData name="Laura Espinosa" userId="aa594515-41af-4434-a66c-8acf261628e2" providerId="ADAL" clId="{CAE27F61-3233-48B6-97D4-85AF9FCB4FA5}" dt="2023-04-11T07:11:32.798" v="36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CAE27F61-3233-48B6-97D4-85AF9FCB4FA5}" dt="2023-04-11T07:08:42.418" v="7" actId="14100"/>
          <ac:picMkLst>
            <pc:docMk/>
            <pc:sldMk cId="1612431609" sldId="276"/>
            <ac:picMk id="5" creationId="{4F91E89B-22C7-EEDE-0A0E-1C1B6FAF0CE2}"/>
          </ac:picMkLst>
        </pc:picChg>
        <pc:picChg chg="del">
          <ac:chgData name="Laura Espinosa" userId="aa594515-41af-4434-a66c-8acf261628e2" providerId="ADAL" clId="{CAE27F61-3233-48B6-97D4-85AF9FCB4FA5}" dt="2023-04-11T07:08:17.683" v="1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36.867" v="41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CAE27F61-3233-48B6-97D4-85AF9FCB4FA5}" dt="2023-04-11T07:11:36.867" v="41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CAE27F61-3233-48B6-97D4-85AF9FCB4FA5}" dt="2023-04-11T07:09:08.235" v="14" actId="14100"/>
          <ac:picMkLst>
            <pc:docMk/>
            <pc:sldMk cId="3711122494" sldId="277"/>
            <ac:picMk id="5" creationId="{0E312E82-0536-79C7-FA3D-2FB4DAB0A232}"/>
          </ac:picMkLst>
        </pc:picChg>
        <pc:picChg chg="del">
          <ac:chgData name="Laura Espinosa" userId="aa594515-41af-4434-a66c-8acf261628e2" providerId="ADAL" clId="{CAE27F61-3233-48B6-97D4-85AF9FCB4FA5}" dt="2023-04-11T07:08:47.063" v="8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40.758" v="46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CAE27F61-3233-48B6-97D4-85AF9FCB4FA5}" dt="2023-04-11T07:11:40.758" v="46" actId="20577"/>
          <ac:spMkLst>
            <pc:docMk/>
            <pc:sldMk cId="1327062939" sldId="279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CAE27F61-3233-48B6-97D4-85AF9FCB4FA5}" dt="2023-04-11T07:10:00.810" v="30" actId="14100"/>
          <ac:picMkLst>
            <pc:docMk/>
            <pc:sldMk cId="1327062939" sldId="279"/>
            <ac:picMk id="5" creationId="{EC1CF9CE-1E67-6704-AFEA-82FFCA1877C4}"/>
          </ac:picMkLst>
        </pc:picChg>
        <pc:picChg chg="del">
          <ac:chgData name="Laura Espinosa" userId="aa594515-41af-4434-a66c-8acf261628e2" providerId="ADAL" clId="{CAE27F61-3233-48B6-97D4-85AF9FCB4FA5}" dt="2023-04-11T07:09:10.886" v="15" actId="478"/>
          <ac:picMkLst>
            <pc:docMk/>
            <pc:sldMk cId="1327062939" sldId="279"/>
            <ac:picMk id="6" creationId="{D56BFCC9-EB98-D2EC-01B9-B585CCCF39AC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649CCC65-B766-D690-B635-22C6B7EB2DCF}"/>
    <pc:docChg chg="addSld">
      <pc:chgData name="Grazina Mirinaviciute" userId="S::grazina.mirinaviciute@ecdc.europa.eu::badb3164-3f3f-4e72-ad8c-955371e463db" providerId="AD" clId="Web-{649CCC65-B766-D690-B635-22C6B7EB2DCF}" dt="2023-02-02T21:01:21.990" v="3"/>
      <pc:docMkLst>
        <pc:docMk/>
      </pc:docMkLst>
      <pc:sldChg chg="new">
        <pc:chgData name="Grazina Mirinaviciute" userId="S::grazina.mirinaviciute@ecdc.europa.eu::badb3164-3f3f-4e72-ad8c-955371e463db" providerId="AD" clId="Web-{649CCC65-B766-D690-B635-22C6B7EB2DCF}" dt="2023-02-02T21:01:11.224" v="0"/>
        <pc:sldMkLst>
          <pc:docMk/>
          <pc:sldMk cId="1921904157" sldId="280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4.506" v="1"/>
        <pc:sldMkLst>
          <pc:docMk/>
          <pc:sldMk cId="3976622138" sldId="281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7.771" v="2"/>
        <pc:sldMkLst>
          <pc:docMk/>
          <pc:sldMk cId="2035603406" sldId="282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21.990" v="3"/>
        <pc:sldMkLst>
          <pc:docMk/>
          <pc:sldMk cId="567574050" sldId="283"/>
        </pc:sldMkLst>
      </pc:sldChg>
    </pc:docChg>
  </pc:docChgLst>
  <pc:docChgLst>
    <pc:chgData name="Leonidas Alexakis" userId="S::leonidas.alexakis@ecdc.europa.eu::a32db966-3f33-421c-83a4-a19b66bd2152" providerId="AD" clId="Web-{58C3917F-BAF6-A1D0-5ACB-A3B0F23DAEA1}"/>
    <pc:docChg chg="addSld modSld">
      <pc:chgData name="Leonidas Alexakis" userId="S::leonidas.alexakis@ecdc.europa.eu::a32db966-3f33-421c-83a4-a19b66bd2152" providerId="AD" clId="Web-{58C3917F-BAF6-A1D0-5ACB-A3B0F23DAEA1}" dt="2023-07-27T14:42:01.759" v="4"/>
      <pc:docMkLst>
        <pc:docMk/>
      </pc:docMkLst>
      <pc:sldChg chg="addSp delSp modSp new">
        <pc:chgData name="Leonidas Alexakis" userId="S::leonidas.alexakis@ecdc.europa.eu::a32db966-3f33-421c-83a4-a19b66bd2152" providerId="AD" clId="Web-{58C3917F-BAF6-A1D0-5ACB-A3B0F23DAEA1}" dt="2023-07-27T14:42:01.759" v="4"/>
        <pc:sldMkLst>
          <pc:docMk/>
          <pc:sldMk cId="4190203356" sldId="281"/>
        </pc:sldMkLst>
        <pc:spChg chg="mod">
          <ac:chgData name="Leonidas Alexakis" userId="S::leonidas.alexakis@ecdc.europa.eu::a32db966-3f33-421c-83a4-a19b66bd2152" providerId="AD" clId="Web-{58C3917F-BAF6-A1D0-5ACB-A3B0F23DAEA1}" dt="2023-07-27T14:41:20.149" v="3" actId="20577"/>
          <ac:spMkLst>
            <pc:docMk/>
            <pc:sldMk cId="4190203356" sldId="281"/>
            <ac:spMk id="2" creationId="{AD503E1F-BE77-87CA-4EB6-DCC30FC39008}"/>
          </ac:spMkLst>
        </pc:spChg>
        <pc:spChg chg="del">
          <ac:chgData name="Leonidas Alexakis" userId="S::leonidas.alexakis@ecdc.europa.eu::a32db966-3f33-421c-83a4-a19b66bd2152" providerId="AD" clId="Web-{58C3917F-BAF6-A1D0-5ACB-A3B0F23DAEA1}" dt="2023-07-27T14:42:01.759" v="4"/>
          <ac:spMkLst>
            <pc:docMk/>
            <pc:sldMk cId="4190203356" sldId="281"/>
            <ac:spMk id="3" creationId="{5371AED7-CC4F-4B56-0372-F231AC25D2C2}"/>
          </ac:spMkLst>
        </pc:spChg>
        <pc:picChg chg="add mod ord">
          <ac:chgData name="Leonidas Alexakis" userId="S::leonidas.alexakis@ecdc.europa.eu::a32db966-3f33-421c-83a4-a19b66bd2152" providerId="AD" clId="Web-{58C3917F-BAF6-A1D0-5ACB-A3B0F23DAEA1}" dt="2023-07-27T14:42:01.759" v="4"/>
          <ac:picMkLst>
            <pc:docMk/>
            <pc:sldMk cId="4190203356" sldId="281"/>
            <ac:picMk id="5" creationId="{7DFF56D6-47D7-17BA-4B90-A21FC06FD91F}"/>
          </ac:picMkLst>
        </pc:picChg>
      </pc:sldChg>
    </pc:docChg>
  </pc:docChgLst>
  <pc:docChgLst>
    <pc:chgData name="Jon Bilbatua" userId="799cd09a-c23e-42a4-a7ce-fb4603bc8cb0" providerId="ADAL" clId="{8A6B4906-A03D-4C1A-B3A7-5102E228D4B0}"/>
    <pc:docChg chg="undo redo custSel addSld modSld">
      <pc:chgData name="Jon Bilbatua" userId="799cd09a-c23e-42a4-a7ce-fb4603bc8cb0" providerId="ADAL" clId="{8A6B4906-A03D-4C1A-B3A7-5102E228D4B0}" dt="2023-09-01T13:29:10.785" v="22" actId="1076"/>
      <pc:docMkLst>
        <pc:docMk/>
      </pc:docMkLst>
      <pc:sldChg chg="addSp modSp new mod">
        <pc:chgData name="Jon Bilbatua" userId="799cd09a-c23e-42a4-a7ce-fb4603bc8cb0" providerId="ADAL" clId="{8A6B4906-A03D-4C1A-B3A7-5102E228D4B0}" dt="2023-09-01T13:29:10.785" v="22" actId="1076"/>
        <pc:sldMkLst>
          <pc:docMk/>
          <pc:sldMk cId="970693671" sldId="259"/>
        </pc:sldMkLst>
        <pc:spChg chg="mod">
          <ac:chgData name="Jon Bilbatua" userId="799cd09a-c23e-42a4-a7ce-fb4603bc8cb0" providerId="ADAL" clId="{8A6B4906-A03D-4C1A-B3A7-5102E228D4B0}" dt="2023-09-01T13:28:31.895" v="16" actId="20577"/>
          <ac:spMkLst>
            <pc:docMk/>
            <pc:sldMk cId="970693671" sldId="259"/>
            <ac:spMk id="2" creationId="{74650629-409C-E73C-550D-E1EA42E3F083}"/>
          </ac:spMkLst>
        </pc:spChg>
        <pc:picChg chg="add mod">
          <ac:chgData name="Jon Bilbatua" userId="799cd09a-c23e-42a4-a7ce-fb4603bc8cb0" providerId="ADAL" clId="{8A6B4906-A03D-4C1A-B3A7-5102E228D4B0}" dt="2023-09-01T13:29:10.785" v="22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Jon Bilbatua" userId="S::jon.bilbatua@ecdc.europa.eu::799cd09a-c23e-42a4-a7ce-fb4603bc8cb0" providerId="AD" clId="Web-{D7F1FC8E-8333-0F94-9B5D-DB71A9BEACCF}"/>
    <pc:docChg chg="addSld delSld modSld">
      <pc:chgData name="Jon Bilbatua" userId="S::jon.bilbatua@ecdc.europa.eu::799cd09a-c23e-42a4-a7ce-fb4603bc8cb0" providerId="AD" clId="Web-{D7F1FC8E-8333-0F94-9B5D-DB71A9BEACCF}" dt="2022-10-12T13:13:12.875" v="8"/>
      <pc:docMkLst>
        <pc:docMk/>
      </pc:docMkLst>
      <pc:sldChg chg="delSp modSp">
        <pc:chgData name="Jon Bilbatua" userId="S::jon.bilbatua@ecdc.europa.eu::799cd09a-c23e-42a4-a7ce-fb4603bc8cb0" providerId="AD" clId="Web-{D7F1FC8E-8333-0F94-9B5D-DB71A9BEACCF}" dt="2022-10-12T13:13:03.969" v="3" actId="20577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D7F1FC8E-8333-0F94-9B5D-DB71A9BEACCF}" dt="2022-10-12T13:13:03.969" v="3" actId="20577"/>
          <ac:spMkLst>
            <pc:docMk/>
            <pc:sldMk cId="95566152" sldId="352"/>
            <ac:spMk id="4" creationId="{A2235D29-C562-024D-36D5-1BFD13278794}"/>
          </ac:spMkLst>
        </pc:spChg>
        <pc:picChg chg="del">
          <ac:chgData name="Jon Bilbatua" userId="S::jon.bilbatua@ecdc.europa.eu::799cd09a-c23e-42a4-a7ce-fb4603bc8cb0" providerId="AD" clId="Web-{D7F1FC8E-8333-0F94-9B5D-DB71A9BEACCF}" dt="2022-10-12T13:12:55.344" v="0"/>
          <ac:picMkLst>
            <pc:docMk/>
            <pc:sldMk cId="95566152" sldId="352"/>
            <ac:picMk id="3" creationId="{6C133789-21CF-2BBC-A069-D047DD4C1571}"/>
          </ac:picMkLst>
        </pc:picChg>
      </pc:sldChg>
      <pc:sldChg chg="add replId">
        <pc:chgData name="Jon Bilbatua" userId="S::jon.bilbatua@ecdc.europa.eu::799cd09a-c23e-42a4-a7ce-fb4603bc8cb0" providerId="AD" clId="Web-{D7F1FC8E-8333-0F94-9B5D-DB71A9BEACCF}" dt="2022-10-12T13:13:12.110" v="7"/>
        <pc:sldMkLst>
          <pc:docMk/>
          <pc:sldMk cId="2679225651" sldId="353"/>
        </pc:sldMkLst>
      </pc:sldChg>
      <pc:sldChg chg="add replId">
        <pc:chgData name="Jon Bilbatua" userId="S::jon.bilbatua@ecdc.europa.eu::799cd09a-c23e-42a4-a7ce-fb4603bc8cb0" providerId="AD" clId="Web-{D7F1FC8E-8333-0F94-9B5D-DB71A9BEACCF}" dt="2022-10-12T13:13:12.875" v="8"/>
        <pc:sldMkLst>
          <pc:docMk/>
          <pc:sldMk cId="185822318" sldId="354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6.641" v="4"/>
        <pc:sldMkLst>
          <pc:docMk/>
          <pc:sldMk cId="2866635141" sldId="355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8.485" v="5"/>
        <pc:sldMkLst>
          <pc:docMk/>
          <pc:sldMk cId="2158156556" sldId="356"/>
        </pc:sldMkLst>
      </pc:sldChg>
      <pc:sldChg chg="del">
        <pc:chgData name="Jon Bilbatua" userId="S::jon.bilbatua@ecdc.europa.eu::799cd09a-c23e-42a4-a7ce-fb4603bc8cb0" providerId="AD" clId="Web-{D7F1FC8E-8333-0F94-9B5D-DB71A9BEACCF}" dt="2022-10-12T13:13:11.969" v="6"/>
        <pc:sldMkLst>
          <pc:docMk/>
          <pc:sldMk cId="3882750703" sldId="357"/>
        </pc:sldMkLst>
      </pc:sldChg>
    </pc:docChg>
  </pc:docChgLst>
  <pc:docChgLst>
    <pc:chgData name="Hubert Buczkowski" userId="S::hubert.buczkowski@ecdc.europa.eu::ad543d60-8cc6-4f7f-8085-b5ef6c1ada07" providerId="AD" clId="Web-{A12E3498-6BE2-D50A-D654-9949A3BB4D93}"/>
    <pc:docChg chg="delSld">
      <pc:chgData name="Hubert Buczkowski" userId="S::hubert.buczkowski@ecdc.europa.eu::ad543d60-8cc6-4f7f-8085-b5ef6c1ada07" providerId="AD" clId="Web-{A12E3498-6BE2-D50A-D654-9949A3BB4D93}" dt="2023-12-15T13:17:03.592" v="1"/>
      <pc:docMkLst>
        <pc:docMk/>
      </pc:docMkLst>
      <pc:sldChg chg="del">
        <pc:chgData name="Hubert Buczkowski" userId="S::hubert.buczkowski@ecdc.europa.eu::ad543d60-8cc6-4f7f-8085-b5ef6c1ada07" providerId="AD" clId="Web-{A12E3498-6BE2-D50A-D654-9949A3BB4D93}" dt="2023-12-15T13:16:59.483" v="0"/>
        <pc:sldMkLst>
          <pc:docMk/>
          <pc:sldMk cId="1439739127" sldId="262"/>
        </pc:sldMkLst>
      </pc:sldChg>
      <pc:sldChg chg="del">
        <pc:chgData name="Hubert Buczkowski" userId="S::hubert.buczkowski@ecdc.europa.eu::ad543d60-8cc6-4f7f-8085-b5ef6c1ada07" providerId="AD" clId="Web-{A12E3498-6BE2-D50A-D654-9949A3BB4D93}" dt="2023-12-15T13:17:03.592" v="1"/>
        <pc:sldMkLst>
          <pc:docMk/>
          <pc:sldMk cId="2774705262" sldId="263"/>
        </pc:sldMkLst>
      </pc:sldChg>
    </pc:docChg>
  </pc:docChgLst>
  <pc:docChgLst>
    <pc:chgData name="Jon Bilbatua" userId="S::jon.bilbatua@ecdc.europa.eu::799cd09a-c23e-42a4-a7ce-fb4603bc8cb0" providerId="AD" clId="Web-{068EA193-2126-C32B-22F4-62849F2D73DA}"/>
    <pc:docChg chg="modSld">
      <pc:chgData name="Jon Bilbatua" userId="S::jon.bilbatua@ecdc.europa.eu::799cd09a-c23e-42a4-a7ce-fb4603bc8cb0" providerId="AD" clId="Web-{068EA193-2126-C32B-22F4-62849F2D73DA}" dt="2022-10-12T13:12:20.203" v="4"/>
      <pc:docMkLst>
        <pc:docMk/>
      </pc:docMkLst>
      <pc:sldChg chg="modSp">
        <pc:chgData name="Jon Bilbatua" userId="S::jon.bilbatua@ecdc.europa.eu::799cd09a-c23e-42a4-a7ce-fb4603bc8cb0" providerId="AD" clId="Web-{068EA193-2126-C32B-22F4-62849F2D73DA}" dt="2022-10-12T13:11:57.7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068EA193-2126-C32B-22F4-62849F2D73DA}" dt="2022-10-12T13:11:57.7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068EA193-2126-C32B-22F4-62849F2D73DA}" dt="2022-10-12T13:12:20.203" v="4"/>
        <pc:sldMkLst>
          <pc:docMk/>
          <pc:sldMk cId="95566152" sldId="352"/>
        </pc:sldMkLst>
        <pc:spChg chg="add del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4" creationId="{A2235D29-C562-024D-36D5-1BFD13278794}"/>
          </ac:spMkLst>
        </pc:spChg>
        <pc:spChg chg="add del mod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6" creationId="{4F7D5018-4631-E891-BDBC-38E2A241781A}"/>
          </ac:spMkLst>
        </pc:spChg>
        <pc:picChg chg="add del">
          <ac:chgData name="Jon Bilbatua" userId="S::jon.bilbatua@ecdc.europa.eu::799cd09a-c23e-42a4-a7ce-fb4603bc8cb0" providerId="AD" clId="Web-{068EA193-2126-C32B-22F4-62849F2D73DA}" dt="2022-10-12T13:12:20.203" v="4"/>
          <ac:picMkLst>
            <pc:docMk/>
            <pc:sldMk cId="95566152" sldId="352"/>
            <ac:picMk id="3" creationId="{6C133789-21CF-2BBC-A069-D047DD4C1571}"/>
          </ac:picMkLst>
        </pc:picChg>
      </pc:sldChg>
    </pc:docChg>
  </pc:docChgLst>
  <pc:docChgLst>
    <pc:chgData name="Silvia Funke" userId="S::silvia.funke@ecdc.europa.eu::8a60bd3b-0701-4492-a0c6-6752a325292e" providerId="AD" clId="Web-{F8B52127-8B6F-0F40-510D-46C62421040B}"/>
    <pc:docChg chg="modSld">
      <pc:chgData name="Silvia Funke" userId="S::silvia.funke@ecdc.europa.eu::8a60bd3b-0701-4492-a0c6-6752a325292e" providerId="AD" clId="Web-{F8B52127-8B6F-0F40-510D-46C62421040B}" dt="2023-11-10T08:10:09.542" v="2" actId="1076"/>
      <pc:docMkLst>
        <pc:docMk/>
      </pc:docMkLst>
      <pc:sldChg chg="addSp delSp modSp">
        <pc:chgData name="Silvia Funke" userId="S::silvia.funke@ecdc.europa.eu::8a60bd3b-0701-4492-a0c6-6752a325292e" providerId="AD" clId="Web-{F8B52127-8B6F-0F40-510D-46C62421040B}" dt="2023-11-10T08:10:09.542" v="2" actId="1076"/>
        <pc:sldMkLst>
          <pc:docMk/>
          <pc:sldMk cId="522456625" sldId="372"/>
        </pc:sldMkLst>
        <pc:spChg chg="del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2" creationId="{10E5EEF5-64ED-5DCC-9C71-08A3B40E68A6}"/>
          </ac:spMkLst>
        </pc:spChg>
        <pc:spChg chg="del">
          <ac:chgData name="Silvia Funke" userId="S::silvia.funke@ecdc.europa.eu::8a60bd3b-0701-4492-a0c6-6752a325292e" providerId="AD" clId="Web-{F8B52127-8B6F-0F40-510D-46C62421040B}" dt="2023-11-10T08:09:56.104" v="0"/>
          <ac:spMkLst>
            <pc:docMk/>
            <pc:sldMk cId="522456625" sldId="372"/>
            <ac:spMk id="3" creationId="{E139BD3D-1B93-CA75-734F-0A7C6C704A40}"/>
          </ac:spMkLst>
        </pc:spChg>
        <pc:spChg chg="mod modVis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4" creationId="{2635F521-7C1A-303D-08E7-E6993766F4B9}"/>
          </ac:spMkLst>
        </pc:spChg>
        <pc:picChg chg="add mod ord">
          <ac:chgData name="Silvia Funke" userId="S::silvia.funke@ecdc.europa.eu::8a60bd3b-0701-4492-a0c6-6752a325292e" providerId="AD" clId="Web-{F8B52127-8B6F-0F40-510D-46C62421040B}" dt="2023-11-10T08:10:09.542" v="2" actId="1076"/>
          <ac:picMkLst>
            <pc:docMk/>
            <pc:sldMk cId="522456625" sldId="372"/>
            <ac:picMk id="5" creationId="{7181A433-4AFC-F261-43C8-A2C621D8B8B1}"/>
          </ac:picMkLst>
        </pc:picChg>
      </pc:sldChg>
    </pc:docChg>
  </pc:docChgLst>
  <pc:docChgLst>
    <pc:chgData name="Jon Bilbatua" userId="S::jon.bilbatua@ecdc.europa.eu::799cd09a-c23e-42a4-a7ce-fb4603bc8cb0" providerId="AD" clId="Web-{9AFBE149-F358-B38A-DFE1-165E876BD5D1}"/>
    <pc:docChg chg="delSld modSld">
      <pc:chgData name="Jon Bilbatua" userId="S::jon.bilbatua@ecdc.europa.eu::799cd09a-c23e-42a4-a7ce-fb4603bc8cb0" providerId="AD" clId="Web-{9AFBE149-F358-B38A-DFE1-165E876BD5D1}" dt="2022-10-18T06:18:26.674" v="50" actId="1076"/>
      <pc:docMkLst>
        <pc:docMk/>
      </pc:docMkLst>
      <pc:sldChg chg="addSp modSp">
        <pc:chgData name="Jon Bilbatua" userId="S::jon.bilbatua@ecdc.europa.eu::799cd09a-c23e-42a4-a7ce-fb4603bc8cb0" providerId="AD" clId="Web-{9AFBE149-F358-B38A-DFE1-165E876BD5D1}" dt="2022-10-18T06:18:26.674" v="50" actId="1076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9AFBE149-F358-B38A-DFE1-165E876BD5D1}" dt="2022-10-18T06:17:40.658" v="21" actId="20577"/>
          <ac:spMkLst>
            <pc:docMk/>
            <pc:sldMk cId="95566152" sldId="352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8:26.674" v="50" actId="1076"/>
          <ac:picMkLst>
            <pc:docMk/>
            <pc:sldMk cId="95566152" sldId="352"/>
            <ac:picMk id="2" creationId="{22D4789F-5F56-82EF-2FE5-C7F82091FF60}"/>
          </ac:picMkLst>
        </pc:picChg>
      </pc:sldChg>
      <pc:sldChg chg="addSp modSp">
        <pc:chgData name="Jon Bilbatua" userId="S::jon.bilbatua@ecdc.europa.eu::799cd09a-c23e-42a4-a7ce-fb4603bc8cb0" providerId="AD" clId="Web-{9AFBE149-F358-B38A-DFE1-165E876BD5D1}" dt="2022-10-18T06:18:15.049" v="48" actId="20577"/>
        <pc:sldMkLst>
          <pc:docMk/>
          <pc:sldMk cId="2679225651" sldId="353"/>
        </pc:sldMkLst>
        <pc:spChg chg="mod">
          <ac:chgData name="Jon Bilbatua" userId="S::jon.bilbatua@ecdc.europa.eu::799cd09a-c23e-42a4-a7ce-fb4603bc8cb0" providerId="AD" clId="Web-{9AFBE149-F358-B38A-DFE1-165E876BD5D1}" dt="2022-10-18T06:18:15.049" v="48" actId="20577"/>
          <ac:spMkLst>
            <pc:docMk/>
            <pc:sldMk cId="2679225651" sldId="353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7:50.221" v="25" actId="1076"/>
          <ac:picMkLst>
            <pc:docMk/>
            <pc:sldMk cId="2679225651" sldId="353"/>
            <ac:picMk id="2" creationId="{02C2BC40-046C-C138-483F-8BFD5BB86E01}"/>
          </ac:picMkLst>
        </pc:picChg>
      </pc:sldChg>
      <pc:sldChg chg="del">
        <pc:chgData name="Jon Bilbatua" userId="S::jon.bilbatua@ecdc.europa.eu::799cd09a-c23e-42a4-a7ce-fb4603bc8cb0" providerId="AD" clId="Web-{9AFBE149-F358-B38A-DFE1-165E876BD5D1}" dt="2022-10-18T06:18:22.330" v="49"/>
        <pc:sldMkLst>
          <pc:docMk/>
          <pc:sldMk cId="185822318" sldId="354"/>
        </pc:sldMkLst>
      </pc:sldChg>
    </pc:docChg>
  </pc:docChgLst>
  <pc:docChgLst>
    <pc:chgData name="Jon Bilbatua" userId="S::jon.bilbatua@ecdc.europa.eu::799cd09a-c23e-42a4-a7ce-fb4603bc8cb0" providerId="AD" clId="Web-{DE6EF11C-4C5F-267E-B836-51F4EF8C1918}"/>
    <pc:docChg chg="modSld">
      <pc:chgData name="Jon Bilbatua" userId="S::jon.bilbatua@ecdc.europa.eu::799cd09a-c23e-42a4-a7ce-fb4603bc8cb0" providerId="AD" clId="Web-{DE6EF11C-4C5F-267E-B836-51F4EF8C1918}" dt="2023-04-26T12:55:35.563" v="0" actId="20577"/>
      <pc:docMkLst>
        <pc:docMk/>
      </pc:docMkLst>
      <pc:sldChg chg="modSp">
        <pc:chgData name="Jon Bilbatua" userId="S::jon.bilbatua@ecdc.europa.eu::799cd09a-c23e-42a4-a7ce-fb4603bc8cb0" providerId="AD" clId="Web-{DE6EF11C-4C5F-267E-B836-51F4EF8C1918}" dt="2023-04-26T12:55:35.563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E6EF11C-4C5F-267E-B836-51F4EF8C1918}" dt="2023-04-26T12:55:35.5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Xanthi Andrianou" userId="deb2606c-0fde-4d20-b6c2-0c513d7432e1" providerId="ADAL" clId="{16B013A2-ADCD-47FF-A459-AACEA9608B29}"/>
    <pc:docChg chg="delSld modSld">
      <pc:chgData name="Xanthi Andrianou" userId="deb2606c-0fde-4d20-b6c2-0c513d7432e1" providerId="ADAL" clId="{16B013A2-ADCD-47FF-A459-AACEA9608B29}" dt="2023-07-26T14:15:08.234" v="4" actId="47"/>
      <pc:docMkLst>
        <pc:docMk/>
      </pc:docMkLst>
      <pc:sldChg chg="modSp mod">
        <pc:chgData name="Xanthi Andrianou" userId="deb2606c-0fde-4d20-b6c2-0c513d7432e1" providerId="ADAL" clId="{16B013A2-ADCD-47FF-A459-AACEA9608B29}" dt="2023-07-26T14:14:35.735" v="3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16B013A2-ADCD-47FF-A459-AACEA9608B29}" dt="2023-07-26T14:14:35.735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Xanthi Andrianou" userId="deb2606c-0fde-4d20-b6c2-0c513d7432e1" providerId="ADAL" clId="{16B013A2-ADCD-47FF-A459-AACEA9608B29}" dt="2023-07-26T14:15:08.234" v="4" actId="47"/>
        <pc:sldMkLst>
          <pc:docMk/>
          <pc:sldMk cId="414236142" sldId="281"/>
        </pc:sldMkLst>
      </pc:sldChg>
    </pc:docChg>
  </pc:docChgLst>
  <pc:docChgLst>
    <pc:chgData name="Grazina Mirinaviciute" userId="S::grazina.mirinaviciute@ecdc.europa.eu::badb3164-3f3f-4e72-ad8c-955371e463db" providerId="AD" clId="Web-{6A4EF798-1920-8EC1-74B8-0F9C511A86F9}"/>
    <pc:docChg chg="modSld">
      <pc:chgData name="Grazina Mirinaviciute" userId="S::grazina.mirinaviciute@ecdc.europa.eu::badb3164-3f3f-4e72-ad8c-955371e463db" providerId="AD" clId="Web-{6A4EF798-1920-8EC1-74B8-0F9C511A86F9}" dt="2023-04-05T10:19:26.481" v="0"/>
      <pc:docMkLst>
        <pc:docMk/>
      </pc:docMkLst>
      <pc:sldChg chg="addSp delSp modSp">
        <pc:chgData name="Grazina Mirinaviciute" userId="S::grazina.mirinaviciute@ecdc.europa.eu::badb3164-3f3f-4e72-ad8c-955371e463db" providerId="AD" clId="Web-{6A4EF798-1920-8EC1-74B8-0F9C511A86F9}" dt="2023-04-05T10:19:26.481" v="0"/>
        <pc:sldMkLst>
          <pc:docMk/>
          <pc:sldMk cId="3353661387" sldId="261"/>
        </pc:sldMkLst>
        <pc:spChg chg="add mod">
          <ac:chgData name="Grazina Mirinaviciute" userId="S::grazina.mirinaviciute@ecdc.europa.eu::badb3164-3f3f-4e72-ad8c-955371e463db" providerId="AD" clId="Web-{6A4EF798-1920-8EC1-74B8-0F9C511A86F9}" dt="2023-04-05T10:19:26.481" v="0"/>
          <ac:spMkLst>
            <pc:docMk/>
            <pc:sldMk cId="3353661387" sldId="261"/>
            <ac:spMk id="6" creationId="{33EE1269-B78B-7068-D3CD-9FA846553CF9}"/>
          </ac:spMkLst>
        </pc:spChg>
        <pc:picChg chg="del">
          <ac:chgData name="Grazina Mirinaviciute" userId="S::grazina.mirinaviciute@ecdc.europa.eu::badb3164-3f3f-4e72-ad8c-955371e463db" providerId="AD" clId="Web-{6A4EF798-1920-8EC1-74B8-0F9C511A86F9}" dt="2023-04-05T10:19:26.481" v="0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Hubert Buczkowski" userId="S::hubert.buczkowski@ecdc.europa.eu::ad543d60-8cc6-4f7f-8085-b5ef6c1ada07" providerId="AD" clId="Web-{2F8C7C73-DD77-2441-2E59-AAFAF5B4B4DA}"/>
    <pc:docChg chg="modSld">
      <pc:chgData name="Hubert Buczkowski" userId="S::hubert.buczkowski@ecdc.europa.eu::ad543d60-8cc6-4f7f-8085-b5ef6c1ada07" providerId="AD" clId="Web-{2F8C7C73-DD77-2441-2E59-AAFAF5B4B4DA}" dt="2023-12-13T21:01:17.647" v="1" actId="20577"/>
      <pc:docMkLst>
        <pc:docMk/>
      </pc:docMkLst>
      <pc:sldChg chg="modSp">
        <pc:chgData name="Hubert Buczkowski" userId="S::hubert.buczkowski@ecdc.europa.eu::ad543d60-8cc6-4f7f-8085-b5ef6c1ada07" providerId="AD" clId="Web-{2F8C7C73-DD77-2441-2E59-AAFAF5B4B4DA}" dt="2023-12-13T21:01:17.647" v="1" actId="20577"/>
        <pc:sldMkLst>
          <pc:docMk/>
          <pc:sldMk cId="4007109742" sldId="256"/>
        </pc:sldMkLst>
        <pc:spChg chg="mod">
          <ac:chgData name="Hubert Buczkowski" userId="S::hubert.buczkowski@ecdc.europa.eu::ad543d60-8cc6-4f7f-8085-b5ef6c1ada07" providerId="AD" clId="Web-{2F8C7C73-DD77-2441-2E59-AAFAF5B4B4DA}" dt="2023-12-13T21:01:17.647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5F8641BE-9B05-3273-D84E-A0121EB37456}"/>
    <pc:docChg chg="delSld modSld">
      <pc:chgData name="Jon Bilbatua" userId="S::jon.bilbatua@ecdc.europa.eu::799cd09a-c23e-42a4-a7ce-fb4603bc8cb0" providerId="AD" clId="Web-{5F8641BE-9B05-3273-D84E-A0121EB37456}" dt="2022-12-06T07:38:34.820" v="26" actId="20577"/>
      <pc:docMkLst>
        <pc:docMk/>
      </pc:docMkLst>
      <pc:sldChg chg="modSp">
        <pc:chgData name="Jon Bilbatua" userId="S::jon.bilbatua@ecdc.europa.eu::799cd09a-c23e-42a4-a7ce-fb4603bc8cb0" providerId="AD" clId="Web-{5F8641BE-9B05-3273-D84E-A0121EB37456}" dt="2022-12-06T07:38:04.81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5F8641BE-9B05-3273-D84E-A0121EB37456}" dt="2022-12-06T07:38:04.81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5F8641BE-9B05-3273-D84E-A0121EB37456}" dt="2022-12-06T07:38:12.242" v="3"/>
        <pc:sldMkLst>
          <pc:docMk/>
          <pc:sldMk cId="3360930324" sldId="263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0.445" v="2"/>
        <pc:sldMkLst>
          <pc:docMk/>
          <pc:sldMk cId="3266297976" sldId="264"/>
        </pc:sldMkLst>
      </pc:sldChg>
      <pc:sldChg chg="addSp delSp modSp">
        <pc:chgData name="Jon Bilbatua" userId="S::jon.bilbatua@ecdc.europa.eu::799cd09a-c23e-42a4-a7ce-fb4603bc8cb0" providerId="AD" clId="Web-{5F8641BE-9B05-3273-D84E-A0121EB37456}" dt="2022-12-06T07:38:34.820" v="26" actId="20577"/>
        <pc:sldMkLst>
          <pc:docMk/>
          <pc:sldMk cId="2797685881" sldId="265"/>
        </pc:sldMkLst>
        <pc:spChg chg="mod">
          <ac:chgData name="Jon Bilbatua" userId="S::jon.bilbatua@ecdc.europa.eu::799cd09a-c23e-42a4-a7ce-fb4603bc8cb0" providerId="AD" clId="Web-{5F8641BE-9B05-3273-D84E-A0121EB37456}" dt="2022-12-06T07:38:34.820" v="26" actId="20577"/>
          <ac:spMkLst>
            <pc:docMk/>
            <pc:sldMk cId="2797685881" sldId="265"/>
            <ac:spMk id="3" creationId="{E411BD5A-72E0-5DED-3BA7-E2B908F7657C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28.382" v="11"/>
          <ac:spMkLst>
            <pc:docMk/>
            <pc:sldMk cId="2797685881" sldId="265"/>
            <ac:spMk id="4" creationId="{503A1517-8EDC-117C-93E4-20163B14EA6B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28.382" v="11"/>
          <ac:picMkLst>
            <pc:docMk/>
            <pc:sldMk cId="2797685881" sldId="265"/>
            <ac:picMk id="6" creationId="{685DA8D2-7FA4-5519-A79A-F8EFA65E1A20}"/>
          </ac:picMkLst>
        </pc:picChg>
      </pc:sldChg>
      <pc:sldChg chg="addSp delSp modSp">
        <pc:chgData name="Jon Bilbatua" userId="S::jon.bilbatua@ecdc.europa.eu::799cd09a-c23e-42a4-a7ce-fb4603bc8cb0" providerId="AD" clId="Web-{5F8641BE-9B05-3273-D84E-A0121EB37456}" dt="2022-12-06T07:38:25.570" v="10" actId="20577"/>
        <pc:sldMkLst>
          <pc:docMk/>
          <pc:sldMk cId="525293768" sldId="266"/>
        </pc:sldMkLst>
        <pc:spChg chg="mod">
          <ac:chgData name="Jon Bilbatua" userId="S::jon.bilbatua@ecdc.europa.eu::799cd09a-c23e-42a4-a7ce-fb4603bc8cb0" providerId="AD" clId="Web-{5F8641BE-9B05-3273-D84E-A0121EB37456}" dt="2022-12-06T07:38:25.570" v="10" actId="20577"/>
          <ac:spMkLst>
            <pc:docMk/>
            <pc:sldMk cId="525293768" sldId="266"/>
            <ac:spMk id="2" creationId="{954350A4-D609-BEFA-16F5-900B4FF1D64A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17.679" v="6"/>
          <ac:spMkLst>
            <pc:docMk/>
            <pc:sldMk cId="525293768" sldId="266"/>
            <ac:spMk id="5" creationId="{7AF3C14F-C10D-0677-AFBE-391995980E53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17.679" v="6"/>
          <ac:picMkLst>
            <pc:docMk/>
            <pc:sldMk cId="525293768" sldId="266"/>
            <ac:picMk id="7" creationId="{55FA799C-8BF1-5D03-9808-5A373F215CAB}"/>
          </ac:picMkLst>
        </pc:picChg>
      </pc:sldChg>
      <pc:sldChg chg="del">
        <pc:chgData name="Jon Bilbatua" userId="S::jon.bilbatua@ecdc.europa.eu::799cd09a-c23e-42a4-a7ce-fb4603bc8cb0" providerId="AD" clId="Web-{5F8641BE-9B05-3273-D84E-A0121EB37456}" dt="2022-12-06T07:38:14.320" v="4"/>
        <pc:sldMkLst>
          <pc:docMk/>
          <pc:sldMk cId="979952853" sldId="267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7.570" v="5"/>
        <pc:sldMkLst>
          <pc:docMk/>
          <pc:sldMk cId="594301380" sldId="268"/>
        </pc:sldMkLst>
      </pc:sldChg>
    </pc:docChg>
  </pc:docChgLst>
  <pc:docChgLst>
    <pc:chgData name="Grazina Mirinaviciute" userId="S::grazina.mirinaviciute@ecdc.europa.eu::badb3164-3f3f-4e72-ad8c-955371e463db" providerId="AD" clId="Web-{3A36B8C0-E6C2-E3C8-B761-70035938CB45}"/>
    <pc:docChg chg="delSld">
      <pc:chgData name="Grazina Mirinaviciute" userId="S::grazina.mirinaviciute@ecdc.europa.eu::badb3164-3f3f-4e72-ad8c-955371e463db" providerId="AD" clId="Web-{3A36B8C0-E6C2-E3C8-B761-70035938CB45}" dt="2023-06-01T13:04:06.899" v="1"/>
      <pc:docMkLst>
        <pc:docMk/>
      </pc:docMkLst>
      <pc:sldChg chg="del">
        <pc:chgData name="Grazina Mirinaviciute" userId="S::grazina.mirinaviciute@ecdc.europa.eu::badb3164-3f3f-4e72-ad8c-955371e463db" providerId="AD" clId="Web-{3A36B8C0-E6C2-E3C8-B761-70035938CB45}" dt="2023-06-01T13:04:03.477" v="0"/>
        <pc:sldMkLst>
          <pc:docMk/>
          <pc:sldMk cId="4149590220" sldId="259"/>
        </pc:sldMkLst>
      </pc:sldChg>
      <pc:sldChg chg="del">
        <pc:chgData name="Grazina Mirinaviciute" userId="S::grazina.mirinaviciute@ecdc.europa.eu::badb3164-3f3f-4e72-ad8c-955371e463db" providerId="AD" clId="Web-{3A36B8C0-E6C2-E3C8-B761-70035938CB45}" dt="2023-06-01T13:04:06.899" v="1"/>
        <pc:sldMkLst>
          <pc:docMk/>
          <pc:sldMk cId="917896123" sldId="260"/>
        </pc:sldMkLst>
      </pc:sldChg>
    </pc:docChg>
  </pc:docChgLst>
  <pc:docChgLst>
    <pc:chgData name="Roberto Croci" userId="S::roberto.croci@ecdc.europa.eu::32c032f8-5d8f-4ee2-ae5e-423d6406972f" providerId="AD" clId="Web-{D763B3F3-9B25-F6F5-87A3-15159BE8E9FB}"/>
    <pc:docChg chg="addSld">
      <pc:chgData name="Roberto Croci" userId="S::roberto.croci@ecdc.europa.eu::32c032f8-5d8f-4ee2-ae5e-423d6406972f" providerId="AD" clId="Web-{D763B3F3-9B25-F6F5-87A3-15159BE8E9FB}" dt="2022-11-09T13:17:56.373" v="3"/>
      <pc:docMkLst>
        <pc:docMk/>
      </pc:docMkLst>
      <pc:sldChg chg="add">
        <pc:chgData name="Roberto Croci" userId="S::roberto.croci@ecdc.europa.eu::32c032f8-5d8f-4ee2-ae5e-423d6406972f" providerId="AD" clId="Web-{D763B3F3-9B25-F6F5-87A3-15159BE8E9FB}" dt="2022-11-09T13:05:10.476" v="0"/>
        <pc:sldMkLst>
          <pc:docMk/>
          <pc:sldMk cId="3709400692" sldId="361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554" v="1"/>
        <pc:sldMkLst>
          <pc:docMk/>
          <pc:sldMk cId="2683511827" sldId="362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648" v="2"/>
        <pc:sldMkLst>
          <pc:docMk/>
          <pc:sldMk cId="3615542793" sldId="363"/>
        </pc:sldMkLst>
      </pc:sldChg>
      <pc:sldChg chg="add">
        <pc:chgData name="Roberto Croci" userId="S::roberto.croci@ecdc.europa.eu::32c032f8-5d8f-4ee2-ae5e-423d6406972f" providerId="AD" clId="Web-{D763B3F3-9B25-F6F5-87A3-15159BE8E9FB}" dt="2022-11-09T13:17:56.373" v="3"/>
        <pc:sldMkLst>
          <pc:docMk/>
          <pc:sldMk cId="3994948506" sldId="364"/>
        </pc:sldMkLst>
      </pc:sldChg>
    </pc:docChg>
  </pc:docChgLst>
  <pc:docChgLst>
    <pc:chgData name="Laura Espinosa" userId="S::laura.espinosa@ecdc.europa.eu::aa594515-41af-4434-a66c-8acf261628e2" providerId="AD" clId="Web-{04850DEC-3336-2178-A5AC-20632C3CAA99}"/>
    <pc:docChg chg="delSld">
      <pc:chgData name="Laura Espinosa" userId="S::laura.espinosa@ecdc.europa.eu::aa594515-41af-4434-a66c-8acf261628e2" providerId="AD" clId="Web-{04850DEC-3336-2178-A5AC-20632C3CAA99}" dt="2023-08-09T17:42:38.124" v="0"/>
      <pc:docMkLst>
        <pc:docMk/>
      </pc:docMkLst>
      <pc:sldChg chg="del">
        <pc:chgData name="Laura Espinosa" userId="S::laura.espinosa@ecdc.europa.eu::aa594515-41af-4434-a66c-8acf261628e2" providerId="AD" clId="Web-{04850DEC-3336-2178-A5AC-20632C3CAA99}" dt="2023-08-09T17:42:38.124" v="0"/>
        <pc:sldMkLst>
          <pc:docMk/>
          <pc:sldMk cId="359704292" sldId="257"/>
        </pc:sldMkLst>
      </pc:sldChg>
    </pc:docChg>
  </pc:docChgLst>
  <pc:docChgLst>
    <pc:chgData name="Jon Bilbatua" userId="799cd09a-c23e-42a4-a7ce-fb4603bc8cb0" providerId="ADAL" clId="{EE546501-A560-485A-B47C-D03B3D29C3E4}"/>
    <pc:docChg chg="undo redo custSel addSld modSld">
      <pc:chgData name="Jon Bilbatua" userId="799cd09a-c23e-42a4-a7ce-fb4603bc8cb0" providerId="ADAL" clId="{EE546501-A560-485A-B47C-D03B3D29C3E4}" dt="2023-10-06T11:47:37.100" v="43"/>
      <pc:docMkLst>
        <pc:docMk/>
      </pc:docMkLst>
      <pc:sldChg chg="addSp delSp modSp new mod">
        <pc:chgData name="Jon Bilbatua" userId="799cd09a-c23e-42a4-a7ce-fb4603bc8cb0" providerId="ADAL" clId="{EE546501-A560-485A-B47C-D03B3D29C3E4}" dt="2023-10-06T11:45:38.612" v="10" actId="27636"/>
        <pc:sldMkLst>
          <pc:docMk/>
          <pc:sldMk cId="2225477054" sldId="364"/>
        </pc:sldMkLst>
        <pc:spChg chg="mod">
          <ac:chgData name="Jon Bilbatua" userId="799cd09a-c23e-42a4-a7ce-fb4603bc8cb0" providerId="ADAL" clId="{EE546501-A560-485A-B47C-D03B3D29C3E4}" dt="2023-10-06T11:45:38.612" v="10" actId="27636"/>
          <ac:spMkLst>
            <pc:docMk/>
            <pc:sldMk cId="2225477054" sldId="364"/>
            <ac:spMk id="2" creationId="{3F7E024D-4B2D-7D87-5431-09ADC029911C}"/>
          </ac:spMkLst>
        </pc:spChg>
        <pc:spChg chg="del">
          <ac:chgData name="Jon Bilbatua" userId="799cd09a-c23e-42a4-a7ce-fb4603bc8cb0" providerId="ADAL" clId="{EE546501-A560-485A-B47C-D03B3D29C3E4}" dt="2023-10-06T11:45:11.501" v="6"/>
          <ac:spMkLst>
            <pc:docMk/>
            <pc:sldMk cId="2225477054" sldId="364"/>
            <ac:spMk id="3" creationId="{0D46A245-0B73-5770-4192-E7F04769CFF9}"/>
          </ac:spMkLst>
        </pc:spChg>
        <pc:picChg chg="add mod">
          <ac:chgData name="Jon Bilbatua" userId="799cd09a-c23e-42a4-a7ce-fb4603bc8cb0" providerId="ADAL" clId="{EE546501-A560-485A-B47C-D03B3D29C3E4}" dt="2023-10-06T11:45:11.501" v="6"/>
          <ac:picMkLst>
            <pc:docMk/>
            <pc:sldMk cId="2225477054" sldId="364"/>
            <ac:picMk id="6" creationId="{D743876F-7422-5C59-CC68-BEC04AF196F4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5:57.280" v="15" actId="27636"/>
        <pc:sldMkLst>
          <pc:docMk/>
          <pc:sldMk cId="1020699650" sldId="365"/>
        </pc:sldMkLst>
        <pc:spChg chg="mod">
          <ac:chgData name="Jon Bilbatua" userId="799cd09a-c23e-42a4-a7ce-fb4603bc8cb0" providerId="ADAL" clId="{EE546501-A560-485A-B47C-D03B3D29C3E4}" dt="2023-10-06T11:45:57.280" v="15" actId="27636"/>
          <ac:spMkLst>
            <pc:docMk/>
            <pc:sldMk cId="1020699650" sldId="365"/>
            <ac:spMk id="2" creationId="{5BBE62A7-DF21-8581-BC05-25562DE0BE5D}"/>
          </ac:spMkLst>
        </pc:spChg>
        <pc:spChg chg="del">
          <ac:chgData name="Jon Bilbatua" userId="799cd09a-c23e-42a4-a7ce-fb4603bc8cb0" providerId="ADAL" clId="{EE546501-A560-485A-B47C-D03B3D29C3E4}" dt="2023-10-06T11:45:44.385" v="11"/>
          <ac:spMkLst>
            <pc:docMk/>
            <pc:sldMk cId="1020699650" sldId="365"/>
            <ac:spMk id="3" creationId="{6BBA4A77-D809-9F90-4156-300624D55419}"/>
          </ac:spMkLst>
        </pc:spChg>
        <pc:picChg chg="add mod">
          <ac:chgData name="Jon Bilbatua" userId="799cd09a-c23e-42a4-a7ce-fb4603bc8cb0" providerId="ADAL" clId="{EE546501-A560-485A-B47C-D03B3D29C3E4}" dt="2023-10-06T11:45:44.385" v="11"/>
          <ac:picMkLst>
            <pc:docMk/>
            <pc:sldMk cId="1020699650" sldId="365"/>
            <ac:picMk id="6" creationId="{9FA5E34C-289D-90F8-CA98-54F4AD66AA1A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16.057" v="20" actId="20577"/>
        <pc:sldMkLst>
          <pc:docMk/>
          <pc:sldMk cId="3388451698" sldId="366"/>
        </pc:sldMkLst>
        <pc:spChg chg="mod">
          <ac:chgData name="Jon Bilbatua" userId="799cd09a-c23e-42a4-a7ce-fb4603bc8cb0" providerId="ADAL" clId="{EE546501-A560-485A-B47C-D03B3D29C3E4}" dt="2023-10-06T11:46:16.057" v="20" actId="20577"/>
          <ac:spMkLst>
            <pc:docMk/>
            <pc:sldMk cId="3388451698" sldId="366"/>
            <ac:spMk id="2" creationId="{D025DC8D-1A70-09B1-A3BC-B1C785BA267C}"/>
          </ac:spMkLst>
        </pc:spChg>
        <pc:spChg chg="del">
          <ac:chgData name="Jon Bilbatua" userId="799cd09a-c23e-42a4-a7ce-fb4603bc8cb0" providerId="ADAL" clId="{EE546501-A560-485A-B47C-D03B3D29C3E4}" dt="2023-10-06T11:46:04.452" v="16"/>
          <ac:spMkLst>
            <pc:docMk/>
            <pc:sldMk cId="3388451698" sldId="366"/>
            <ac:spMk id="3" creationId="{360F5AB7-7944-3505-2024-0B3A6841C364}"/>
          </ac:spMkLst>
        </pc:spChg>
        <pc:picChg chg="add mod">
          <ac:chgData name="Jon Bilbatua" userId="799cd09a-c23e-42a4-a7ce-fb4603bc8cb0" providerId="ADAL" clId="{EE546501-A560-485A-B47C-D03B3D29C3E4}" dt="2023-10-06T11:46:04.452" v="16"/>
          <ac:picMkLst>
            <pc:docMk/>
            <pc:sldMk cId="3388451698" sldId="366"/>
            <ac:picMk id="6" creationId="{25AE17CE-7908-C02D-3570-4ECBC609A605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43.966" v="24"/>
        <pc:sldMkLst>
          <pc:docMk/>
          <pc:sldMk cId="2884787484" sldId="367"/>
        </pc:sldMkLst>
        <pc:spChg chg="mod">
          <ac:chgData name="Jon Bilbatua" userId="799cd09a-c23e-42a4-a7ce-fb4603bc8cb0" providerId="ADAL" clId="{EE546501-A560-485A-B47C-D03B3D29C3E4}" dt="2023-10-06T11:46:43.966" v="24"/>
          <ac:spMkLst>
            <pc:docMk/>
            <pc:sldMk cId="2884787484" sldId="367"/>
            <ac:spMk id="2" creationId="{4DF5F2E8-FD2B-6FF3-3140-3B7395EE2F33}"/>
          </ac:spMkLst>
        </pc:spChg>
        <pc:spChg chg="del">
          <ac:chgData name="Jon Bilbatua" userId="799cd09a-c23e-42a4-a7ce-fb4603bc8cb0" providerId="ADAL" clId="{EE546501-A560-485A-B47C-D03B3D29C3E4}" dt="2023-10-06T11:46:34.342" v="21"/>
          <ac:spMkLst>
            <pc:docMk/>
            <pc:sldMk cId="2884787484" sldId="367"/>
            <ac:spMk id="3" creationId="{8937382E-5BA6-F829-3446-F4E153C9CD83}"/>
          </ac:spMkLst>
        </pc:spChg>
        <pc:picChg chg="add mod">
          <ac:chgData name="Jon Bilbatua" userId="799cd09a-c23e-42a4-a7ce-fb4603bc8cb0" providerId="ADAL" clId="{EE546501-A560-485A-B47C-D03B3D29C3E4}" dt="2023-10-06T11:46:34.342" v="21"/>
          <ac:picMkLst>
            <pc:docMk/>
            <pc:sldMk cId="2884787484" sldId="367"/>
            <ac:picMk id="6" creationId="{1D32A3FA-6F60-910E-BE9B-9D4348A4186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17.919" v="38"/>
        <pc:sldMkLst>
          <pc:docMk/>
          <pc:sldMk cId="2227449557" sldId="368"/>
        </pc:sldMkLst>
        <pc:spChg chg="mod">
          <ac:chgData name="Jon Bilbatua" userId="799cd09a-c23e-42a4-a7ce-fb4603bc8cb0" providerId="ADAL" clId="{EE546501-A560-485A-B47C-D03B3D29C3E4}" dt="2023-10-06T11:47:09.738" v="37" actId="5793"/>
          <ac:spMkLst>
            <pc:docMk/>
            <pc:sldMk cId="2227449557" sldId="368"/>
            <ac:spMk id="2" creationId="{1F442B2E-BC76-5ABC-5EE7-BC30146781D0}"/>
          </ac:spMkLst>
        </pc:spChg>
        <pc:spChg chg="add del">
          <ac:chgData name="Jon Bilbatua" userId="799cd09a-c23e-42a4-a7ce-fb4603bc8cb0" providerId="ADAL" clId="{EE546501-A560-485A-B47C-D03B3D29C3E4}" dt="2023-10-06T11:47:17.919" v="38"/>
          <ac:spMkLst>
            <pc:docMk/>
            <pc:sldMk cId="2227449557" sldId="368"/>
            <ac:spMk id="3" creationId="{B44B2DF4-8CBB-35FE-40C5-2A18A7CE6681}"/>
          </ac:spMkLst>
        </pc:spChg>
        <pc:graphicFrameChg chg="add del mod">
          <ac:chgData name="Jon Bilbatua" userId="799cd09a-c23e-42a4-a7ce-fb4603bc8cb0" providerId="ADAL" clId="{EE546501-A560-485A-B47C-D03B3D29C3E4}" dt="2023-10-06T11:46:55.304" v="26"/>
          <ac:graphicFrameMkLst>
            <pc:docMk/>
            <pc:sldMk cId="2227449557" sldId="368"/>
            <ac:graphicFrameMk id="5" creationId="{3EFC3BFB-3F07-2DB1-147F-E171D3BC11D9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6:58.207" v="28"/>
          <ac:graphicFrameMkLst>
            <pc:docMk/>
            <pc:sldMk cId="2227449557" sldId="368"/>
            <ac:graphicFrameMk id="6" creationId="{7DE36DC2-559D-38A3-0175-9A8D1874EDB0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7:01.119" v="30"/>
          <ac:graphicFrameMkLst>
            <pc:docMk/>
            <pc:sldMk cId="2227449557" sldId="368"/>
            <ac:graphicFrameMk id="7" creationId="{26A74DE0-70D3-520A-A99E-094C11A5D7F3}"/>
          </ac:graphicFrameMkLst>
        </pc:graphicFrameChg>
        <pc:picChg chg="add mod">
          <ac:chgData name="Jon Bilbatua" userId="799cd09a-c23e-42a4-a7ce-fb4603bc8cb0" providerId="ADAL" clId="{EE546501-A560-485A-B47C-D03B3D29C3E4}" dt="2023-10-06T11:47:17.919" v="38"/>
          <ac:picMkLst>
            <pc:docMk/>
            <pc:sldMk cId="2227449557" sldId="368"/>
            <ac:picMk id="9" creationId="{C07809D5-3016-786B-2592-8D4E22EE1A2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37.100" v="43"/>
        <pc:sldMkLst>
          <pc:docMk/>
          <pc:sldMk cId="4037771388" sldId="369"/>
        </pc:sldMkLst>
        <pc:spChg chg="mod">
          <ac:chgData name="Jon Bilbatua" userId="799cd09a-c23e-42a4-a7ce-fb4603bc8cb0" providerId="ADAL" clId="{EE546501-A560-485A-B47C-D03B3D29C3E4}" dt="2023-10-06T11:47:29.501" v="42" actId="20577"/>
          <ac:spMkLst>
            <pc:docMk/>
            <pc:sldMk cId="4037771388" sldId="369"/>
            <ac:spMk id="2" creationId="{E07F45E0-1D6B-984A-CC30-3C98040CCBA5}"/>
          </ac:spMkLst>
        </pc:spChg>
        <pc:spChg chg="del">
          <ac:chgData name="Jon Bilbatua" userId="799cd09a-c23e-42a4-a7ce-fb4603bc8cb0" providerId="ADAL" clId="{EE546501-A560-485A-B47C-D03B3D29C3E4}" dt="2023-10-06T11:47:37.100" v="43"/>
          <ac:spMkLst>
            <pc:docMk/>
            <pc:sldMk cId="4037771388" sldId="369"/>
            <ac:spMk id="3" creationId="{7187415D-8A28-3C5C-87E1-E07BA6F40A71}"/>
          </ac:spMkLst>
        </pc:spChg>
        <pc:picChg chg="add mod">
          <ac:chgData name="Jon Bilbatua" userId="799cd09a-c23e-42a4-a7ce-fb4603bc8cb0" providerId="ADAL" clId="{EE546501-A560-485A-B47C-D03B3D29C3E4}" dt="2023-10-06T11:47:37.100" v="43"/>
          <ac:picMkLst>
            <pc:docMk/>
            <pc:sldMk cId="4037771388" sldId="369"/>
            <ac:picMk id="6" creationId="{463C2CA0-5D74-DAB1-2A03-DD596A761163}"/>
          </ac:picMkLst>
        </pc:picChg>
      </pc:sldChg>
    </pc:docChg>
  </pc:docChgLst>
  <pc:docChgLst>
    <pc:chgData name="Roberto Croci" userId="S::roberto.croci@ecdc.europa.eu::32c032f8-5d8f-4ee2-ae5e-423d6406972f" providerId="AD" clId="Web-{EA489C6A-DC4A-1237-9D0A-54D7E8B0E3F6}"/>
    <pc:docChg chg="modSld">
      <pc:chgData name="Roberto Croci" userId="S::roberto.croci@ecdc.europa.eu::32c032f8-5d8f-4ee2-ae5e-423d6406972f" providerId="AD" clId="Web-{EA489C6A-DC4A-1237-9D0A-54D7E8B0E3F6}" dt="2022-10-20T07:21:46.963" v="0" actId="20577"/>
      <pc:docMkLst>
        <pc:docMk/>
      </pc:docMkLst>
      <pc:sldChg chg="modSp">
        <pc:chgData name="Roberto Croci" userId="S::roberto.croci@ecdc.europa.eu::32c032f8-5d8f-4ee2-ae5e-423d6406972f" providerId="AD" clId="Web-{EA489C6A-DC4A-1237-9D0A-54D7E8B0E3F6}" dt="2022-10-20T07:21:46.963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EA489C6A-DC4A-1237-9D0A-54D7E8B0E3F6}" dt="2022-10-20T07:21:46.9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clId="Web-{CE19C4E5-B6CC-43E1-9605-C6D187830148}"/>
    <pc:docChg chg="modSld">
      <pc:chgData name="" userId="" providerId="" clId="Web-{CE19C4E5-B6CC-43E1-9605-C6D187830148}" dt="2023-08-02T15:07:46.750" v="1" actId="20577"/>
      <pc:docMkLst>
        <pc:docMk/>
      </pc:docMkLst>
      <pc:sldChg chg="modSp">
        <pc:chgData name="" userId="" providerId="" clId="Web-{CE19C4E5-B6CC-43E1-9605-C6D187830148}" dt="2023-08-02T15:07:46.750" v="1" actId="20577"/>
        <pc:sldMkLst>
          <pc:docMk/>
          <pc:sldMk cId="4007109742" sldId="256"/>
        </pc:sldMkLst>
        <pc:spChg chg="mod">
          <ac:chgData name="" userId="" providerId="" clId="Web-{CE19C4E5-B6CC-43E1-9605-C6D187830148}" dt="2023-08-02T15:07:46.750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S::grazina.mirinaviciute@ecdc.europa.eu::badb3164-3f3f-4e72-ad8c-955371e463db" providerId="AD" clId="Web-{922E47F7-B3BF-81B6-D9CC-5B7333F0650B}"/>
    <pc:docChg chg="delSld modSld">
      <pc:chgData name="Grazina Mirinaviciute" userId="S::grazina.mirinaviciute@ecdc.europa.eu::badb3164-3f3f-4e72-ad8c-955371e463db" providerId="AD" clId="Web-{922E47F7-B3BF-81B6-D9CC-5B7333F0650B}" dt="2023-06-12T09:19:23.944" v="20"/>
      <pc:docMkLst>
        <pc:docMk/>
      </pc:docMkLst>
      <pc:sldChg chg="modSp">
        <pc:chgData name="Grazina Mirinaviciute" userId="S::grazina.mirinaviciute@ecdc.europa.eu::badb3164-3f3f-4e72-ad8c-955371e463db" providerId="AD" clId="Web-{922E47F7-B3BF-81B6-D9CC-5B7333F0650B}" dt="2023-06-12T09:13:09.885" v="1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22E47F7-B3BF-81B6-D9CC-5B7333F0650B}" dt="2023-06-12T09:13:09.885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22E47F7-B3BF-81B6-D9CC-5B7333F0650B}" dt="2023-06-12T09:18:18.004" v="2"/>
        <pc:sldMkLst>
          <pc:docMk/>
          <pc:sldMk cId="1612431609" sldId="276"/>
        </pc:sldMkLst>
      </pc:sldChg>
      <pc:sldChg chg="addSp delSp modSp">
        <pc:chgData name="Grazina Mirinaviciute" userId="S::grazina.mirinaviciute@ecdc.europa.eu::badb3164-3f3f-4e72-ad8c-955371e463db" providerId="AD" clId="Web-{922E47F7-B3BF-81B6-D9CC-5B7333F0650B}" dt="2023-06-12T09:19:20.053" v="19" actId="20577"/>
        <pc:sldMkLst>
          <pc:docMk/>
          <pc:sldMk cId="3711122494" sldId="277"/>
        </pc:sldMkLst>
        <pc:spChg chg="mod">
          <ac:chgData name="Grazina Mirinaviciute" userId="S::grazina.mirinaviciute@ecdc.europa.eu::badb3164-3f3f-4e72-ad8c-955371e463db" providerId="AD" clId="Web-{922E47F7-B3BF-81B6-D9CC-5B7333F0650B}" dt="2023-06-12T09:19:20.053" v="19" actId="20577"/>
          <ac:spMkLst>
            <pc:docMk/>
            <pc:sldMk cId="3711122494" sldId="277"/>
            <ac:spMk id="2" creationId="{AACADFB6-9E3B-4E54-A8AE-046A2C3193C6}"/>
          </ac:spMkLst>
        </pc:spChg>
        <pc:picChg chg="add del mod">
          <ac:chgData name="Grazina Mirinaviciute" userId="S::grazina.mirinaviciute@ecdc.europa.eu::badb3164-3f3f-4e72-ad8c-955371e463db" providerId="AD" clId="Web-{922E47F7-B3BF-81B6-D9CC-5B7333F0650B}" dt="2023-06-12T09:18:29.208" v="5"/>
          <ac:picMkLst>
            <pc:docMk/>
            <pc:sldMk cId="3711122494" sldId="277"/>
            <ac:picMk id="3" creationId="{8324FC0F-C51A-F8D3-C88E-2F56BDA90C7C}"/>
          </ac:picMkLst>
        </pc:picChg>
        <pc:picChg chg="del">
          <ac:chgData name="Grazina Mirinaviciute" userId="S::grazina.mirinaviciute@ecdc.europa.eu::badb3164-3f3f-4e72-ad8c-955371e463db" providerId="AD" clId="Web-{922E47F7-B3BF-81B6-D9CC-5B7333F0650B}" dt="2023-06-12T09:18:20.317" v="3"/>
          <ac:picMkLst>
            <pc:docMk/>
            <pc:sldMk cId="3711122494" sldId="277"/>
            <ac:picMk id="5" creationId="{ED57FFF2-3FFD-C665-348F-75E3F125E349}"/>
          </ac:picMkLst>
        </pc:picChg>
        <pc:picChg chg="add mod">
          <ac:chgData name="Grazina Mirinaviciute" userId="S::grazina.mirinaviciute@ecdc.europa.eu::badb3164-3f3f-4e72-ad8c-955371e463db" providerId="AD" clId="Web-{922E47F7-B3BF-81B6-D9CC-5B7333F0650B}" dt="2023-06-12T09:18:55.662" v="14" actId="14100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Grazina Mirinaviciute" userId="S::grazina.mirinaviciute@ecdc.europa.eu::badb3164-3f3f-4e72-ad8c-955371e463db" providerId="AD" clId="Web-{922E47F7-B3BF-81B6-D9CC-5B7333F0650B}" dt="2023-06-12T09:19:23.944" v="20"/>
        <pc:sldMkLst>
          <pc:docMk/>
          <pc:sldMk cId="1327062939" sldId="279"/>
        </pc:sldMkLst>
      </pc:sldChg>
    </pc:docChg>
  </pc:docChgLst>
  <pc:docChgLst>
    <pc:chgData name="Katerina Crawford" userId="S::katerina.crawford@ecdc.europa.eu::80663c0f-fe5c-482e-a7e0-019a3b7b2e6d" providerId="AD" clId="Web-{79DF1C71-EC16-598A-9697-AEF746C90AD7}"/>
    <pc:docChg chg="addSld delSld">
      <pc:chgData name="Katerina Crawford" userId="S::katerina.crawford@ecdc.europa.eu::80663c0f-fe5c-482e-a7e0-019a3b7b2e6d" providerId="AD" clId="Web-{79DF1C71-EC16-598A-9697-AEF746C90AD7}" dt="2023-02-15T14:30:54.016" v="8"/>
      <pc:docMkLst>
        <pc:docMk/>
      </pc:docMkLst>
      <pc:sldChg chg="new">
        <pc:chgData name="Katerina Crawford" userId="S::katerina.crawford@ecdc.europa.eu::80663c0f-fe5c-482e-a7e0-019a3b7b2e6d" providerId="AD" clId="Web-{79DF1C71-EC16-598A-9697-AEF746C90AD7}" dt="2023-02-15T14:30:54.016" v="8"/>
        <pc:sldMkLst>
          <pc:docMk/>
          <pc:sldMk cId="840725558" sldId="25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1.376" v="7"/>
        <pc:sldMkLst>
          <pc:docMk/>
          <pc:sldMk cId="1612431609" sldId="276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876" v="6"/>
        <pc:sldMkLst>
          <pc:docMk/>
          <pc:sldMk cId="3711122494" sldId="27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173" v="5"/>
        <pc:sldMkLst>
          <pc:docMk/>
          <pc:sldMk cId="3551476941" sldId="278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673" v="4"/>
        <pc:sldMkLst>
          <pc:docMk/>
          <pc:sldMk cId="1327062939" sldId="279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219" v="3"/>
        <pc:sldMkLst>
          <pc:docMk/>
          <pc:sldMk cId="1921904157" sldId="280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782" v="2"/>
        <pc:sldMkLst>
          <pc:docMk/>
          <pc:sldMk cId="3976622138" sldId="281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032" v="1"/>
        <pc:sldMkLst>
          <pc:docMk/>
          <pc:sldMk cId="2035603406" sldId="282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7.032" v="0"/>
        <pc:sldMkLst>
          <pc:docMk/>
          <pc:sldMk cId="567574050" sldId="283"/>
        </pc:sldMkLst>
      </pc:sldChg>
    </pc:docChg>
  </pc:docChgLst>
  <pc:docChgLst>
    <pc:chgData name="Gianfranco Spiteri" userId="25413240-3b31-4ae9-9a11-3efaf66f3f09" providerId="ADAL" clId="{5058A410-6BDF-4290-AFBE-DB7EFE3C01BC}"/>
    <pc:docChg chg="delSld modSld">
      <pc:chgData name="Gianfranco Spiteri" userId="25413240-3b31-4ae9-9a11-3efaf66f3f09" providerId="ADAL" clId="{5058A410-6BDF-4290-AFBE-DB7EFE3C01BC}" dt="2023-04-04T10:57:24.145" v="2" actId="20577"/>
      <pc:docMkLst>
        <pc:docMk/>
      </pc:docMkLst>
      <pc:sldChg chg="modSp mod">
        <pc:chgData name="Gianfranco Spiteri" userId="25413240-3b31-4ae9-9a11-3efaf66f3f09" providerId="ADAL" clId="{5058A410-6BDF-4290-AFBE-DB7EFE3C01BC}" dt="2023-04-04T10:57:24.145" v="2" actId="20577"/>
        <pc:sldMkLst>
          <pc:docMk/>
          <pc:sldMk cId="4007109742" sldId="256"/>
        </pc:sldMkLst>
        <pc:spChg chg="mod">
          <ac:chgData name="Gianfranco Spiteri" userId="25413240-3b31-4ae9-9a11-3efaf66f3f09" providerId="ADAL" clId="{5058A410-6BDF-4290-AFBE-DB7EFE3C01BC}" dt="2023-04-04T10:57:24.14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4022569432" sldId="257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3937929797" sldId="258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1690679985" sldId="259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210674227" sldId="260"/>
        </pc:sldMkLst>
      </pc:sldChg>
    </pc:docChg>
  </pc:docChgLst>
  <pc:docChgLst>
    <pc:chgData name="Laura Espinosa" userId="aa594515-41af-4434-a66c-8acf261628e2" providerId="ADAL" clId="{4FA50428-77DF-4828-A2A8-5C4B6102AEE8}"/>
    <pc:docChg chg="custSel addSld modSld">
      <pc:chgData name="Laura Espinosa" userId="aa594515-41af-4434-a66c-8acf261628e2" providerId="ADAL" clId="{4FA50428-77DF-4828-A2A8-5C4B6102AEE8}" dt="2023-07-24T15:48:48.124" v="33" actId="1076"/>
      <pc:docMkLst>
        <pc:docMk/>
      </pc:docMkLst>
      <pc:sldChg chg="addSp delSp modSp add mod">
        <pc:chgData name="Laura Espinosa" userId="aa594515-41af-4434-a66c-8acf261628e2" providerId="ADAL" clId="{4FA50428-77DF-4828-A2A8-5C4B6102AEE8}" dt="2023-07-24T15:39:46.959" v="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4FA50428-77DF-4828-A2A8-5C4B6102AEE8}" dt="2023-07-24T15:39:06.289" v="4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4FA50428-77DF-4828-A2A8-5C4B6102AEE8}" dt="2023-07-24T15:39:46.959" v="18" actId="14100"/>
          <ac:picMkLst>
            <pc:docMk/>
            <pc:sldMk cId="1612431609" sldId="276"/>
            <ac:picMk id="5" creationId="{80C8F25B-572D-13F2-5447-2F4AED7B3677}"/>
          </ac:picMkLst>
        </pc:picChg>
        <pc:picChg chg="del">
          <ac:chgData name="Laura Espinosa" userId="aa594515-41af-4434-a66c-8acf261628e2" providerId="ADAL" clId="{4FA50428-77DF-4828-A2A8-5C4B6102AEE8}" dt="2023-07-24T15:39:22.749" v="13" actId="478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0:08.904" v="25" actId="14100"/>
        <pc:sldMkLst>
          <pc:docMk/>
          <pc:sldMk cId="2088631920" sldId="279"/>
        </pc:sldMkLst>
        <pc:spChg chg="mod">
          <ac:chgData name="Laura Espinosa" userId="aa594515-41af-4434-a66c-8acf261628e2" providerId="ADAL" clId="{4FA50428-77DF-4828-A2A8-5C4B6102AEE8}" dt="2023-07-24T15:39:13.778" v="8" actId="20577"/>
          <ac:spMkLst>
            <pc:docMk/>
            <pc:sldMk cId="2088631920" sldId="279"/>
            <ac:spMk id="2" creationId="{AACADFB6-9E3B-4E54-A8AE-046A2C3193C6}"/>
          </ac:spMkLst>
        </pc:spChg>
        <pc:picChg chg="add mod">
          <ac:chgData name="Laura Espinosa" userId="aa594515-41af-4434-a66c-8acf261628e2" providerId="ADAL" clId="{4FA50428-77DF-4828-A2A8-5C4B6102AEE8}" dt="2023-07-24T15:40:08.904" v="25" actId="14100"/>
          <ac:picMkLst>
            <pc:docMk/>
            <pc:sldMk cId="2088631920" sldId="279"/>
            <ac:picMk id="5" creationId="{498433D9-B592-B424-3644-1484AB846A7A}"/>
          </ac:picMkLst>
        </pc:picChg>
        <pc:picChg chg="del">
          <ac:chgData name="Laura Espinosa" userId="aa594515-41af-4434-a66c-8acf261628e2" providerId="ADAL" clId="{4FA50428-77DF-4828-A2A8-5C4B6102AEE8}" dt="2023-07-24T15:39:50.449" v="19" actId="478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8:48.124" v="33" actId="1076"/>
        <pc:sldMkLst>
          <pc:docMk/>
          <pc:sldMk cId="1327062939" sldId="280"/>
        </pc:sldMkLst>
        <pc:spChg chg="mod">
          <ac:chgData name="Laura Espinosa" userId="aa594515-41af-4434-a66c-8acf261628e2" providerId="ADAL" clId="{4FA50428-77DF-4828-A2A8-5C4B6102AEE8}" dt="2023-07-24T15:39:18.240" v="12" actId="20577"/>
          <ac:spMkLst>
            <pc:docMk/>
            <pc:sldMk cId="1327062939" sldId="280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4FA50428-77DF-4828-A2A8-5C4B6102AEE8}" dt="2023-07-24T15:48:48.124" v="33" actId="1076"/>
          <ac:picMkLst>
            <pc:docMk/>
            <pc:sldMk cId="1327062939" sldId="280"/>
            <ac:picMk id="5" creationId="{ED94CF0C-5BF3-59AF-52F1-24EA628D5B52}"/>
          </ac:picMkLst>
        </pc:picChg>
        <pc:picChg chg="del">
          <ac:chgData name="Laura Espinosa" userId="aa594515-41af-4434-a66c-8acf261628e2" providerId="ADAL" clId="{4FA50428-77DF-4828-A2A8-5C4B6102AEE8}" dt="2023-07-24T15:40:14.178" v="26" actId="478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Jon Bilbatua" userId="S::jon.bilbatua@ecdc.europa.eu::799cd09a-c23e-42a4-a7ce-fb4603bc8cb0" providerId="AD" clId="Web-{935C8AB1-3EB8-FB08-ABE2-E4E07A697E12}"/>
    <pc:docChg chg="addSld addMainMaster">
      <pc:chgData name="Jon Bilbatua" userId="S::jon.bilbatua@ecdc.europa.eu::799cd09a-c23e-42a4-a7ce-fb4603bc8cb0" providerId="AD" clId="Web-{935C8AB1-3EB8-FB08-ABE2-E4E07A697E12}" dt="2022-12-20T10:36:24.911" v="1"/>
      <pc:docMkLst>
        <pc:docMk/>
      </pc:docMkLst>
      <pc:sldChg chg="add">
        <pc:chgData name="Jon Bilbatua" userId="S::jon.bilbatua@ecdc.europa.eu::799cd09a-c23e-42a4-a7ce-fb4603bc8cb0" providerId="AD" clId="Web-{935C8AB1-3EB8-FB08-ABE2-E4E07A697E12}" dt="2022-12-20T10:36:24.739" v="0"/>
        <pc:sldMkLst>
          <pc:docMk/>
          <pc:sldMk cId="3221804682" sldId="276"/>
        </pc:sldMkLst>
      </pc:sldChg>
      <pc:sldChg chg="add">
        <pc:chgData name="Jon Bilbatua" userId="S::jon.bilbatua@ecdc.europa.eu::799cd09a-c23e-42a4-a7ce-fb4603bc8cb0" providerId="AD" clId="Web-{935C8AB1-3EB8-FB08-ABE2-E4E07A697E12}" dt="2022-12-20T10:36:24.911" v="1"/>
        <pc:sldMkLst>
          <pc:docMk/>
          <pc:sldMk cId="2002421442" sldId="277"/>
        </pc:sldMkLst>
      </pc:sldChg>
      <pc:sldMasterChg chg="add addSldLayout">
        <pc:chgData name="Jon Bilbatua" userId="S::jon.bilbatua@ecdc.europa.eu::799cd09a-c23e-42a4-a7ce-fb4603bc8cb0" providerId="AD" clId="Web-{935C8AB1-3EB8-FB08-ABE2-E4E07A697E12}" dt="2022-12-20T10:36:24.739" v="0"/>
        <pc:sldMasterMkLst>
          <pc:docMk/>
          <pc:sldMasterMk cId="3444872054" sldId="2147483661"/>
        </pc:sldMasterMkLst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445162546" sldId="2147483662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320144611" sldId="2147483663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3741350839" sldId="2147483664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580167017" sldId="2147483665"/>
          </pc:sldLayoutMkLst>
        </pc:sldLayoutChg>
      </pc:sldMasterChg>
    </pc:docChg>
  </pc:docChgLst>
  <pc:docChgLst>
    <pc:chgData name="Jon Bilbatua" userId="S::jon.bilbatua@ecdc.europa.eu::799cd09a-c23e-42a4-a7ce-fb4603bc8cb0" providerId="AD" clId="Web-{4C489BC1-75BF-CCF6-4008-BC9741A1069D}"/>
    <pc:docChg chg="delSld modSld">
      <pc:chgData name="Jon Bilbatua" userId="S::jon.bilbatua@ecdc.europa.eu::799cd09a-c23e-42a4-a7ce-fb4603bc8cb0" providerId="AD" clId="Web-{4C489BC1-75BF-CCF6-4008-BC9741A1069D}" dt="2023-12-06T15:52:17.637" v="6" actId="20577"/>
      <pc:docMkLst>
        <pc:docMk/>
      </pc:docMkLst>
      <pc:sldChg chg="del">
        <pc:chgData name="Jon Bilbatua" userId="S::jon.bilbatua@ecdc.europa.eu::799cd09a-c23e-42a4-a7ce-fb4603bc8cb0" providerId="AD" clId="Web-{4C489BC1-75BF-CCF6-4008-BC9741A1069D}" dt="2023-12-06T15:50:38.020" v="0"/>
        <pc:sldMkLst>
          <pc:docMk/>
          <pc:sldMk cId="1297810010" sldId="261"/>
        </pc:sldMkLst>
      </pc:sldChg>
      <pc:sldChg chg="addSp delSp modSp">
        <pc:chgData name="Jon Bilbatua" userId="S::jon.bilbatua@ecdc.europa.eu::799cd09a-c23e-42a4-a7ce-fb4603bc8cb0" providerId="AD" clId="Web-{4C489BC1-75BF-CCF6-4008-BC9741A1069D}" dt="2023-12-06T15:52:17.637" v="6" actId="20577"/>
        <pc:sldMkLst>
          <pc:docMk/>
          <pc:sldMk cId="1439739127" sldId="262"/>
        </pc:sldMkLst>
        <pc:spChg chg="mod">
          <ac:chgData name="Jon Bilbatua" userId="S::jon.bilbatua@ecdc.europa.eu::799cd09a-c23e-42a4-a7ce-fb4603bc8cb0" providerId="AD" clId="Web-{4C489BC1-75BF-CCF6-4008-BC9741A1069D}" dt="2023-12-06T15:52:17.637" v="6" actId="20577"/>
          <ac:spMkLst>
            <pc:docMk/>
            <pc:sldMk cId="1439739127" sldId="262"/>
            <ac:spMk id="2" creationId="{AA120E99-9DAA-9C01-5A8A-2FB4EC07EC5E}"/>
          </ac:spMkLst>
        </pc:spChg>
        <pc:spChg chg="del">
          <ac:chgData name="Jon Bilbatua" userId="S::jon.bilbatua@ecdc.europa.eu::799cd09a-c23e-42a4-a7ce-fb4603bc8cb0" providerId="AD" clId="Web-{4C489BC1-75BF-CCF6-4008-BC9741A1069D}" dt="2023-12-06T15:51:35.665" v="1"/>
          <ac:spMkLst>
            <pc:docMk/>
            <pc:sldMk cId="1439739127" sldId="262"/>
            <ac:spMk id="3" creationId="{DC1544A1-38D5-50E8-C957-B9373AAA5ABF}"/>
          </ac:spMkLst>
        </pc:spChg>
        <pc:picChg chg="add mod ord">
          <ac:chgData name="Jon Bilbatua" userId="S::jon.bilbatua@ecdc.europa.eu::799cd09a-c23e-42a4-a7ce-fb4603bc8cb0" providerId="AD" clId="Web-{4C489BC1-75BF-CCF6-4008-BC9741A1069D}" dt="2023-12-06T15:51:35.665" v="1"/>
          <ac:picMkLst>
            <pc:docMk/>
            <pc:sldMk cId="1439739127" sldId="262"/>
            <ac:picMk id="5" creationId="{19031316-79D7-746D-753F-9CF91BB235C4}"/>
          </ac:picMkLst>
        </pc:picChg>
      </pc:sldChg>
    </pc:docChg>
  </pc:docChgLst>
  <pc:docChgLst>
    <pc:chgData name="Laura Espinosa" userId="aa594515-41af-4434-a66c-8acf261628e2" providerId="ADAL" clId="{8787A74E-24A9-45DD-B0EB-7D6D67D582ED}"/>
    <pc:docChg chg="custSel addSld modSld">
      <pc:chgData name="Laura Espinosa" userId="aa594515-41af-4434-a66c-8acf261628e2" providerId="ADAL" clId="{8787A74E-24A9-45DD-B0EB-7D6D67D582ED}" dt="2023-10-03T08:32:36.126" v="52" actId="14100"/>
      <pc:docMkLst>
        <pc:docMk/>
      </pc:docMkLst>
      <pc:sldChg chg="addSp delSp modSp add mod">
        <pc:chgData name="Laura Espinosa" userId="aa594515-41af-4434-a66c-8acf261628e2" providerId="ADAL" clId="{8787A74E-24A9-45DD-B0EB-7D6D67D582ED}" dt="2023-10-03T08:31:25.213" v="15" actId="1076"/>
        <pc:sldMkLst>
          <pc:docMk/>
          <pc:sldMk cId="1612431609" sldId="276"/>
        </pc:sldMkLst>
        <pc:spChg chg="mod">
          <ac:chgData name="Laura Espinosa" userId="aa594515-41af-4434-a66c-8acf261628e2" providerId="ADAL" clId="{8787A74E-24A9-45DD-B0EB-7D6D67D582ED}" dt="2023-10-03T08:31:00.835" v="11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8787A74E-24A9-45DD-B0EB-7D6D67D582ED}" dt="2023-10-03T08:31:25.213" v="15" actId="1076"/>
          <ac:picMkLst>
            <pc:docMk/>
            <pc:sldMk cId="1612431609" sldId="276"/>
            <ac:picMk id="5" creationId="{9B49468F-C997-6107-0AF4-1013BFA6924F}"/>
          </ac:picMkLst>
        </pc:picChg>
        <pc:picChg chg="del">
          <ac:chgData name="Laura Espinosa" userId="aa594515-41af-4434-a66c-8acf261628e2" providerId="ADAL" clId="{8787A74E-24A9-45DD-B0EB-7D6D67D582ED}" dt="2023-10-03T08:31:02.518" v="12" actId="478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20.261" v="47" actId="1076"/>
        <pc:sldMkLst>
          <pc:docMk/>
          <pc:sldMk cId="2088631920" sldId="279"/>
        </pc:sldMkLst>
        <pc:picChg chg="add mod">
          <ac:chgData name="Laura Espinosa" userId="aa594515-41af-4434-a66c-8acf261628e2" providerId="ADAL" clId="{8787A74E-24A9-45DD-B0EB-7D6D67D582ED}" dt="2023-10-03T08:32:20.261" v="47" actId="1076"/>
          <ac:picMkLst>
            <pc:docMk/>
            <pc:sldMk cId="2088631920" sldId="279"/>
            <ac:picMk id="5" creationId="{90F85510-B2EA-EC9C-8F02-5E6892843507}"/>
          </ac:picMkLst>
        </pc:picChg>
        <pc:picChg chg="del">
          <ac:chgData name="Laura Espinosa" userId="aa594515-41af-4434-a66c-8acf261628e2" providerId="ADAL" clId="{8787A74E-24A9-45DD-B0EB-7D6D67D582ED}" dt="2023-10-03T08:32:05.799" v="42" actId="47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36.126" v="52" actId="14100"/>
        <pc:sldMkLst>
          <pc:docMk/>
          <pc:sldMk cId="1327062939" sldId="280"/>
        </pc:sldMkLst>
        <pc:picChg chg="add mod">
          <ac:chgData name="Laura Espinosa" userId="aa594515-41af-4434-a66c-8acf261628e2" providerId="ADAL" clId="{8787A74E-24A9-45DD-B0EB-7D6D67D582ED}" dt="2023-10-03T08:32:36.126" v="52" actId="14100"/>
          <ac:picMkLst>
            <pc:docMk/>
            <pc:sldMk cId="1327062939" sldId="280"/>
            <ac:picMk id="5" creationId="{6C806189-97E0-8992-09EC-5A868C62B908}"/>
          </ac:picMkLst>
        </pc:picChg>
        <pc:picChg chg="del">
          <ac:chgData name="Laura Espinosa" userId="aa594515-41af-4434-a66c-8acf261628e2" providerId="ADAL" clId="{8787A74E-24A9-45DD-B0EB-7D6D67D582ED}" dt="2023-10-03T08:32:22.754" v="48" actId="478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1:58.737" v="41" actId="1035"/>
        <pc:sldMkLst>
          <pc:docMk/>
          <pc:sldMk cId="3615542793" sldId="363"/>
        </pc:sldMkLst>
        <pc:spChg chg="mod">
          <ac:chgData name="Laura Espinosa" userId="aa594515-41af-4434-a66c-8acf261628e2" providerId="ADAL" clId="{8787A74E-24A9-45DD-B0EB-7D6D67D582ED}" dt="2023-10-03T08:31:32.899" v="25" actId="20577"/>
          <ac:spMkLst>
            <pc:docMk/>
            <pc:sldMk cId="3615542793" sldId="363"/>
            <ac:spMk id="4" creationId="{A2235D29-C562-024D-36D5-1BFD13278794}"/>
          </ac:spMkLst>
        </pc:spChg>
        <pc:picChg chg="del">
          <ac:chgData name="Laura Espinosa" userId="aa594515-41af-4434-a66c-8acf261628e2" providerId="ADAL" clId="{8787A74E-24A9-45DD-B0EB-7D6D67D582ED}" dt="2023-10-03T08:31:34.678" v="26" actId="478"/>
          <ac:picMkLst>
            <pc:docMk/>
            <pc:sldMk cId="3615542793" sldId="363"/>
            <ac:picMk id="3" creationId="{51E33237-9CE6-E9D1-CD02-C989AF8BCDA5}"/>
          </ac:picMkLst>
        </pc:picChg>
        <pc:picChg chg="add mod">
          <ac:chgData name="Laura Espinosa" userId="aa594515-41af-4434-a66c-8acf261628e2" providerId="ADAL" clId="{8787A74E-24A9-45DD-B0EB-7D6D67D582ED}" dt="2023-10-03T08:31:58.737" v="41" actId="1035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Roberto Croci" userId="S::roberto.croci@ecdc.europa.eu::32c032f8-5d8f-4ee2-ae5e-423d6406972f" providerId="AD" clId="Web-{702BB7A2-87A1-7EA4-9BA4-2D9D2B3023E8}"/>
    <pc:docChg chg="delSld">
      <pc:chgData name="Roberto Croci" userId="S::roberto.croci@ecdc.europa.eu::32c032f8-5d8f-4ee2-ae5e-423d6406972f" providerId="AD" clId="Web-{702BB7A2-87A1-7EA4-9BA4-2D9D2B3023E8}" dt="2022-11-11T08:52:38.503" v="0"/>
      <pc:docMkLst>
        <pc:docMk/>
      </pc:docMkLst>
      <pc:sldChg chg="del">
        <pc:chgData name="Roberto Croci" userId="S::roberto.croci@ecdc.europa.eu::32c032f8-5d8f-4ee2-ae5e-423d6406972f" providerId="AD" clId="Web-{702BB7A2-87A1-7EA4-9BA4-2D9D2B3023E8}" dt="2022-11-11T08:52:38.503" v="0"/>
        <pc:sldMkLst>
          <pc:docMk/>
          <pc:sldMk cId="1108127392" sldId="365"/>
        </pc:sldMkLst>
      </pc:sldChg>
    </pc:docChg>
  </pc:docChgLst>
  <pc:docChgLst>
    <pc:chgData name="Grazina Mirinaviciute" userId="badb3164-3f3f-4e72-ad8c-955371e463db" providerId="ADAL" clId="{7D3051EA-69F5-4EEB-83CD-4AE45BA06F76}"/>
    <pc:docChg chg="custSel addSld modSld">
      <pc:chgData name="Grazina Mirinaviciute" userId="badb3164-3f3f-4e72-ad8c-955371e463db" providerId="ADAL" clId="{7D3051EA-69F5-4EEB-83CD-4AE45BA06F76}" dt="2023-05-29T09:41:01.357" v="29" actId="20577"/>
      <pc:docMkLst>
        <pc:docMk/>
      </pc:docMkLst>
      <pc:sldChg chg="modSp mod">
        <pc:chgData name="Grazina Mirinaviciute" userId="badb3164-3f3f-4e72-ad8c-955371e463db" providerId="ADAL" clId="{7D3051EA-69F5-4EEB-83CD-4AE45BA06F76}" dt="2023-05-29T09:41:01.357" v="29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D3051EA-69F5-4EEB-83CD-4AE45BA06F76}" dt="2023-05-29T09:41:01.357" v="29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7D3051EA-69F5-4EEB-83CD-4AE45BA06F76}" dt="2023-05-29T09:36:55.162" v="5" actId="27636"/>
        <pc:sldMkLst>
          <pc:docMk/>
          <pc:sldMk cId="278453539" sldId="257"/>
        </pc:sldMkLst>
        <pc:spChg chg="del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2" creationId="{FA947765-6A75-3C62-19D0-CBCB5F286086}"/>
          </ac:spMkLst>
        </pc:spChg>
        <pc:spChg chg="del">
          <ac:chgData name="Grazina Mirinaviciute" userId="badb3164-3f3f-4e72-ad8c-955371e463db" providerId="ADAL" clId="{7D3051EA-69F5-4EEB-83CD-4AE45BA06F76}" dt="2023-05-29T09:36:23.257" v="0"/>
          <ac:spMkLst>
            <pc:docMk/>
            <pc:sldMk cId="278453539" sldId="257"/>
            <ac:spMk id="3" creationId="{9CBE5FE2-E930-CF49-DEFA-DEF5155513AF}"/>
          </ac:spMkLst>
        </pc:spChg>
        <pc:spChg chg="mod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4" creationId="{C85186EE-9419-3353-DC62-0F341B03541D}"/>
          </ac:spMkLst>
        </pc:spChg>
        <pc:spChg chg="add mod">
          <ac:chgData name="Grazina Mirinaviciute" userId="badb3164-3f3f-4e72-ad8c-955371e463db" providerId="ADAL" clId="{7D3051EA-69F5-4EEB-83CD-4AE45BA06F76}" dt="2023-05-29T09:36:55.162" v="5" actId="27636"/>
          <ac:spMkLst>
            <pc:docMk/>
            <pc:sldMk cId="278453539" sldId="257"/>
            <ac:spMk id="10" creationId="{A98DDDDD-2534-CE1A-C11A-B2431A3179B0}"/>
          </ac:spMkLst>
        </pc:spChg>
        <pc:picChg chg="add mod">
          <ac:chgData name="Grazina Mirinaviciute" userId="badb3164-3f3f-4e72-ad8c-955371e463db" providerId="ADAL" clId="{7D3051EA-69F5-4EEB-83CD-4AE45BA06F76}" dt="2023-05-29T09:36:28.050" v="1" actId="26606"/>
          <ac:picMkLst>
            <pc:docMk/>
            <pc:sldMk cId="278453539" sldId="257"/>
            <ac:picMk id="5" creationId="{75FF4ADB-B26C-9EAE-E443-8F5479237B46}"/>
          </ac:picMkLst>
        </pc:picChg>
      </pc:sldChg>
      <pc:sldChg chg="addSp delSp modSp new mod">
        <pc:chgData name="Grazina Mirinaviciute" userId="badb3164-3f3f-4e72-ad8c-955371e463db" providerId="ADAL" clId="{7D3051EA-69F5-4EEB-83CD-4AE45BA06F76}" dt="2023-05-29T09:40:26.698" v="27" actId="20577"/>
        <pc:sldMkLst>
          <pc:docMk/>
          <pc:sldMk cId="277227009" sldId="258"/>
        </pc:sldMkLst>
        <pc:spChg chg="mod">
          <ac:chgData name="Grazina Mirinaviciute" userId="badb3164-3f3f-4e72-ad8c-955371e463db" providerId="ADAL" clId="{7D3051EA-69F5-4EEB-83CD-4AE45BA06F76}" dt="2023-05-29T09:40:26.698" v="27" actId="20577"/>
          <ac:spMkLst>
            <pc:docMk/>
            <pc:sldMk cId="277227009" sldId="258"/>
            <ac:spMk id="2" creationId="{6A049EF4-331E-CD3B-6AFF-A66E51F5500C}"/>
          </ac:spMkLst>
        </pc:spChg>
        <pc:spChg chg="del">
          <ac:chgData name="Grazina Mirinaviciute" userId="badb3164-3f3f-4e72-ad8c-955371e463db" providerId="ADAL" clId="{7D3051EA-69F5-4EEB-83CD-4AE45BA06F76}" dt="2023-05-29T09:38:41.817" v="7"/>
          <ac:spMkLst>
            <pc:docMk/>
            <pc:sldMk cId="277227009" sldId="258"/>
            <ac:spMk id="3" creationId="{2F72F9F2-4217-DF90-27A5-ABB1AEEEC69C}"/>
          </ac:spMkLst>
        </pc:spChg>
        <pc:picChg chg="add mod modCrop">
          <ac:chgData name="Grazina Mirinaviciute" userId="badb3164-3f3f-4e72-ad8c-955371e463db" providerId="ADAL" clId="{7D3051EA-69F5-4EEB-83CD-4AE45BA06F76}" dt="2023-05-29T09:39:07.609" v="14" actId="732"/>
          <ac:picMkLst>
            <pc:docMk/>
            <pc:sldMk cId="277227009" sldId="258"/>
            <ac:picMk id="5" creationId="{EF3F2089-9A90-97B5-ED6A-952A65D10C63}"/>
          </ac:picMkLst>
        </pc:picChg>
      </pc:sldChg>
    </pc:docChg>
  </pc:docChgLst>
  <pc:docChgLst>
    <pc:chgData name="Xanthi Andrianou" userId="deb2606c-0fde-4d20-b6c2-0c513d7432e1" providerId="ADAL" clId="{F1727BDB-758F-49F8-927E-8084E47EACE9}"/>
    <pc:docChg chg="custSel modSld">
      <pc:chgData name="Xanthi Andrianou" userId="deb2606c-0fde-4d20-b6c2-0c513d7432e1" providerId="ADAL" clId="{F1727BDB-758F-49F8-927E-8084E47EACE9}" dt="2023-01-05T13:28:23.118" v="1"/>
      <pc:docMkLst>
        <pc:docMk/>
      </pc:docMkLst>
      <pc:sldChg chg="addSp delSp modSp mod">
        <pc:chgData name="Xanthi Andrianou" userId="deb2606c-0fde-4d20-b6c2-0c513d7432e1" providerId="ADAL" clId="{F1727BDB-758F-49F8-927E-8084E47EACE9}" dt="2023-01-05T13:28:23.118" v="1"/>
        <pc:sldMkLst>
          <pc:docMk/>
          <pc:sldMk cId="1539303120" sldId="272"/>
        </pc:sldMkLst>
        <pc:spChg chg="add del mod">
          <ac:chgData name="Xanthi Andrianou" userId="deb2606c-0fde-4d20-b6c2-0c513d7432e1" providerId="ADAL" clId="{F1727BDB-758F-49F8-927E-8084E47EACE9}" dt="2023-01-05T13:28:23.118" v="1"/>
          <ac:spMkLst>
            <pc:docMk/>
            <pc:sldMk cId="1539303120" sldId="272"/>
            <ac:spMk id="6" creationId="{94A31BC4-F0F9-0B0B-131E-AD4DE29FEE09}"/>
          </ac:spMkLst>
        </pc:spChg>
        <pc:picChg chg="del">
          <ac:chgData name="Xanthi Andrianou" userId="deb2606c-0fde-4d20-b6c2-0c513d7432e1" providerId="ADAL" clId="{F1727BDB-758F-49F8-927E-8084E47EACE9}" dt="2023-01-05T13:28:22.556" v="0" actId="478"/>
          <ac:picMkLst>
            <pc:docMk/>
            <pc:sldMk cId="1539303120" sldId="272"/>
            <ac:picMk id="3" creationId="{F14360EA-8A39-D24B-A974-55D833C82DB6}"/>
          </ac:picMkLst>
        </pc:picChg>
        <pc:picChg chg="add mod">
          <ac:chgData name="Xanthi Andrianou" userId="deb2606c-0fde-4d20-b6c2-0c513d7432e1" providerId="ADAL" clId="{F1727BDB-758F-49F8-927E-8084E47EACE9}" dt="2023-01-05T13:28:23.118" v="1"/>
          <ac:picMkLst>
            <pc:docMk/>
            <pc:sldMk cId="1539303120" sldId="272"/>
            <ac:picMk id="8" creationId="{CD73B82F-E17B-1D07-6B54-E78046D7EEAF}"/>
          </ac:picMkLst>
        </pc:picChg>
      </pc:sldChg>
    </pc:docChg>
  </pc:docChgLst>
  <pc:docChgLst>
    <pc:chgData clId="Web-{9582DFE4-159C-844B-C06D-E9022961283E}"/>
    <pc:docChg chg="modSld">
      <pc:chgData name="" userId="" providerId="" clId="Web-{9582DFE4-159C-844B-C06D-E9022961283E}" dt="2022-11-03T12:45:40.669" v="1" actId="20577"/>
      <pc:docMkLst>
        <pc:docMk/>
      </pc:docMkLst>
      <pc:sldChg chg="modSp">
        <pc:chgData name="" userId="" providerId="" clId="Web-{9582DFE4-159C-844B-C06D-E9022961283E}" dt="2022-11-03T12:45:40.669" v="1" actId="20577"/>
        <pc:sldMkLst>
          <pc:docMk/>
          <pc:sldMk cId="4007109742" sldId="256"/>
        </pc:sldMkLst>
        <pc:spChg chg="mod">
          <ac:chgData name="" userId="" providerId="" clId="Web-{9582DFE4-159C-844B-C06D-E9022961283E}" dt="2022-11-03T12:45:40.66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S::laura.espinosa@ecdc.europa.eu::aa594515-41af-4434-a66c-8acf261628e2" providerId="AD" clId="Web-{3303EEB3-7766-A790-7055-D3206625D638}"/>
    <pc:docChg chg="delSld">
      <pc:chgData name="Laura Espinosa" userId="S::laura.espinosa@ecdc.europa.eu::aa594515-41af-4434-a66c-8acf261628e2" providerId="AD" clId="Web-{3303EEB3-7766-A790-7055-D3206625D638}" dt="2023-03-29T15:05:44.164" v="2"/>
      <pc:docMkLst>
        <pc:docMk/>
      </pc:docMkLst>
      <pc:sldChg chg="del">
        <pc:chgData name="Laura Espinosa" userId="S::laura.espinosa@ecdc.europa.eu::aa594515-41af-4434-a66c-8acf261628e2" providerId="AD" clId="Web-{3303EEB3-7766-A790-7055-D3206625D638}" dt="2023-03-29T15:05:43.320" v="1"/>
        <pc:sldMkLst>
          <pc:docMk/>
          <pc:sldMk cId="87545794" sldId="257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2.023" v="0"/>
        <pc:sldMkLst>
          <pc:docMk/>
          <pc:sldMk cId="1287962340" sldId="259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4.164" v="2"/>
        <pc:sldMkLst>
          <pc:docMk/>
          <pc:sldMk cId="4231102682" sldId="260"/>
        </pc:sldMkLst>
      </pc:sldChg>
    </pc:docChg>
  </pc:docChgLst>
  <pc:docChgLst>
    <pc:chgData name="Natalia Rachwal" userId="S::natalia.rachwal@ecdc.europa.eu::20c74899-4840-4906-8748-70078777e746" providerId="AD" clId="Web-{335A9089-CD08-2083-4F21-FE16C287C34C}"/>
    <pc:docChg chg="delSld modSld">
      <pc:chgData name="Natalia Rachwal" userId="S::natalia.rachwal@ecdc.europa.eu::20c74899-4840-4906-8748-70078777e746" providerId="AD" clId="Web-{335A9089-CD08-2083-4F21-FE16C287C34C}" dt="2022-12-22T10:59:14.319" v="5" actId="1076"/>
      <pc:docMkLst>
        <pc:docMk/>
      </pc:docMkLst>
      <pc:sldChg chg="addSp delSp modSp">
        <pc:chgData name="Natalia Rachwal" userId="S::natalia.rachwal@ecdc.europa.eu::20c74899-4840-4906-8748-70078777e746" providerId="AD" clId="Web-{335A9089-CD08-2083-4F21-FE16C287C34C}" dt="2022-12-22T10:59:14.319" v="5" actId="1076"/>
        <pc:sldMkLst>
          <pc:docMk/>
          <pc:sldMk cId="1539303120" sldId="272"/>
        </pc:sldMkLst>
        <pc:spChg chg="add del mod">
          <ac:chgData name="Natalia Rachwal" userId="S::natalia.rachwal@ecdc.europa.eu::20c74899-4840-4906-8748-70078777e746" providerId="AD" clId="Web-{335A9089-CD08-2083-4F21-FE16C287C34C}" dt="2022-12-22T10:59:06.741" v="2"/>
          <ac:spMkLst>
            <pc:docMk/>
            <pc:sldMk cId="1539303120" sldId="272"/>
            <ac:spMk id="6" creationId="{408CD472-3AD9-AB50-27BC-8225A974810E}"/>
          </ac:spMkLst>
        </pc:spChg>
        <pc:picChg chg="del">
          <ac:chgData name="Natalia Rachwal" userId="S::natalia.rachwal@ecdc.europa.eu::20c74899-4840-4906-8748-70078777e746" providerId="AD" clId="Web-{335A9089-CD08-2083-4F21-FE16C287C34C}" dt="2022-12-22T10:58:59.023" v="1"/>
          <ac:picMkLst>
            <pc:docMk/>
            <pc:sldMk cId="1539303120" sldId="272"/>
            <ac:picMk id="5" creationId="{801CE2E2-96D3-F954-34A6-6E3E17944E61}"/>
          </ac:picMkLst>
        </pc:picChg>
        <pc:picChg chg="add mod ord">
          <ac:chgData name="Natalia Rachwal" userId="S::natalia.rachwal@ecdc.europa.eu::20c74899-4840-4906-8748-70078777e746" providerId="AD" clId="Web-{335A9089-CD08-2083-4F21-FE16C287C34C}" dt="2022-12-22T10:59:14.319" v="5" actId="1076"/>
          <ac:picMkLst>
            <pc:docMk/>
            <pc:sldMk cId="1539303120" sldId="272"/>
            <ac:picMk id="7" creationId="{AD67D7D4-FDFF-8305-BBF5-A38161F1D6A3}"/>
          </ac:picMkLst>
        </pc:picChg>
      </pc:sldChg>
      <pc:sldChg chg="del">
        <pc:chgData name="Natalia Rachwal" userId="S::natalia.rachwal@ecdc.europa.eu::20c74899-4840-4906-8748-70078777e746" providerId="AD" clId="Web-{335A9089-CD08-2083-4F21-FE16C287C34C}" dt="2022-12-22T10:58:52.648" v="0"/>
        <pc:sldMkLst>
          <pc:docMk/>
          <pc:sldMk cId="2244080328" sldId="273"/>
        </pc:sldMkLst>
      </pc:sldChg>
    </pc:docChg>
  </pc:docChgLst>
  <pc:docChgLst>
    <pc:chgData name="Grazina Mirinaviciute" userId="badb3164-3f3f-4e72-ad8c-955371e463db" providerId="ADAL" clId="{E289DD70-EB67-4788-AE0D-A46DA0062878}"/>
    <pc:docChg chg="undo custSel modSld">
      <pc:chgData name="Grazina Mirinaviciute" userId="badb3164-3f3f-4e72-ad8c-955371e463db" providerId="ADAL" clId="{E289DD70-EB67-4788-AE0D-A46DA0062878}" dt="2023-02-02T21:07:43.398" v="86" actId="404"/>
      <pc:docMkLst>
        <pc:docMk/>
      </pc:docMkLst>
      <pc:sldChg chg="addSp delSp modSp mod">
        <pc:chgData name="Grazina Mirinaviciute" userId="badb3164-3f3f-4e72-ad8c-955371e463db" providerId="ADAL" clId="{E289DD70-EB67-4788-AE0D-A46DA0062878}" dt="2023-02-02T21:07:11.789" v="72" actId="404"/>
        <pc:sldMkLst>
          <pc:docMk/>
          <pc:sldMk cId="1921904157" sldId="280"/>
        </pc:sldMkLst>
        <pc:spChg chg="mod">
          <ac:chgData name="Grazina Mirinaviciute" userId="badb3164-3f3f-4e72-ad8c-955371e463db" providerId="ADAL" clId="{E289DD70-EB67-4788-AE0D-A46DA0062878}" dt="2023-02-02T21:07:11.789" v="72" actId="404"/>
          <ac:spMkLst>
            <pc:docMk/>
            <pc:sldMk cId="1921904157" sldId="280"/>
            <ac:spMk id="2" creationId="{17550A4D-69EF-05FC-8E2B-0322CF3D3AF4}"/>
          </ac:spMkLst>
        </pc:spChg>
        <pc:spChg chg="del">
          <ac:chgData name="Grazina Mirinaviciute" userId="badb3164-3f3f-4e72-ad8c-955371e463db" providerId="ADAL" clId="{E289DD70-EB67-4788-AE0D-A46DA0062878}" dt="2023-02-02T21:02:10.229" v="0" actId="478"/>
          <ac:spMkLst>
            <pc:docMk/>
            <pc:sldMk cId="1921904157" sldId="280"/>
            <ac:spMk id="3" creationId="{EAA098E6-A723-689E-B05A-1BA3EF25FD50}"/>
          </ac:spMkLst>
        </pc:spChg>
        <pc:picChg chg="add mod">
          <ac:chgData name="Grazina Mirinaviciute" userId="badb3164-3f3f-4e72-ad8c-955371e463db" providerId="ADAL" clId="{E289DD70-EB67-4788-AE0D-A46DA0062878}" dt="2023-02-02T21:02:25.476" v="6" actId="1076"/>
          <ac:picMkLst>
            <pc:docMk/>
            <pc:sldMk cId="1921904157" sldId="280"/>
            <ac:picMk id="5" creationId="{2F9CB502-BF54-7DD0-3C98-DEC7152539FF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1.393" v="84" actId="20577"/>
        <pc:sldMkLst>
          <pc:docMk/>
          <pc:sldMk cId="3976622138" sldId="281"/>
        </pc:sldMkLst>
        <pc:spChg chg="mod">
          <ac:chgData name="Grazina Mirinaviciute" userId="badb3164-3f3f-4e72-ad8c-955371e463db" providerId="ADAL" clId="{E289DD70-EB67-4788-AE0D-A46DA0062878}" dt="2023-02-02T21:07:31.393" v="84" actId="20577"/>
          <ac:spMkLst>
            <pc:docMk/>
            <pc:sldMk cId="3976622138" sldId="281"/>
            <ac:spMk id="2" creationId="{ED6D1E6B-2680-04EB-4A39-77F2FE1E25D4}"/>
          </ac:spMkLst>
        </pc:spChg>
        <pc:spChg chg="del">
          <ac:chgData name="Grazina Mirinaviciute" userId="badb3164-3f3f-4e72-ad8c-955371e463db" providerId="ADAL" clId="{E289DD70-EB67-4788-AE0D-A46DA0062878}" dt="2023-02-02T21:03:01.123" v="23" actId="478"/>
          <ac:spMkLst>
            <pc:docMk/>
            <pc:sldMk cId="3976622138" sldId="281"/>
            <ac:spMk id="3" creationId="{D5D2D523-6E2C-CF26-9C56-7AAF00833531}"/>
          </ac:spMkLst>
        </pc:spChg>
        <pc:picChg chg="add mod">
          <ac:chgData name="Grazina Mirinaviciute" userId="badb3164-3f3f-4e72-ad8c-955371e463db" providerId="ADAL" clId="{E289DD70-EB67-4788-AE0D-A46DA0062878}" dt="2023-02-02T21:03:09.485" v="27" actId="1076"/>
          <ac:picMkLst>
            <pc:docMk/>
            <pc:sldMk cId="3976622138" sldId="281"/>
            <ac:picMk id="5" creationId="{0BD29BFA-DDD9-48DB-0712-80499A6759C5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9.143" v="85" actId="404"/>
        <pc:sldMkLst>
          <pc:docMk/>
          <pc:sldMk cId="2035603406" sldId="282"/>
        </pc:sldMkLst>
        <pc:spChg chg="mod">
          <ac:chgData name="Grazina Mirinaviciute" userId="badb3164-3f3f-4e72-ad8c-955371e463db" providerId="ADAL" clId="{E289DD70-EB67-4788-AE0D-A46DA0062878}" dt="2023-02-02T21:07:39.143" v="85" actId="404"/>
          <ac:spMkLst>
            <pc:docMk/>
            <pc:sldMk cId="2035603406" sldId="282"/>
            <ac:spMk id="2" creationId="{0DDE1190-D1F8-8274-7A9A-AF0ABD3BF247}"/>
          </ac:spMkLst>
        </pc:spChg>
        <pc:spChg chg="del">
          <ac:chgData name="Grazina Mirinaviciute" userId="badb3164-3f3f-4e72-ad8c-955371e463db" providerId="ADAL" clId="{E289DD70-EB67-4788-AE0D-A46DA0062878}" dt="2023-02-02T21:03:19.905" v="28"/>
          <ac:spMkLst>
            <pc:docMk/>
            <pc:sldMk cId="2035603406" sldId="282"/>
            <ac:spMk id="3" creationId="{3F6D4A9A-50D9-3E61-B011-12D69F5D6339}"/>
          </ac:spMkLst>
        </pc:spChg>
        <pc:picChg chg="add mod">
          <ac:chgData name="Grazina Mirinaviciute" userId="badb3164-3f3f-4e72-ad8c-955371e463db" providerId="ADAL" clId="{E289DD70-EB67-4788-AE0D-A46DA0062878}" dt="2023-02-02T21:03:31.867" v="33" actId="1076"/>
          <ac:picMkLst>
            <pc:docMk/>
            <pc:sldMk cId="2035603406" sldId="282"/>
            <ac:picMk id="5" creationId="{E1599321-99BB-D2BD-762D-342293C6D32B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43.398" v="86" actId="404"/>
        <pc:sldMkLst>
          <pc:docMk/>
          <pc:sldMk cId="567574050" sldId="283"/>
        </pc:sldMkLst>
        <pc:spChg chg="mod">
          <ac:chgData name="Grazina Mirinaviciute" userId="badb3164-3f3f-4e72-ad8c-955371e463db" providerId="ADAL" clId="{E289DD70-EB67-4788-AE0D-A46DA0062878}" dt="2023-02-02T21:07:43.398" v="86" actId="404"/>
          <ac:spMkLst>
            <pc:docMk/>
            <pc:sldMk cId="567574050" sldId="283"/>
            <ac:spMk id="2" creationId="{6D940F7A-5D56-085B-0645-3A6110BE5E7A}"/>
          </ac:spMkLst>
        </pc:spChg>
        <pc:spChg chg="add del">
          <ac:chgData name="Grazina Mirinaviciute" userId="badb3164-3f3f-4e72-ad8c-955371e463db" providerId="ADAL" clId="{E289DD70-EB67-4788-AE0D-A46DA0062878}" dt="2023-02-02T21:05:19.604" v="42"/>
          <ac:spMkLst>
            <pc:docMk/>
            <pc:sldMk cId="567574050" sldId="283"/>
            <ac:spMk id="3" creationId="{D2A16AB8-95CF-3524-4CCF-4CF1BC06C436}"/>
          </ac:spMkLst>
        </pc:spChg>
        <pc:picChg chg="add del mod">
          <ac:chgData name="Grazina Mirinaviciute" userId="badb3164-3f3f-4e72-ad8c-955371e463db" providerId="ADAL" clId="{E289DD70-EB67-4788-AE0D-A46DA0062878}" dt="2023-02-02T21:05:19.542" v="41"/>
          <ac:picMkLst>
            <pc:docMk/>
            <pc:sldMk cId="567574050" sldId="283"/>
            <ac:picMk id="1025" creationId="{D3FAC80D-8C18-B67E-CD5B-CFF29F381F6F}"/>
          </ac:picMkLst>
        </pc:picChg>
        <pc:picChg chg="add mod">
          <ac:chgData name="Grazina Mirinaviciute" userId="badb3164-3f3f-4e72-ad8c-955371e463db" providerId="ADAL" clId="{E289DD70-EB67-4788-AE0D-A46DA0062878}" dt="2023-02-02T21:05:49.508" v="47" actId="1076"/>
          <ac:picMkLst>
            <pc:docMk/>
            <pc:sldMk cId="567574050" sldId="283"/>
            <ac:picMk id="1026" creationId="{0D6E6DE4-2499-92DB-1B74-1819F8858A55}"/>
          </ac:picMkLst>
        </pc:picChg>
      </pc:sldChg>
    </pc:docChg>
  </pc:docChgLst>
  <pc:docChgLst>
    <pc:chgData clId="Web-{4C489BC1-75BF-CCF6-4008-BC9741A1069D}"/>
    <pc:docChg chg="modSld">
      <pc:chgData name="" userId="" providerId="" clId="Web-{4C489BC1-75BF-CCF6-4008-BC9741A1069D}" dt="2023-12-06T15:50:21.285" v="1" actId="20577"/>
      <pc:docMkLst>
        <pc:docMk/>
      </pc:docMkLst>
      <pc:sldChg chg="modSp">
        <pc:chgData name="" userId="" providerId="" clId="Web-{4C489BC1-75BF-CCF6-4008-BC9741A1069D}" dt="2023-12-06T15:50:21.285" v="1" actId="20577"/>
        <pc:sldMkLst>
          <pc:docMk/>
          <pc:sldMk cId="4007109742" sldId="256"/>
        </pc:sldMkLst>
        <pc:spChg chg="mod">
          <ac:chgData name="" userId="" providerId="" clId="Web-{4C489BC1-75BF-CCF6-4008-BC9741A1069D}" dt="2023-12-06T15:50:21.285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Roberto Croci" userId="S::roberto.croci@ecdc.europa.eu::32c032f8-5d8f-4ee2-ae5e-423d6406972f" providerId="AD" clId="Web-{F179EA73-60F1-6E56-1D9C-A7937BD0B3EF}"/>
    <pc:docChg chg="addSld modSld">
      <pc:chgData name="Roberto Croci" userId="S::roberto.croci@ecdc.europa.eu::32c032f8-5d8f-4ee2-ae5e-423d6406972f" providerId="AD" clId="Web-{F179EA73-60F1-6E56-1D9C-A7937BD0B3EF}" dt="2022-12-20T16:55:58.218" v="51" actId="14100"/>
      <pc:docMkLst>
        <pc:docMk/>
      </pc:docMkLst>
      <pc:sldChg chg="modSp add">
        <pc:chgData name="Roberto Croci" userId="S::roberto.croci@ecdc.europa.eu::32c032f8-5d8f-4ee2-ae5e-423d6406972f" providerId="AD" clId="Web-{F179EA73-60F1-6E56-1D9C-A7937BD0B3EF}" dt="2022-12-20T16:54:35.341" v="29" actId="20577"/>
        <pc:sldMkLst>
          <pc:docMk/>
          <pc:sldMk cId="1963583167" sldId="278"/>
        </pc:sldMkLst>
        <pc:spChg chg="mod">
          <ac:chgData name="Roberto Croci" userId="S::roberto.croci@ecdc.europa.eu::32c032f8-5d8f-4ee2-ae5e-423d6406972f" providerId="AD" clId="Web-{F179EA73-60F1-6E56-1D9C-A7937BD0B3EF}" dt="2022-12-20T16:54:35.341" v="29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3:46.340" v="14" actId="20577"/>
        <pc:sldMkLst>
          <pc:docMk/>
          <pc:sldMk cId="1417196037" sldId="279"/>
        </pc:sldMkLst>
        <pc:spChg chg="mod">
          <ac:chgData name="Roberto Croci" userId="S::roberto.croci@ecdc.europa.eu::32c032f8-5d8f-4ee2-ae5e-423d6406972f" providerId="AD" clId="Web-{F179EA73-60F1-6E56-1D9C-A7937BD0B3EF}" dt="2022-12-20T16:53:46.340" v="14" actId="20577"/>
          <ac:spMkLst>
            <pc:docMk/>
            <pc:sldMk cId="1417196037" sldId="279"/>
            <ac:spMk id="2" creationId="{B83E2B79-06E8-4E14-AF50-A596A9E41477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58.218" v="51" actId="14100"/>
        <pc:sldMkLst>
          <pc:docMk/>
          <pc:sldMk cId="192504494" sldId="280"/>
        </pc:sldMkLst>
        <pc:spChg chg="mod">
          <ac:chgData name="Roberto Croci" userId="S::roberto.croci@ecdc.europa.eu::32c032f8-5d8f-4ee2-ae5e-423d6406972f" providerId="AD" clId="Web-{F179EA73-60F1-6E56-1D9C-A7937BD0B3EF}" dt="2022-12-20T16:55:58.218" v="51" actId="14100"/>
          <ac:spMkLst>
            <pc:docMk/>
            <pc:sldMk cId="192504494" sldId="280"/>
            <ac:spMk id="6" creationId="{764DA95D-326D-4DB5-86C1-7208EF350691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19.014" v="39" actId="20577"/>
        <pc:sldMkLst>
          <pc:docMk/>
          <pc:sldMk cId="4112445080" sldId="281"/>
        </pc:sldMkLst>
        <pc:spChg chg="mod">
          <ac:chgData name="Roberto Croci" userId="S::roberto.croci@ecdc.europa.eu::32c032f8-5d8f-4ee2-ae5e-423d6406972f" providerId="AD" clId="Web-{F179EA73-60F1-6E56-1D9C-A7937BD0B3EF}" dt="2022-12-20T16:55:19.014" v="39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Leonidas Alexakis" userId="S::leonidas.alexakis@ecdc.europa.eu::a32db966-3f33-421c-83a4-a19b66bd2152" providerId="AD" clId="Web-{62116924-A426-93B4-35D0-0D6BE17C51A6}"/>
    <pc:docChg chg="delSld modSld">
      <pc:chgData name="Leonidas Alexakis" userId="S::leonidas.alexakis@ecdc.europa.eu::a32db966-3f33-421c-83a4-a19b66bd2152" providerId="AD" clId="Web-{62116924-A426-93B4-35D0-0D6BE17C51A6}" dt="2023-07-06T12:42:42.592" v="3"/>
      <pc:docMkLst>
        <pc:docMk/>
      </pc:docMkLst>
      <pc:sldChg chg="modSp">
        <pc:chgData name="Leonidas Alexakis" userId="S::leonidas.alexakis@ecdc.europa.eu::a32db966-3f33-421c-83a4-a19b66bd2152" providerId="AD" clId="Web-{62116924-A426-93B4-35D0-0D6BE17C51A6}" dt="2023-07-06T12:42:29.842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62116924-A426-93B4-35D0-0D6BE17C51A6}" dt="2023-07-06T12:42:29.842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eonidas Alexakis" userId="S::leonidas.alexakis@ecdc.europa.eu::a32db966-3f33-421c-83a4-a19b66bd2152" providerId="AD" clId="Web-{62116924-A426-93B4-35D0-0D6BE17C51A6}" dt="2023-07-06T12:42:42.592" v="3"/>
        <pc:sldMkLst>
          <pc:docMk/>
          <pc:sldMk cId="3711122494" sldId="277"/>
        </pc:sldMkLst>
      </pc:sldChg>
      <pc:sldChg chg="del">
        <pc:chgData name="Leonidas Alexakis" userId="S::leonidas.alexakis@ecdc.europa.eu::a32db966-3f33-421c-83a4-a19b66bd2152" providerId="AD" clId="Web-{62116924-A426-93B4-35D0-0D6BE17C51A6}" dt="2023-07-06T12:42:41.327" v="2"/>
        <pc:sldMkLst>
          <pc:docMk/>
          <pc:sldMk cId="3959239686" sldId="278"/>
        </pc:sldMkLst>
      </pc:sldChg>
    </pc:docChg>
  </pc:docChgLst>
  <pc:docChgLst>
    <pc:chgData clId="Web-{AECFD613-57D0-B94C-BA3F-41ABD1309299}"/>
    <pc:docChg chg="modSld">
      <pc:chgData name="" userId="" providerId="" clId="Web-{AECFD613-57D0-B94C-BA3F-41ABD1309299}" dt="2023-06-28T11:24:23.222" v="1" actId="20577"/>
      <pc:docMkLst>
        <pc:docMk/>
      </pc:docMkLst>
      <pc:sldChg chg="modSp">
        <pc:chgData name="" userId="" providerId="" clId="Web-{AECFD613-57D0-B94C-BA3F-41ABD1309299}" dt="2023-06-28T11:24:23.222" v="1" actId="20577"/>
        <pc:sldMkLst>
          <pc:docMk/>
          <pc:sldMk cId="4007109742" sldId="256"/>
        </pc:sldMkLst>
        <pc:spChg chg="mod">
          <ac:chgData name="" userId="" providerId="" clId="Web-{AECFD613-57D0-B94C-BA3F-41ABD1309299}" dt="2023-06-28T11:24:23.22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5AD2D02C-C610-86F9-A320-6F856163A46E}"/>
    <pc:docChg chg="modSld">
      <pc:chgData name="Jon Bilbatua" userId="S::jon.bilbatua@ecdc.europa.eu::799cd09a-c23e-42a4-a7ce-fb4603bc8cb0" providerId="AD" clId="Web-{5AD2D02C-C610-86F9-A320-6F856163A46E}" dt="2023-03-24T13:45:11.955" v="7" actId="20577"/>
      <pc:docMkLst>
        <pc:docMk/>
      </pc:docMkLst>
      <pc:sldChg chg="modSp">
        <pc:chgData name="Jon Bilbatua" userId="S::jon.bilbatua@ecdc.europa.eu::799cd09a-c23e-42a4-a7ce-fb4603bc8cb0" providerId="AD" clId="Web-{5AD2D02C-C610-86F9-A320-6F856163A46E}" dt="2023-03-24T13:45:11.955" v="7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5AD2D02C-C610-86F9-A320-6F856163A46E}" dt="2023-03-24T13:45:11.955" v="7" actId="20577"/>
          <ac:spMkLst>
            <pc:docMk/>
            <pc:sldMk cId="87545794" sldId="257"/>
            <ac:spMk id="2" creationId="{5219F433-9F10-9E83-DA4A-5F45253BCC9E}"/>
          </ac:spMkLst>
        </pc:spChg>
      </pc:sldChg>
      <pc:sldChg chg="modSp">
        <pc:chgData name="Jon Bilbatua" userId="S::jon.bilbatua@ecdc.europa.eu::799cd09a-c23e-42a4-a7ce-fb4603bc8cb0" providerId="AD" clId="Web-{5AD2D02C-C610-86F9-A320-6F856163A46E}" dt="2023-03-24T13:45:01.408" v="5" actId="2057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5AD2D02C-C610-86F9-A320-6F856163A46E}" dt="2023-03-24T13:45:01.408" v="5" actId="20577"/>
          <ac:spMkLst>
            <pc:docMk/>
            <pc:sldMk cId="1287962340" sldId="259"/>
            <ac:spMk id="2" creationId="{5219F433-9F10-9E83-DA4A-5F45253BCC9E}"/>
          </ac:spMkLst>
        </pc:spChg>
      </pc:sldChg>
    </pc:docChg>
  </pc:docChgLst>
  <pc:docChgLst>
    <pc:chgData name="Katerina Crawford" userId="80663c0f-fe5c-482e-a7e0-019a3b7b2e6d" providerId="ADAL" clId="{D8116CA0-8AAB-4576-BCB6-95E9FE2DCB02}"/>
    <pc:docChg chg="modSld">
      <pc:chgData name="Katerina Crawford" userId="80663c0f-fe5c-482e-a7e0-019a3b7b2e6d" providerId="ADAL" clId="{D8116CA0-8AAB-4576-BCB6-95E9FE2DCB02}" dt="2023-07-21T07:43:01.267" v="16" actId="1076"/>
      <pc:docMkLst>
        <pc:docMk/>
      </pc:docMkLst>
      <pc:sldChg chg="modSp mod">
        <pc:chgData name="Katerina Crawford" userId="80663c0f-fe5c-482e-a7e0-019a3b7b2e6d" providerId="ADAL" clId="{D8116CA0-8AAB-4576-BCB6-95E9FE2DCB02}" dt="2023-07-21T07:43:01.267" v="16" actId="1076"/>
        <pc:sldMkLst>
          <pc:docMk/>
          <pc:sldMk cId="414236142" sldId="281"/>
        </pc:sldMkLst>
        <pc:spChg chg="mod">
          <ac:chgData name="Katerina Crawford" userId="80663c0f-fe5c-482e-a7e0-019a3b7b2e6d" providerId="ADAL" clId="{D8116CA0-8AAB-4576-BCB6-95E9FE2DCB02}" dt="2023-07-21T07:42:05.268" v="15" actId="1076"/>
          <ac:spMkLst>
            <pc:docMk/>
            <pc:sldMk cId="414236142" sldId="281"/>
            <ac:spMk id="2" creationId="{918CBF6C-5CC6-6D51-6D93-316E1668862B}"/>
          </ac:spMkLst>
        </pc:spChg>
        <pc:picChg chg="mod">
          <ac:chgData name="Katerina Crawford" userId="80663c0f-fe5c-482e-a7e0-019a3b7b2e6d" providerId="ADAL" clId="{D8116CA0-8AAB-4576-BCB6-95E9FE2DCB02}" dt="2023-07-21T07:43:01.267" v="16" actId="1076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Jeremy Duns" userId="S::jeremy.duns@ecdc.europa.eu::59914a48-b3ce-49df-80b0-049aacd745d1" providerId="AD" clId="Web-{4EB58A31-3199-FC9A-A401-4887B1D4AB42}"/>
    <pc:docChg chg="modSld">
      <pc:chgData name="Jeremy Duns" userId="S::jeremy.duns@ecdc.europa.eu::59914a48-b3ce-49df-80b0-049aacd745d1" providerId="AD" clId="Web-{4EB58A31-3199-FC9A-A401-4887B1D4AB42}" dt="2023-03-31T13:18:19.215" v="9" actId="1076"/>
      <pc:docMkLst>
        <pc:docMk/>
      </pc:docMkLst>
      <pc:sldChg chg="modSp">
        <pc:chgData name="Jeremy Duns" userId="S::jeremy.duns@ecdc.europa.eu::59914a48-b3ce-49df-80b0-049aacd745d1" providerId="AD" clId="Web-{4EB58A31-3199-FC9A-A401-4887B1D4AB42}" dt="2023-03-31T13:18:19.215" v="9" actId="1076"/>
        <pc:sldMkLst>
          <pc:docMk/>
          <pc:sldMk cId="4022569432" sldId="257"/>
        </pc:sldMkLst>
        <pc:spChg chg="mod">
          <ac:chgData name="Jeremy Duns" userId="S::jeremy.duns@ecdc.europa.eu::59914a48-b3ce-49df-80b0-049aacd745d1" providerId="AD" clId="Web-{4EB58A31-3199-FC9A-A401-4887B1D4AB42}" dt="2023-03-31T13:18:19.215" v="9" actId="1076"/>
          <ac:spMkLst>
            <pc:docMk/>
            <pc:sldMk cId="4022569432" sldId="257"/>
            <ac:spMk id="2" creationId="{0310A66F-9131-5146-75F7-AB35BB4F7EA9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6.778" v="8" actId="1076"/>
        <pc:sldMkLst>
          <pc:docMk/>
          <pc:sldMk cId="3937929797" sldId="258"/>
        </pc:sldMkLst>
        <pc:spChg chg="mod">
          <ac:chgData name="Jeremy Duns" userId="S::jeremy.duns@ecdc.europa.eu::59914a48-b3ce-49df-80b0-049aacd745d1" providerId="AD" clId="Web-{4EB58A31-3199-FC9A-A401-4887B1D4AB42}" dt="2023-03-31T13:18:16.778" v="8" actId="1076"/>
          <ac:spMkLst>
            <pc:docMk/>
            <pc:sldMk cId="3937929797" sldId="258"/>
            <ac:spMk id="2" creationId="{EB3B7F80-C21B-3CEB-B656-66A6978537DC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4.575" v="7" actId="1076"/>
        <pc:sldMkLst>
          <pc:docMk/>
          <pc:sldMk cId="1690679985" sldId="259"/>
        </pc:sldMkLst>
        <pc:spChg chg="mod">
          <ac:chgData name="Jeremy Duns" userId="S::jeremy.duns@ecdc.europa.eu::59914a48-b3ce-49df-80b0-049aacd745d1" providerId="AD" clId="Web-{4EB58A31-3199-FC9A-A401-4887B1D4AB42}" dt="2023-03-31T13:18:14.575" v="7" actId="1076"/>
          <ac:spMkLst>
            <pc:docMk/>
            <pc:sldMk cId="1690679985" sldId="259"/>
            <ac:spMk id="9" creationId="{3A320FD1-B467-E9B3-CAFC-9E75281BC71F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0.965" v="6" actId="1076"/>
        <pc:sldMkLst>
          <pc:docMk/>
          <pc:sldMk cId="210674227" sldId="260"/>
        </pc:sldMkLst>
        <pc:spChg chg="mod">
          <ac:chgData name="Jeremy Duns" userId="S::jeremy.duns@ecdc.europa.eu::59914a48-b3ce-49df-80b0-049aacd745d1" providerId="AD" clId="Web-{4EB58A31-3199-FC9A-A401-4887B1D4AB42}" dt="2023-03-31T13:18:10.965" v="6" actId="1076"/>
          <ac:spMkLst>
            <pc:docMk/>
            <pc:sldMk cId="210674227" sldId="260"/>
            <ac:spMk id="2" creationId="{7668348D-B263-DBEE-8FAE-35B7E7762AB0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07.824" v="5" actId="1076"/>
        <pc:sldMkLst>
          <pc:docMk/>
          <pc:sldMk cId="3353661387" sldId="261"/>
        </pc:sldMkLst>
        <pc:spChg chg="mod">
          <ac:chgData name="Jeremy Duns" userId="S::jeremy.duns@ecdc.europa.eu::59914a48-b3ce-49df-80b0-049aacd745d1" providerId="AD" clId="Web-{4EB58A31-3199-FC9A-A401-4887B1D4AB42}" dt="2023-03-31T13:18:07.824" v="5" actId="1076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Laura Espinosa" userId="aa594515-41af-4434-a66c-8acf261628e2" providerId="ADAL" clId="{74C88C82-7779-4A98-9448-4C9EB37E9B22}"/>
    <pc:docChg chg="undo custSel addSld delSld modSld">
      <pc:chgData name="Laura Espinosa" userId="aa594515-41af-4434-a66c-8acf261628e2" providerId="ADAL" clId="{74C88C82-7779-4A98-9448-4C9EB37E9B22}" dt="2023-02-28T11:35:18.719" v="59" actId="20577"/>
      <pc:docMkLst>
        <pc:docMk/>
      </pc:docMkLst>
      <pc:sldChg chg="del">
        <pc:chgData name="Laura Espinosa" userId="aa594515-41af-4434-a66c-8acf261628e2" providerId="ADAL" clId="{74C88C82-7779-4A98-9448-4C9EB37E9B22}" dt="2023-02-28T11:35:10.317" v="50" actId="47"/>
        <pc:sldMkLst>
          <pc:docMk/>
          <pc:sldMk cId="840725558" sldId="257"/>
        </pc:sldMkLst>
      </pc:sldChg>
      <pc:sldChg chg="del">
        <pc:chgData name="Laura Espinosa" userId="aa594515-41af-4434-a66c-8acf261628e2" providerId="ADAL" clId="{74C88C82-7779-4A98-9448-4C9EB37E9B22}" dt="2023-02-28T11:35:10.978" v="51" actId="47"/>
        <pc:sldMkLst>
          <pc:docMk/>
          <pc:sldMk cId="2485924657" sldId="258"/>
        </pc:sldMkLst>
      </pc:sldChg>
      <pc:sldChg chg="addSp delSp modSp add mod">
        <pc:chgData name="Laura Espinosa" userId="aa594515-41af-4434-a66c-8acf261628e2" providerId="ADAL" clId="{74C88C82-7779-4A98-9448-4C9EB37E9B22}" dt="2023-02-28T11:32:37.057" v="23" actId="1036"/>
        <pc:sldMkLst>
          <pc:docMk/>
          <pc:sldMk cId="1612431609" sldId="276"/>
        </pc:sldMkLst>
        <pc:spChg chg="mod">
          <ac:chgData name="Laura Espinosa" userId="aa594515-41af-4434-a66c-8acf261628e2" providerId="ADAL" clId="{74C88C82-7779-4A98-9448-4C9EB37E9B22}" dt="2023-02-28T11:32:07.565" v="10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74C88C82-7779-4A98-9448-4C9EB37E9B22}" dt="2023-02-28T11:32:10.788" v="11" actId="478"/>
          <ac:picMkLst>
            <pc:docMk/>
            <pc:sldMk cId="1612431609" sldId="276"/>
            <ac:picMk id="3" creationId="{A77AFAB9-341E-8D7A-1FF6-D8D8143B3CC4}"/>
          </ac:picMkLst>
        </pc:picChg>
        <pc:picChg chg="add mod">
          <ac:chgData name="Laura Espinosa" userId="aa594515-41af-4434-a66c-8acf261628e2" providerId="ADAL" clId="{74C88C82-7779-4A98-9448-4C9EB37E9B22}" dt="2023-02-28T11:32:37.057" v="23" actId="1036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74C88C82-7779-4A98-9448-4C9EB37E9B22}" dt="2023-02-28T11:34:06.570" v="41" actId="1076"/>
        <pc:sldMkLst>
          <pc:docMk/>
          <pc:sldMk cId="3711122494" sldId="277"/>
        </pc:sldMkLst>
        <pc:spChg chg="mod">
          <ac:chgData name="Laura Espinosa" userId="aa594515-41af-4434-a66c-8acf261628e2" providerId="ADAL" clId="{74C88C82-7779-4A98-9448-4C9EB37E9B22}" dt="2023-02-28T11:32:43.351" v="32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Laura Espinosa" userId="aa594515-41af-4434-a66c-8acf261628e2" providerId="ADAL" clId="{74C88C82-7779-4A98-9448-4C9EB37E9B22}" dt="2023-02-28T11:32:45.997" v="33" actId="478"/>
          <ac:picMkLst>
            <pc:docMk/>
            <pc:sldMk cId="3711122494" sldId="277"/>
            <ac:picMk id="3" creationId="{5DE1A196-E163-2C83-C3B4-9A54F79ECD91}"/>
          </ac:picMkLst>
        </pc:picChg>
        <pc:picChg chg="add mod">
          <ac:chgData name="Laura Espinosa" userId="aa594515-41af-4434-a66c-8acf261628e2" providerId="ADAL" clId="{74C88C82-7779-4A98-9448-4C9EB37E9B22}" dt="2023-02-28T11:34:06.570" v="41" actId="1076"/>
          <ac:picMkLst>
            <pc:docMk/>
            <pc:sldMk cId="3711122494" sldId="277"/>
            <ac:picMk id="6" creationId="{4E3D6B9C-4850-1798-BC12-8A6679469F33}"/>
          </ac:picMkLst>
        </pc:picChg>
      </pc:sldChg>
      <pc:sldChg chg="add del">
        <pc:chgData name="Laura Espinosa" userId="aa594515-41af-4434-a66c-8acf261628e2" providerId="ADAL" clId="{74C88C82-7779-4A98-9448-4C9EB37E9B22}" dt="2023-02-28T11:33:45.817" v="36" actId="47"/>
        <pc:sldMkLst>
          <pc:docMk/>
          <pc:sldMk cId="3551476941" sldId="278"/>
        </pc:sldMkLst>
      </pc:sldChg>
      <pc:sldChg chg="addSp delSp modSp add mod">
        <pc:chgData name="Laura Espinosa" userId="aa594515-41af-4434-a66c-8acf261628e2" providerId="ADAL" clId="{74C88C82-7779-4A98-9448-4C9EB37E9B22}" dt="2023-02-28T11:35:18.719" v="5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74C88C82-7779-4A98-9448-4C9EB37E9B22}" dt="2023-02-28T11:35:18.719" v="59" actId="20577"/>
          <ac:spMkLst>
            <pc:docMk/>
            <pc:sldMk cId="1327062939" sldId="279"/>
            <ac:spMk id="2" creationId="{8481F693-590A-2559-FA34-774FBF229BD5}"/>
          </ac:spMkLst>
        </pc:spChg>
        <pc:picChg chg="del">
          <ac:chgData name="Laura Espinosa" userId="aa594515-41af-4434-a66c-8acf261628e2" providerId="ADAL" clId="{74C88C82-7779-4A98-9448-4C9EB37E9B22}" dt="2023-02-28T11:34:10.046" v="42" actId="478"/>
          <ac:picMkLst>
            <pc:docMk/>
            <pc:sldMk cId="1327062939" sldId="279"/>
            <ac:picMk id="5" creationId="{E2357876-C3CD-4689-464A-A9D1B0764A37}"/>
          </ac:picMkLst>
        </pc:picChg>
        <pc:picChg chg="add mod">
          <ac:chgData name="Laura Espinosa" userId="aa594515-41af-4434-a66c-8acf261628e2" providerId="ADAL" clId="{74C88C82-7779-4A98-9448-4C9EB37E9B22}" dt="2023-02-28T11:34:29.533" v="49" actId="1076"/>
          <ac:picMkLst>
            <pc:docMk/>
            <pc:sldMk cId="1327062939" sldId="279"/>
            <ac:picMk id="6" creationId="{D56BFCC9-EB98-D2EC-01B9-B585CCCF39AC}"/>
          </ac:picMkLst>
        </pc:picChg>
      </pc:sldChg>
      <pc:sldChg chg="new del">
        <pc:chgData name="Laura Espinosa" userId="aa594515-41af-4434-a66c-8acf261628e2" providerId="ADAL" clId="{74C88C82-7779-4A98-9448-4C9EB37E9B22}" dt="2023-02-28T11:32:49.814" v="35" actId="680"/>
        <pc:sldMkLst>
          <pc:docMk/>
          <pc:sldMk cId="1875855065" sldId="280"/>
        </pc:sldMkLst>
      </pc:sldChg>
    </pc:docChg>
  </pc:docChgLst>
  <pc:docChgLst>
    <pc:chgData name="Jon Bilbatua" userId="S::jon.bilbatua@ecdc.europa.eu::799cd09a-c23e-42a4-a7ce-fb4603bc8cb0" providerId="AD" clId="Web-{1C93E21D-2C7C-E3AD-CA72-9672715FFC5D}"/>
    <pc:docChg chg="modSld">
      <pc:chgData name="Jon Bilbatua" userId="S::jon.bilbatua@ecdc.europa.eu::799cd09a-c23e-42a4-a7ce-fb4603bc8cb0" providerId="AD" clId="Web-{1C93E21D-2C7C-E3AD-CA72-9672715FFC5D}" dt="2022-11-30T08:25:09.515" v="0" actId="20577"/>
      <pc:docMkLst>
        <pc:docMk/>
      </pc:docMkLst>
      <pc:sldChg chg="modSp">
        <pc:chgData name="Jon Bilbatua" userId="S::jon.bilbatua@ecdc.europa.eu::799cd09a-c23e-42a4-a7ce-fb4603bc8cb0" providerId="AD" clId="Web-{1C93E21D-2C7C-E3AD-CA72-9672715FFC5D}" dt="2022-11-30T08:25:09.515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C93E21D-2C7C-E3AD-CA72-9672715FFC5D}" dt="2022-11-30T08:25:09.515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Xanthi Andrianou" userId="S::xanthi.andrianou@ecdc.europa.eu::deb2606c-0fde-4d20-b6c2-0c513d7432e1" providerId="AD" clId="Web-{34A620A4-6F57-EEFA-B8D8-18C65179DB97}"/>
    <pc:docChg chg="delSld">
      <pc:chgData name="Xanthi Andrianou" userId="S::xanthi.andrianou@ecdc.europa.eu::deb2606c-0fde-4d20-b6c2-0c513d7432e1" providerId="AD" clId="Web-{34A620A4-6F57-EEFA-B8D8-18C65179DB97}" dt="2022-10-07T07:17:11.537" v="5"/>
      <pc:docMkLst>
        <pc:docMk/>
      </pc:docMkLst>
      <pc:sldChg chg="del">
        <pc:chgData name="Xanthi Andrianou" userId="S::xanthi.andrianou@ecdc.europa.eu::deb2606c-0fde-4d20-b6c2-0c513d7432e1" providerId="AD" clId="Web-{34A620A4-6F57-EEFA-B8D8-18C65179DB97}" dt="2022-10-07T07:17:11.537" v="4"/>
        <pc:sldMkLst>
          <pc:docMk/>
          <pc:sldMk cId="292763643" sldId="343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5"/>
        <pc:sldMkLst>
          <pc:docMk/>
          <pc:sldMk cId="1419036773" sldId="344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2"/>
        <pc:sldMkLst>
          <pc:docMk/>
          <pc:sldMk cId="1683966594" sldId="345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3"/>
        <pc:sldMkLst>
          <pc:docMk/>
          <pc:sldMk cId="2250684899" sldId="346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1"/>
        <pc:sldMkLst>
          <pc:docMk/>
          <pc:sldMk cId="350884407" sldId="347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0"/>
        <pc:sldMkLst>
          <pc:docMk/>
          <pc:sldMk cId="3531455948" sldId="348"/>
        </pc:sldMkLst>
      </pc:sldChg>
    </pc:docChg>
  </pc:docChgLst>
  <pc:docChgLst>
    <pc:chgData name="Giuditta Scardina" userId="S::giuditta.scardina@ecdc.europa.eu::9bd3061a-5bac-4992-bf04-f16eaf970848" providerId="AD" clId="Web-{5D2C5551-CF6E-8756-3DC3-9B9C5B94C132}"/>
    <pc:docChg chg="delSld">
      <pc:chgData name="Giuditta Scardina" userId="S::giuditta.scardina@ecdc.europa.eu::9bd3061a-5bac-4992-bf04-f16eaf970848" providerId="AD" clId="Web-{5D2C5551-CF6E-8756-3DC3-9B9C5B94C132}" dt="2022-11-18T13:11:22.769" v="0"/>
      <pc:docMkLst>
        <pc:docMk/>
      </pc:docMkLst>
      <pc:sldChg chg="del">
        <pc:chgData name="Giuditta Scardina" userId="S::giuditta.scardina@ecdc.europa.eu::9bd3061a-5bac-4992-bf04-f16eaf970848" providerId="AD" clId="Web-{5D2C5551-CF6E-8756-3DC3-9B9C5B94C132}" dt="2022-11-18T13:11:22.769" v="0"/>
        <pc:sldMkLst>
          <pc:docMk/>
          <pc:sldMk cId="94000536" sldId="356"/>
        </pc:sldMkLst>
      </pc:sldChg>
    </pc:docChg>
  </pc:docChgLst>
  <pc:docChgLst>
    <pc:chgData name="Leonidas Alexakis" userId="S::leonidas.alexakis@ecdc.europa.eu::a32db966-3f33-421c-83a4-a19b66bd2152" providerId="AD" clId="Web-{15E8D074-A5BA-21FA-6343-53398DC84EA6}"/>
    <pc:docChg chg="modSld">
      <pc:chgData name="Leonidas Alexakis" userId="S::leonidas.alexakis@ecdc.europa.eu::a32db966-3f33-421c-83a4-a19b66bd2152" providerId="AD" clId="Web-{15E8D074-A5BA-21FA-6343-53398DC84EA6}" dt="2023-03-01T17:46:05.043" v="1" actId="20577"/>
      <pc:docMkLst>
        <pc:docMk/>
      </pc:docMkLst>
      <pc:sldChg chg="modSp">
        <pc:chgData name="Leonidas Alexakis" userId="S::leonidas.alexakis@ecdc.europa.eu::a32db966-3f33-421c-83a4-a19b66bd2152" providerId="AD" clId="Web-{15E8D074-A5BA-21FA-6343-53398DC84EA6}" dt="2023-03-01T17:46:05.043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15E8D074-A5BA-21FA-6343-53398DC84EA6}" dt="2023-03-01T17:46:05.043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8E0DAC4D-AFC6-4278-A0F3-BD8717A687FB}"/>
    <pc:docChg chg="modSld">
      <pc:chgData name="Laura Espinosa" userId="aa594515-41af-4434-a66c-8acf261628e2" providerId="ADAL" clId="{8E0DAC4D-AFC6-4278-A0F3-BD8717A687FB}" dt="2023-05-05T13:58:36.197" v="9" actId="20577"/>
      <pc:docMkLst>
        <pc:docMk/>
      </pc:docMkLst>
      <pc:sldChg chg="modSp mod">
        <pc:chgData name="Laura Espinosa" userId="aa594515-41af-4434-a66c-8acf261628e2" providerId="ADAL" clId="{8E0DAC4D-AFC6-4278-A0F3-BD8717A687FB}" dt="2023-05-05T13:58:32.301" v="4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8E0DAC4D-AFC6-4278-A0F3-BD8717A687FB}" dt="2023-05-05T13:58:32.301" v="4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 mod">
        <pc:chgData name="Laura Espinosa" userId="aa594515-41af-4434-a66c-8acf261628e2" providerId="ADAL" clId="{8E0DAC4D-AFC6-4278-A0F3-BD8717A687FB}" dt="2023-05-05T13:58:36.197" v="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8E0DAC4D-AFC6-4278-A0F3-BD8717A687FB}" dt="2023-05-05T13:58:36.197" v="9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Jon Bilbatua" userId="799cd09a-c23e-42a4-a7ce-fb4603bc8cb0" providerId="ADAL" clId="{054EB2DD-EFE9-4421-BA4B-0A172F3EE9EE}"/>
    <pc:docChg chg="modMainMaster">
      <pc:chgData name="Jon Bilbatua" userId="799cd09a-c23e-42a4-a7ce-fb4603bc8cb0" providerId="ADAL" clId="{054EB2DD-EFE9-4421-BA4B-0A172F3EE9EE}" dt="2023-01-13T11:55:12.116" v="1" actId="20577"/>
      <pc:docMkLst>
        <pc:docMk/>
      </pc:docMkLst>
      <pc:sldMasterChg chg="modSldLayout">
        <pc:chgData name="Jon Bilbatua" userId="799cd09a-c23e-42a4-a7ce-fb4603bc8cb0" providerId="ADAL" clId="{054EB2DD-EFE9-4421-BA4B-0A172F3EE9EE}" dt="2023-01-13T11:55:12.116" v="1" actId="20577"/>
        <pc:sldMasterMkLst>
          <pc:docMk/>
          <pc:sldMasterMk cId="3717505211" sldId="2147483726"/>
        </pc:sldMasterMkLst>
        <pc:sldLayoutChg chg="modSp mod">
          <pc:chgData name="Jon Bilbatua" userId="799cd09a-c23e-42a4-a7ce-fb4603bc8cb0" providerId="ADAL" clId="{054EB2DD-EFE9-4421-BA4B-0A172F3EE9EE}" dt="2023-01-13T11:55:12.116" v="1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Jon Bilbatua" userId="799cd09a-c23e-42a4-a7ce-fb4603bc8cb0" providerId="ADAL" clId="{054EB2DD-EFE9-4421-BA4B-0A172F3EE9EE}" dt="2023-01-13T11:55:12.116" v="1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Xanthi Andrianou" userId="S::xanthi.andrianou@ecdc.europa.eu::deb2606c-0fde-4d20-b6c2-0c513d7432e1" providerId="AD" clId="Web-{9A4ABEF7-4693-17B1-1979-87125A03EFC7}"/>
    <pc:docChg chg="modSld">
      <pc:chgData name="Xanthi Andrianou" userId="S::xanthi.andrianou@ecdc.europa.eu::deb2606c-0fde-4d20-b6c2-0c513d7432e1" providerId="AD" clId="Web-{9A4ABEF7-4693-17B1-1979-87125A03EFC7}" dt="2022-10-07T07:01:14.502" v="3" actId="20577"/>
      <pc:docMkLst>
        <pc:docMk/>
      </pc:docMkLst>
      <pc:sldChg chg="modSp">
        <pc:chgData name="Xanthi Andrianou" userId="S::xanthi.andrianou@ecdc.europa.eu::deb2606c-0fde-4d20-b6c2-0c513d7432e1" providerId="AD" clId="Web-{9A4ABEF7-4693-17B1-1979-87125A03EFC7}" dt="2022-10-07T07:01:14.502" v="3" actId="20577"/>
        <pc:sldMkLst>
          <pc:docMk/>
          <pc:sldMk cId="4007109742" sldId="256"/>
        </pc:sldMkLst>
        <pc:spChg chg="mod">
          <ac:chgData name="Xanthi Andrianou" userId="S::xanthi.andrianou@ecdc.europa.eu::deb2606c-0fde-4d20-b6c2-0c513d7432e1" providerId="AD" clId="Web-{9A4ABEF7-4693-17B1-1979-87125A03EFC7}" dt="2022-10-07T07:01:14.502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783925E4-29FE-4479-AF2F-650B263AA4BE}"/>
    <pc:docChg chg="custSel addSld modSld">
      <pc:chgData name="Grazina Mirinaviciute" userId="badb3164-3f3f-4e72-ad8c-955371e463db" providerId="ADAL" clId="{783925E4-29FE-4479-AF2F-650B263AA4BE}" dt="2023-06-02T10:19:28.029" v="26" actId="404"/>
      <pc:docMkLst>
        <pc:docMk/>
      </pc:docMkLst>
      <pc:sldChg chg="addSp delSp modSp new mod">
        <pc:chgData name="Grazina Mirinaviciute" userId="badb3164-3f3f-4e72-ad8c-955371e463db" providerId="ADAL" clId="{783925E4-29FE-4479-AF2F-650B263AA4BE}" dt="2023-06-02T10:19:28.029" v="26" actId="404"/>
        <pc:sldMkLst>
          <pc:docMk/>
          <pc:sldMk cId="3413029307" sldId="259"/>
        </pc:sldMkLst>
        <pc:spChg chg="mod">
          <ac:chgData name="Grazina Mirinaviciute" userId="badb3164-3f3f-4e72-ad8c-955371e463db" providerId="ADAL" clId="{783925E4-29FE-4479-AF2F-650B263AA4BE}" dt="2023-06-02T10:19:28.029" v="26" actId="404"/>
          <ac:spMkLst>
            <pc:docMk/>
            <pc:sldMk cId="3413029307" sldId="259"/>
            <ac:spMk id="2" creationId="{1AE5DBD0-F575-3376-4C3F-9146528257A6}"/>
          </ac:spMkLst>
        </pc:spChg>
        <pc:spChg chg="del">
          <ac:chgData name="Grazina Mirinaviciute" userId="badb3164-3f3f-4e72-ad8c-955371e463db" providerId="ADAL" clId="{783925E4-29FE-4479-AF2F-650B263AA4BE}" dt="2023-06-02T10:17:59.087" v="1"/>
          <ac:spMkLst>
            <pc:docMk/>
            <pc:sldMk cId="3413029307" sldId="259"/>
            <ac:spMk id="3" creationId="{AB445DD0-D915-A519-E552-25FDFDAEB3AE}"/>
          </ac:spMkLst>
        </pc:spChg>
        <pc:spChg chg="add mod">
          <ac:chgData name="Grazina Mirinaviciute" userId="badb3164-3f3f-4e72-ad8c-955371e463db" providerId="ADAL" clId="{783925E4-29FE-4479-AF2F-650B263AA4BE}" dt="2023-06-02T10:18:34.826" v="18" actId="404"/>
          <ac:spMkLst>
            <pc:docMk/>
            <pc:sldMk cId="3413029307" sldId="259"/>
            <ac:spMk id="7" creationId="{118869DC-49F5-E449-F975-D5F558148544}"/>
          </ac:spMkLst>
        </pc:spChg>
        <pc:picChg chg="add mod modCrop">
          <ac:chgData name="Grazina Mirinaviciute" userId="badb3164-3f3f-4e72-ad8c-955371e463db" providerId="ADAL" clId="{783925E4-29FE-4479-AF2F-650B263AA4BE}" dt="2023-06-02T10:19:23.525" v="25" actId="1076"/>
          <ac:picMkLst>
            <pc:docMk/>
            <pc:sldMk cId="3413029307" sldId="259"/>
            <ac:picMk id="5" creationId="{3261610E-BBEA-AC8E-A990-4590801E336A}"/>
          </ac:picMkLst>
        </pc:picChg>
      </pc:sldChg>
    </pc:docChg>
  </pc:docChgLst>
  <pc:docChgLst>
    <pc:chgData name="Katerina Crawford" userId="S::katerina.crawford@ecdc.europa.eu::80663c0f-fe5c-482e-a7e0-019a3b7b2e6d" providerId="AD" clId="Web-{08E83E04-8930-048A-F9B2-7755FC96EBD3}"/>
    <pc:docChg chg="addSld modSld">
      <pc:chgData name="Katerina Crawford" userId="S::katerina.crawford@ecdc.europa.eu::80663c0f-fe5c-482e-a7e0-019a3b7b2e6d" providerId="AD" clId="Web-{08E83E04-8930-048A-F9B2-7755FC96EBD3}" dt="2023-08-18T09:02:24.572" v="82" actId="1076"/>
      <pc:docMkLst>
        <pc:docMk/>
      </pc:docMkLst>
      <pc:sldChg chg="addSp delSp modSp">
        <pc:chgData name="Katerina Crawford" userId="S::katerina.crawford@ecdc.europa.eu::80663c0f-fe5c-482e-a7e0-019a3b7b2e6d" providerId="AD" clId="Web-{08E83E04-8930-048A-F9B2-7755FC96EBD3}" dt="2023-08-18T09:00:44.475" v="41" actId="1076"/>
        <pc:sldMkLst>
          <pc:docMk/>
          <pc:sldMk cId="2138889329" sldId="257"/>
        </pc:sldMkLst>
        <pc:spChg chg="del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2" creationId="{F371B723-6A0D-DEDC-289D-2B36F1FAD4C8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8:59.940" v="0"/>
          <ac:spMkLst>
            <pc:docMk/>
            <pc:sldMk cId="2138889329" sldId="257"/>
            <ac:spMk id="3" creationId="{9CC040F4-1EA2-E6DB-0769-4F928CB6D91C}"/>
          </ac:spMkLst>
        </pc:spChg>
        <pc:spChg chg="mod ord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4" creationId="{5B9E3C9D-E84D-5D83-D785-F0B9DCE70BBD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0:44.475" v="41" actId="1076"/>
          <ac:spMkLst>
            <pc:docMk/>
            <pc:sldMk cId="2138889329" sldId="257"/>
            <ac:spMk id="10" creationId="{EEB19C69-5504-3D20-FE37-E75104FE270E}"/>
          </ac:spMkLst>
        </pc:spChg>
        <pc:picChg chg="add mod">
          <ac:chgData name="Katerina Crawford" userId="S::katerina.crawford@ecdc.europa.eu::80663c0f-fe5c-482e-a7e0-019a3b7b2e6d" providerId="AD" clId="Web-{08E83E04-8930-048A-F9B2-7755FC96EBD3}" dt="2023-08-18T09:00:39.881" v="40" actId="1076"/>
          <ac:picMkLst>
            <pc:docMk/>
            <pc:sldMk cId="2138889329" sldId="257"/>
            <ac:picMk id="5" creationId="{052F153D-DA74-37B7-0323-E522D9138838}"/>
          </ac:picMkLst>
        </pc:picChg>
      </pc:sldChg>
      <pc:sldChg chg="addSp delSp modSp new">
        <pc:chgData name="Katerina Crawford" userId="S::katerina.crawford@ecdc.europa.eu::80663c0f-fe5c-482e-a7e0-019a3b7b2e6d" providerId="AD" clId="Web-{08E83E04-8930-048A-F9B2-7755FC96EBD3}" dt="2023-08-18T09:02:24.572" v="82" actId="1076"/>
        <pc:sldMkLst>
          <pc:docMk/>
          <pc:sldMk cId="2399013438" sldId="258"/>
        </pc:sldMkLst>
        <pc:spChg chg="del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2" creationId="{427E1ABE-A662-F8A4-7987-D2C02143C783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9:28.238" v="4"/>
          <ac:spMkLst>
            <pc:docMk/>
            <pc:sldMk cId="2399013438" sldId="258"/>
            <ac:spMk id="3" creationId="{422ED19C-80D0-78A8-212C-CE4226C06BE7}"/>
          </ac:spMkLst>
        </pc:spChg>
        <pc:spChg chg="mod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4" creationId="{171CC7E2-AB6E-2EF6-DEF4-69EA3CD0777C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2:15.338" v="79" actId="1076"/>
          <ac:spMkLst>
            <pc:docMk/>
            <pc:sldMk cId="2399013438" sldId="258"/>
            <ac:spMk id="10" creationId="{1B3C1D16-077D-6D3A-BA84-7FB8780F9863}"/>
          </ac:spMkLst>
        </pc:spChg>
        <pc:picChg chg="add mod ord">
          <ac:chgData name="Katerina Crawford" userId="S::katerina.crawford@ecdc.europa.eu::80663c0f-fe5c-482e-a7e0-019a3b7b2e6d" providerId="AD" clId="Web-{08E83E04-8930-048A-F9B2-7755FC96EBD3}" dt="2023-08-18T09:02:24.572" v="82" actId="1076"/>
          <ac:picMkLst>
            <pc:docMk/>
            <pc:sldMk cId="2399013438" sldId="258"/>
            <ac:picMk id="5" creationId="{08866714-FB65-33FA-FCF0-98D38F64F852}"/>
          </ac:picMkLst>
        </pc:picChg>
      </pc:sldChg>
    </pc:docChg>
  </pc:docChgLst>
  <pc:docChgLst>
    <pc:chgData name="Laura Espinosa" userId="aa594515-41af-4434-a66c-8acf261628e2" providerId="ADAL" clId="{A4758A76-869B-4150-A562-116A27911FD3}"/>
    <pc:docChg chg="modSld">
      <pc:chgData name="Laura Espinosa" userId="aa594515-41af-4434-a66c-8acf261628e2" providerId="ADAL" clId="{A4758A76-869B-4150-A562-116A27911FD3}" dt="2023-07-21T09:52:58.219" v="1" actId="20577"/>
      <pc:docMkLst>
        <pc:docMk/>
      </pc:docMkLst>
      <pc:sldChg chg="modSp mod">
        <pc:chgData name="Laura Espinosa" userId="aa594515-41af-4434-a66c-8acf261628e2" providerId="ADAL" clId="{A4758A76-869B-4150-A562-116A27911FD3}" dt="2023-07-21T09:52:58.219" v="1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4758A76-869B-4150-A562-116A27911FD3}" dt="2023-07-21T09:52:58.21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clId="Web-{37474544-365B-2F9B-95F4-26E382B8BDA7}"/>
    <pc:docChg chg="delSld">
      <pc:chgData name="" userId="" providerId="" clId="Web-{37474544-365B-2F9B-95F4-26E382B8BDA7}" dt="2023-01-20T11:26:44.595" v="1"/>
      <pc:docMkLst>
        <pc:docMk/>
      </pc:docMkLst>
      <pc:sldChg chg="del">
        <pc:chgData name="" userId="" providerId="" clId="Web-{37474544-365B-2F9B-95F4-26E382B8BDA7}" dt="2023-01-20T11:26:42.376" v="0"/>
        <pc:sldMkLst>
          <pc:docMk/>
          <pc:sldMk cId="262960961" sldId="274"/>
        </pc:sldMkLst>
      </pc:sldChg>
      <pc:sldChg chg="del">
        <pc:chgData name="" userId="" providerId="" clId="Web-{37474544-365B-2F9B-95F4-26E382B8BDA7}" dt="2023-01-20T11:26:44.595" v="1"/>
        <pc:sldMkLst>
          <pc:docMk/>
          <pc:sldMk cId="3273828502" sldId="275"/>
        </pc:sldMkLst>
      </pc:sldChg>
    </pc:docChg>
  </pc:docChgLst>
  <pc:docChgLst>
    <pc:chgData name="Grazina Mirinaviciute" userId="badb3164-3f3f-4e72-ad8c-955371e463db" providerId="ADAL" clId="{57420287-FF9E-4CCB-B293-51CE577AED7E}"/>
    <pc:docChg chg="modSld">
      <pc:chgData name="Grazina Mirinaviciute" userId="badb3164-3f3f-4e72-ad8c-955371e463db" providerId="ADAL" clId="{57420287-FF9E-4CCB-B293-51CE577AED7E}" dt="2023-04-05T10:25:31.967" v="180" actId="114"/>
      <pc:docMkLst>
        <pc:docMk/>
      </pc:docMkLst>
      <pc:sldChg chg="addSp modSp mod">
        <pc:chgData name="Grazina Mirinaviciute" userId="badb3164-3f3f-4e72-ad8c-955371e463db" providerId="ADAL" clId="{57420287-FF9E-4CCB-B293-51CE577AED7E}" dt="2023-04-05T10:25:31.967" v="180" actId="114"/>
        <pc:sldMkLst>
          <pc:docMk/>
          <pc:sldMk cId="3353661387" sldId="261"/>
        </pc:sldMkLst>
        <pc:spChg chg="mod">
          <ac:chgData name="Grazina Mirinaviciute" userId="badb3164-3f3f-4e72-ad8c-955371e463db" providerId="ADAL" clId="{57420287-FF9E-4CCB-B293-51CE577AED7E}" dt="2023-04-05T10:21:24.885" v="1" actId="404"/>
          <ac:spMkLst>
            <pc:docMk/>
            <pc:sldMk cId="3353661387" sldId="261"/>
            <ac:spMk id="2" creationId="{86EC6154-AF18-DF79-C277-39B430ACF692}"/>
          </ac:spMkLst>
        </pc:spChg>
        <pc:spChg chg="add mod">
          <ac:chgData name="Grazina Mirinaviciute" userId="badb3164-3f3f-4e72-ad8c-955371e463db" providerId="ADAL" clId="{57420287-FF9E-4CCB-B293-51CE577AED7E}" dt="2023-04-05T10:25:31.967" v="180" actId="114"/>
          <ac:spMkLst>
            <pc:docMk/>
            <pc:sldMk cId="3353661387" sldId="261"/>
            <ac:spMk id="5" creationId="{0E7C7C00-F7A6-E9EF-78EF-9AD9769C6BF6}"/>
          </ac:spMkLst>
        </pc:spChg>
        <pc:picChg chg="mod">
          <ac:chgData name="Grazina Mirinaviciute" userId="badb3164-3f3f-4e72-ad8c-955371e463db" providerId="ADAL" clId="{57420287-FF9E-4CCB-B293-51CE577AED7E}" dt="2023-04-05T10:21:32.173" v="2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Xanthi Andrianou" userId="S::xanthi.andrianou@ecdc.europa.eu::deb2606c-0fde-4d20-b6c2-0c513d7432e1" providerId="AD" clId="Web-{5ECEFE5C-66CA-0567-F794-A69884E72B82}"/>
    <pc:docChg chg="delSld modSld">
      <pc:chgData name="Xanthi Andrianou" userId="S::xanthi.andrianou@ecdc.europa.eu::deb2606c-0fde-4d20-b6c2-0c513d7432e1" providerId="AD" clId="Web-{5ECEFE5C-66CA-0567-F794-A69884E72B82}" dt="2023-01-05T11:38:30.671" v="22"/>
      <pc:docMkLst>
        <pc:docMk/>
      </pc:docMkLst>
      <pc:sldChg chg="addSp delSp modSp">
        <pc:chgData name="Xanthi Andrianou" userId="S::xanthi.andrianou@ecdc.europa.eu::deb2606c-0fde-4d20-b6c2-0c513d7432e1" providerId="AD" clId="Web-{5ECEFE5C-66CA-0567-F794-A69884E72B82}" dt="2023-01-05T11:37:57.265" v="17" actId="20577"/>
        <pc:sldMkLst>
          <pc:docMk/>
          <pc:sldMk cId="1539303120" sldId="272"/>
        </pc:sldMkLst>
        <pc:spChg chg="mod">
          <ac:chgData name="Xanthi Andrianou" userId="S::xanthi.andrianou@ecdc.europa.eu::deb2606c-0fde-4d20-b6c2-0c513d7432e1" providerId="AD" clId="Web-{5ECEFE5C-66CA-0567-F794-A69884E72B82}" dt="2023-01-05T11:37:57.265" v="17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5:56.703" v="0"/>
          <ac:spMkLst>
            <pc:docMk/>
            <pc:sldMk cId="1539303120" sldId="272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5:56.703" v="0"/>
          <ac:picMkLst>
            <pc:docMk/>
            <pc:sldMk cId="1539303120" sldId="272"/>
            <ac:picMk id="3" creationId="{F14360EA-8A39-D24B-A974-55D833C82DB6}"/>
          </ac:picMkLst>
        </pc:picChg>
      </pc:sldChg>
      <pc:sldChg chg="addSp delSp modSp">
        <pc:chgData name="Xanthi Andrianou" userId="S::xanthi.andrianou@ecdc.europa.eu::deb2606c-0fde-4d20-b6c2-0c513d7432e1" providerId="AD" clId="Web-{5ECEFE5C-66CA-0567-F794-A69884E72B82}" dt="2023-01-05T11:38:26.483" v="20"/>
        <pc:sldMkLst>
          <pc:docMk/>
          <pc:sldMk cId="1481001501" sldId="273"/>
        </pc:sldMkLst>
        <pc:spChg chg="mod">
          <ac:chgData name="Xanthi Andrianou" userId="S::xanthi.andrianou@ecdc.europa.eu::deb2606c-0fde-4d20-b6c2-0c513d7432e1" providerId="AD" clId="Web-{5ECEFE5C-66CA-0567-F794-A69884E72B82}" dt="2023-01-05T11:38:24.999" v="19" actId="20577"/>
          <ac:spMkLst>
            <pc:docMk/>
            <pc:sldMk cId="1481001501" sldId="273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8:26.483" v="20"/>
          <ac:spMkLst>
            <pc:docMk/>
            <pc:sldMk cId="1481001501" sldId="273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8:26.483" v="20"/>
          <ac:picMkLst>
            <pc:docMk/>
            <pc:sldMk cId="1481001501" sldId="273"/>
            <ac:picMk id="3" creationId="{1C9103CE-9D96-3F9F-1F66-2F91229044AC}"/>
          </ac:picMkLst>
        </pc:picChg>
      </pc:sldChg>
      <pc:sldChg chg="del">
        <pc:chgData name="Xanthi Andrianou" userId="S::xanthi.andrianou@ecdc.europa.eu::deb2606c-0fde-4d20-b6c2-0c513d7432e1" providerId="AD" clId="Web-{5ECEFE5C-66CA-0567-F794-A69884E72B82}" dt="2023-01-05T11:38:28.842" v="21"/>
        <pc:sldMkLst>
          <pc:docMk/>
          <pc:sldMk cId="2359080900" sldId="274"/>
        </pc:sldMkLst>
      </pc:sldChg>
      <pc:sldChg chg="del">
        <pc:chgData name="Xanthi Andrianou" userId="S::xanthi.andrianou@ecdc.europa.eu::deb2606c-0fde-4d20-b6c2-0c513d7432e1" providerId="AD" clId="Web-{5ECEFE5C-66CA-0567-F794-A69884E72B82}" dt="2023-01-05T11:38:30.671" v="22"/>
        <pc:sldMkLst>
          <pc:docMk/>
          <pc:sldMk cId="532583209" sldId="275"/>
        </pc:sldMkLst>
      </pc:sldChg>
    </pc:docChg>
  </pc:docChgLst>
  <pc:docChgLst>
    <pc:chgData name="Natalia Rachwal" userId="S::natalia.rachwal@ecdc.europa.eu::20c74899-4840-4906-8748-70078777e746" providerId="AD" clId="Web-{0738EBFA-2518-F788-211B-C1A2224E7B4E}"/>
    <pc:docChg chg="modSld">
      <pc:chgData name="Natalia Rachwal" userId="S::natalia.rachwal@ecdc.europa.eu::20c74899-4840-4906-8748-70078777e746" providerId="AD" clId="Web-{0738EBFA-2518-F788-211B-C1A2224E7B4E}" dt="2022-12-02T09:24:11.962" v="3"/>
      <pc:docMkLst>
        <pc:docMk/>
      </pc:docMkLst>
      <pc:sldChg chg="addSp delSp modSp">
        <pc:chgData name="Natalia Rachwal" userId="S::natalia.rachwal@ecdc.europa.eu::20c74899-4840-4906-8748-70078777e746" providerId="AD" clId="Web-{0738EBFA-2518-F788-211B-C1A2224E7B4E}" dt="2022-12-02T09:23:42.524" v="1"/>
        <pc:sldMkLst>
          <pc:docMk/>
          <pc:sldMk cId="2797685881" sldId="265"/>
        </pc:sldMkLst>
        <pc:spChg chg="add del mod">
          <ac:chgData name="Natalia Rachwal" userId="S::natalia.rachwal@ecdc.europa.eu::20c74899-4840-4906-8748-70078777e746" providerId="AD" clId="Web-{0738EBFA-2518-F788-211B-C1A2224E7B4E}" dt="2022-12-02T09:23:42.524" v="1"/>
          <ac:spMkLst>
            <pc:docMk/>
            <pc:sldMk cId="2797685881" sldId="265"/>
            <ac:spMk id="4" creationId="{517682E9-04A3-C44B-516B-06242B3F2662}"/>
          </ac:spMkLst>
        </pc:spChg>
        <pc:picChg chg="add mod ord">
          <ac:chgData name="Natalia Rachwal" userId="S::natalia.rachwal@ecdc.europa.eu::20c74899-4840-4906-8748-70078777e746" providerId="AD" clId="Web-{0738EBFA-2518-F788-211B-C1A2224E7B4E}" dt="2022-12-02T09:23:42.524" v="1"/>
          <ac:picMkLst>
            <pc:docMk/>
            <pc:sldMk cId="2797685881" sldId="265"/>
            <ac:picMk id="6" creationId="{685DA8D2-7FA4-5519-A79A-F8EFA65E1A20}"/>
          </ac:picMkLst>
        </pc:picChg>
        <pc:picChg chg="del">
          <ac:chgData name="Natalia Rachwal" userId="S::natalia.rachwal@ecdc.europa.eu::20c74899-4840-4906-8748-70078777e746" providerId="AD" clId="Web-{0738EBFA-2518-F788-211B-C1A2224E7B4E}" dt="2022-12-02T09:23:40.368" v="0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">
        <pc:chgData name="Natalia Rachwal" userId="S::natalia.rachwal@ecdc.europa.eu::20c74899-4840-4906-8748-70078777e746" providerId="AD" clId="Web-{0738EBFA-2518-F788-211B-C1A2224E7B4E}" dt="2022-12-02T09:24:11.962" v="3"/>
        <pc:sldMkLst>
          <pc:docMk/>
          <pc:sldMk cId="525293768" sldId="266"/>
        </pc:sldMkLst>
        <pc:spChg chg="add del mod">
          <ac:chgData name="Natalia Rachwal" userId="S::natalia.rachwal@ecdc.europa.eu::20c74899-4840-4906-8748-70078777e746" providerId="AD" clId="Web-{0738EBFA-2518-F788-211B-C1A2224E7B4E}" dt="2022-12-02T09:24:11.962" v="3"/>
          <ac:spMkLst>
            <pc:docMk/>
            <pc:sldMk cId="525293768" sldId="266"/>
            <ac:spMk id="6" creationId="{5A81308D-74D4-4814-78DF-EFFF7864732B}"/>
          </ac:spMkLst>
        </pc:spChg>
        <pc:picChg chg="del">
          <ac:chgData name="Natalia Rachwal" userId="S::natalia.rachwal@ecdc.europa.eu::20c74899-4840-4906-8748-70078777e746" providerId="AD" clId="Web-{0738EBFA-2518-F788-211B-C1A2224E7B4E}" dt="2022-12-02T09:24:10.509" v="2"/>
          <ac:picMkLst>
            <pc:docMk/>
            <pc:sldMk cId="525293768" sldId="266"/>
            <ac:picMk id="5" creationId="{C0264A1F-35FB-B78A-6E8A-156A9FF395FC}"/>
          </ac:picMkLst>
        </pc:picChg>
        <pc:picChg chg="add mod ord">
          <ac:chgData name="Natalia Rachwal" userId="S::natalia.rachwal@ecdc.europa.eu::20c74899-4840-4906-8748-70078777e746" providerId="AD" clId="Web-{0738EBFA-2518-F788-211B-C1A2224E7B4E}" dt="2022-12-02T09:24:11.962" v="3"/>
          <ac:picMkLst>
            <pc:docMk/>
            <pc:sldMk cId="525293768" sldId="266"/>
            <ac:picMk id="7" creationId="{55FA799C-8BF1-5D03-9808-5A373F215CAB}"/>
          </ac:picMkLst>
        </pc:picChg>
      </pc:sldChg>
    </pc:docChg>
  </pc:docChgLst>
  <pc:docChgLst>
    <pc:chgData name="Jon Bilbatua" userId="S::jon.bilbatua@ecdc.europa.eu::799cd09a-c23e-42a4-a7ce-fb4603bc8cb0" providerId="AD" clId="Web-{C62DE141-3966-2B24-07F7-9932585BB646}"/>
    <pc:docChg chg="modSld">
      <pc:chgData name="Jon Bilbatua" userId="S::jon.bilbatua@ecdc.europa.eu::799cd09a-c23e-42a4-a7ce-fb4603bc8cb0" providerId="AD" clId="Web-{C62DE141-3966-2B24-07F7-9932585BB646}" dt="2023-01-27T15:47:09.352" v="1" actId="20577"/>
      <pc:docMkLst>
        <pc:docMk/>
      </pc:docMkLst>
      <pc:sldChg chg="modSp">
        <pc:chgData name="Jon Bilbatua" userId="S::jon.bilbatua@ecdc.europa.eu::799cd09a-c23e-42a4-a7ce-fb4603bc8cb0" providerId="AD" clId="Web-{C62DE141-3966-2B24-07F7-9932585BB646}" dt="2023-01-27T15:47:09.352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C62DE141-3966-2B24-07F7-9932585BB646}" dt="2023-01-27T15:47:09.35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CCA32BD5-2F1D-47F5-BDAB-C6C03AD70425}"/>
    <pc:docChg chg="custSel addSld modSld">
      <pc:chgData name="Laura Espinosa" userId="aa594515-41af-4434-a66c-8acf261628e2" providerId="ADAL" clId="{CCA32BD5-2F1D-47F5-BDAB-C6C03AD70425}" dt="2023-07-04T08:32:59.055" v="34" actId="20577"/>
      <pc:docMkLst>
        <pc:docMk/>
      </pc:docMkLst>
      <pc:sldChg chg="addSp delSp modSp add mod">
        <pc:chgData name="Laura Espinosa" userId="aa594515-41af-4434-a66c-8acf261628e2" providerId="ADAL" clId="{CCA32BD5-2F1D-47F5-BDAB-C6C03AD70425}" dt="2023-07-04T08:32:00.364" v="12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CCA32BD5-2F1D-47F5-BDAB-C6C03AD70425}" dt="2023-07-04T08:31:35.691" v="4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CCA32BD5-2F1D-47F5-BDAB-C6C03AD70425}" dt="2023-07-04T08:31:37.642" v="6" actId="478"/>
          <ac:picMkLst>
            <pc:docMk/>
            <pc:sldMk cId="1612431609" sldId="276"/>
            <ac:picMk id="5" creationId="{CF307142-61C5-42DF-77BF-4379C4419559}"/>
          </ac:picMkLst>
        </pc:picChg>
        <pc:picChg chg="add mod">
          <ac:chgData name="Laura Espinosa" userId="aa594515-41af-4434-a66c-8acf261628e2" providerId="ADAL" clId="{CCA32BD5-2F1D-47F5-BDAB-C6C03AD70425}" dt="2023-07-04T08:32:00.364" v="12" actId="14100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31.912" v="23" actId="1035"/>
        <pc:sldMkLst>
          <pc:docMk/>
          <pc:sldMk cId="2088631920" sldId="279"/>
        </pc:sldMkLst>
        <pc:spChg chg="mod">
          <ac:chgData name="Laura Espinosa" userId="aa594515-41af-4434-a66c-8acf261628e2" providerId="ADAL" clId="{CCA32BD5-2F1D-47F5-BDAB-C6C03AD70425}" dt="2023-07-04T08:32:05.141" v="16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CCA32BD5-2F1D-47F5-BDAB-C6C03AD70425}" dt="2023-07-04T08:32:06.999" v="17" actId="478"/>
          <ac:picMkLst>
            <pc:docMk/>
            <pc:sldMk cId="2088631920" sldId="279"/>
            <ac:picMk id="5" creationId="{ED57FFF2-3FFD-C665-348F-75E3F125E349}"/>
          </ac:picMkLst>
        </pc:picChg>
        <pc:picChg chg="add mod">
          <ac:chgData name="Laura Espinosa" userId="aa594515-41af-4434-a66c-8acf261628e2" providerId="ADAL" clId="{CCA32BD5-2F1D-47F5-BDAB-C6C03AD70425}" dt="2023-07-04T08:32:31.912" v="23" actId="1035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59.055" v="34" actId="20577"/>
        <pc:sldMkLst>
          <pc:docMk/>
          <pc:sldMk cId="1327062939" sldId="280"/>
        </pc:sldMkLst>
        <pc:spChg chg="mod">
          <ac:chgData name="Laura Espinosa" userId="aa594515-41af-4434-a66c-8acf261628e2" providerId="ADAL" clId="{CCA32BD5-2F1D-47F5-BDAB-C6C03AD70425}" dt="2023-07-04T08:32:59.055" v="34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CCA32BD5-2F1D-47F5-BDAB-C6C03AD70425}" dt="2023-07-04T08:32:35.476" v="24" actId="478"/>
          <ac:picMkLst>
            <pc:docMk/>
            <pc:sldMk cId="1327062939" sldId="280"/>
            <ac:picMk id="5" creationId="{93C6D5C5-2166-FAEB-FFD8-D2770F07C4DD}"/>
          </ac:picMkLst>
        </pc:picChg>
        <pc:picChg chg="add mod modCrop">
          <ac:chgData name="Laura Espinosa" userId="aa594515-41af-4434-a66c-8acf261628e2" providerId="ADAL" clId="{CCA32BD5-2F1D-47F5-BDAB-C6C03AD70425}" dt="2023-07-04T08:32:55.290" v="30" actId="14100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clId="Web-{27D08EA0-CE28-F0B5-A496-77F3A6A3C453}"/>
    <pc:docChg chg="modSld">
      <pc:chgData name="" userId="" providerId="" clId="Web-{27D08EA0-CE28-F0B5-A496-77F3A6A3C453}" dt="2023-03-24T10:36:04.139" v="0" actId="20577"/>
      <pc:docMkLst>
        <pc:docMk/>
      </pc:docMkLst>
      <pc:sldChg chg="modSp">
        <pc:chgData name="" userId="" providerId="" clId="Web-{27D08EA0-CE28-F0B5-A496-77F3A6A3C453}" dt="2023-03-24T10:36:04.139" v="0" actId="20577"/>
        <pc:sldMkLst>
          <pc:docMk/>
          <pc:sldMk cId="4007109742" sldId="256"/>
        </pc:sldMkLst>
        <pc:spChg chg="mod">
          <ac:chgData name="" userId="" providerId="" clId="Web-{27D08EA0-CE28-F0B5-A496-77F3A6A3C453}" dt="2023-03-24T10:36:04.139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2BE6521B-FD21-7393-231F-0056A68FBFB2}"/>
    <pc:docChg chg="modSld">
      <pc:chgData name="Jon Bilbatua" userId="S::jon.bilbatua@ecdc.europa.eu::799cd09a-c23e-42a4-a7ce-fb4603bc8cb0" providerId="AD" clId="Web-{2BE6521B-FD21-7393-231F-0056A68FBFB2}" dt="2023-01-25T13:46:46.098" v="11" actId="20577"/>
      <pc:docMkLst>
        <pc:docMk/>
      </pc:docMkLst>
      <pc:sldChg chg="modSp">
        <pc:chgData name="Jon Bilbatua" userId="S::jon.bilbatua@ecdc.europa.eu::799cd09a-c23e-42a4-a7ce-fb4603bc8cb0" providerId="AD" clId="Web-{2BE6521B-FD21-7393-231F-0056A68FBFB2}" dt="2023-01-25T13:46:18.69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2BE6521B-FD21-7393-231F-0056A68FBFB2}" dt="2023-01-25T13:46:18.69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2BE6521B-FD21-7393-231F-0056A68FBFB2}" dt="2023-01-25T13:46:37.958" v="7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2BE6521B-FD21-7393-231F-0056A68FBFB2}" dt="2023-01-25T13:46:37.958" v="7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27.629" v="3"/>
          <ac:picMkLst>
            <pc:docMk/>
            <pc:sldMk cId="1539303120" sldId="272"/>
            <ac:picMk id="3" creationId="{4BD46F8D-5532-A116-1988-B35AF30624C6}"/>
          </ac:picMkLst>
        </pc:picChg>
      </pc:sldChg>
      <pc:sldChg chg="delSp modSp">
        <pc:chgData name="Jon Bilbatua" userId="S::jon.bilbatua@ecdc.europa.eu::799cd09a-c23e-42a4-a7ce-fb4603bc8cb0" providerId="AD" clId="Web-{2BE6521B-FD21-7393-231F-0056A68FBFB2}" dt="2023-01-25T13:46:46.098" v="11" actId="20577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2BE6521B-FD21-7393-231F-0056A68FBFB2}" dt="2023-01-25T13:46:46.098" v="11" actId="20577"/>
          <ac:spMkLst>
            <pc:docMk/>
            <pc:sldMk cId="1473417495" sldId="273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40.301" v="8"/>
          <ac:picMkLst>
            <pc:docMk/>
            <pc:sldMk cId="1473417495" sldId="273"/>
            <ac:picMk id="2" creationId="{959E1BB6-57D5-837A-5AF2-7B5BC13555CD}"/>
          </ac:picMkLst>
        </pc:picChg>
      </pc:sldChg>
    </pc:docChg>
  </pc:docChgLst>
  <pc:docChgLst>
    <pc:chgData name="Grazina Mirinaviciute" userId="badb3164-3f3f-4e72-ad8c-955371e463db" providerId="ADAL" clId="{C1095D2F-B117-40DE-B272-76BDFE34C19F}"/>
    <pc:docChg chg="custSel addSld modSld">
      <pc:chgData name="Grazina Mirinaviciute" userId="badb3164-3f3f-4e72-ad8c-955371e463db" providerId="ADAL" clId="{C1095D2F-B117-40DE-B272-76BDFE34C19F}" dt="2023-10-09T10:32:53.526" v="10" actId="732"/>
      <pc:docMkLst>
        <pc:docMk/>
      </pc:docMkLst>
      <pc:sldChg chg="addSp delSp modSp new mod">
        <pc:chgData name="Grazina Mirinaviciute" userId="badb3164-3f3f-4e72-ad8c-955371e463db" providerId="ADAL" clId="{C1095D2F-B117-40DE-B272-76BDFE34C19F}" dt="2023-10-09T10:32:53.526" v="10" actId="732"/>
        <pc:sldMkLst>
          <pc:docMk/>
          <pc:sldMk cId="849810729" sldId="370"/>
        </pc:sldMkLst>
        <pc:spChg chg="mod">
          <ac:chgData name="Grazina Mirinaviciute" userId="badb3164-3f3f-4e72-ad8c-955371e463db" providerId="ADAL" clId="{C1095D2F-B117-40DE-B272-76BDFE34C19F}" dt="2023-10-09T10:31:51.874" v="2" actId="27636"/>
          <ac:spMkLst>
            <pc:docMk/>
            <pc:sldMk cId="849810729" sldId="370"/>
            <ac:spMk id="2" creationId="{5615A3CC-7BA6-5D64-0E18-34162E262502}"/>
          </ac:spMkLst>
        </pc:spChg>
        <pc:spChg chg="del">
          <ac:chgData name="Grazina Mirinaviciute" userId="badb3164-3f3f-4e72-ad8c-955371e463db" providerId="ADAL" clId="{C1095D2F-B117-40DE-B272-76BDFE34C19F}" dt="2023-10-09T10:32:09.248" v="3"/>
          <ac:spMkLst>
            <pc:docMk/>
            <pc:sldMk cId="849810729" sldId="370"/>
            <ac:spMk id="3" creationId="{F6142CE1-FE7B-A8ED-E9D4-1282DF4C2080}"/>
          </ac:spMkLst>
        </pc:spChg>
        <pc:spChg chg="add mod">
          <ac:chgData name="Grazina Mirinaviciute" userId="badb3164-3f3f-4e72-ad8c-955371e463db" providerId="ADAL" clId="{C1095D2F-B117-40DE-B272-76BDFE34C19F}" dt="2023-10-09T10:32:29.060" v="8" actId="1076"/>
          <ac:spMkLst>
            <pc:docMk/>
            <pc:sldMk cId="849810729" sldId="370"/>
            <ac:spMk id="6" creationId="{59B9A76C-C8C8-65C7-95DE-B5D059FC96B5}"/>
          </ac:spMkLst>
        </pc:spChg>
        <pc:picChg chg="add mod modCrop">
          <ac:chgData name="Grazina Mirinaviciute" userId="badb3164-3f3f-4e72-ad8c-955371e463db" providerId="ADAL" clId="{C1095D2F-B117-40DE-B272-76BDFE34C19F}" dt="2023-10-09T10:32:53.526" v="10" actId="732"/>
          <ac:picMkLst>
            <pc:docMk/>
            <pc:sldMk cId="849810729" sldId="370"/>
            <ac:picMk id="5" creationId="{9ECC277C-3F45-A686-1420-D20649CC8C27}"/>
          </ac:picMkLst>
        </pc:picChg>
      </pc:sldChg>
    </pc:docChg>
  </pc:docChgLst>
  <pc:docChgLst>
    <pc:chgData name="Laura Dell-Antonio" userId="S::laura.dell-antonio@ecdc.europa.eu::126452f0-aee6-456b-9fa9-88e0bdad1e9c" providerId="AD" clId="Web-{8794EFFB-9955-2406-3135-15DAA23603AA}"/>
    <pc:docChg chg="addSld modSld">
      <pc:chgData name="Laura Dell-Antonio" userId="S::laura.dell-antonio@ecdc.europa.eu::126452f0-aee6-456b-9fa9-88e0bdad1e9c" providerId="AD" clId="Web-{8794EFFB-9955-2406-3135-15DAA23603AA}" dt="2022-11-25T08:01:00.365" v="5"/>
      <pc:docMkLst>
        <pc:docMk/>
      </pc:docMkLst>
      <pc:sldChg chg="addSp delSp modSp">
        <pc:chgData name="Laura Dell-Antonio" userId="S::laura.dell-antonio@ecdc.europa.eu::126452f0-aee6-456b-9fa9-88e0bdad1e9c" providerId="AD" clId="Web-{8794EFFB-9955-2406-3135-15DAA23603AA}" dt="2022-11-25T08:00:29.662" v="2"/>
        <pc:sldMkLst>
          <pc:docMk/>
          <pc:sldMk cId="2797685881" sldId="265"/>
        </pc:sldMkLst>
        <pc:spChg chg="add del mod">
          <ac:chgData name="Laura Dell-Antonio" userId="S::laura.dell-antonio@ecdc.europa.eu::126452f0-aee6-456b-9fa9-88e0bdad1e9c" providerId="AD" clId="Web-{8794EFFB-9955-2406-3135-15DAA23603AA}" dt="2022-11-25T08:00:29.662" v="2"/>
          <ac:spMkLst>
            <pc:docMk/>
            <pc:sldMk cId="2797685881" sldId="265"/>
            <ac:spMk id="6" creationId="{0C19FF11-3CE4-0DA5-8F51-0FB2225D93B8}"/>
          </ac:spMkLst>
        </pc:spChg>
        <pc:picChg chg="del">
          <ac:chgData name="Laura Dell-Antonio" userId="S::laura.dell-antonio@ecdc.europa.eu::126452f0-aee6-456b-9fa9-88e0bdad1e9c" providerId="AD" clId="Web-{8794EFFB-9955-2406-3135-15DAA23603AA}" dt="2022-11-25T08:00:14.443" v="1"/>
          <ac:picMkLst>
            <pc:docMk/>
            <pc:sldMk cId="2797685881" sldId="265"/>
            <ac:picMk id="2" creationId="{BDF8A83D-CDDA-692E-C7B0-8876AA4E2ACE}"/>
          </ac:picMkLst>
        </pc:picChg>
        <pc:picChg chg="add mod ord">
          <ac:chgData name="Laura Dell-Antonio" userId="S::laura.dell-antonio@ecdc.europa.eu::126452f0-aee6-456b-9fa9-88e0bdad1e9c" providerId="AD" clId="Web-{8794EFFB-9955-2406-3135-15DAA23603AA}" dt="2022-11-25T08:00:29.662" v="2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 new">
        <pc:chgData name="Laura Dell-Antonio" userId="S::laura.dell-antonio@ecdc.europa.eu::126452f0-aee6-456b-9fa9-88e0bdad1e9c" providerId="AD" clId="Web-{8794EFFB-9955-2406-3135-15DAA23603AA}" dt="2022-11-25T08:01:00.365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8794EFFB-9955-2406-3135-15DAA23603AA}" dt="2022-11-25T08:00:59.990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8794EFFB-9955-2406-3135-15DAA23603AA}" dt="2022-11-25T08:01:00.365" v="5"/>
          <ac:spMkLst>
            <pc:docMk/>
            <pc:sldMk cId="525293768" sldId="266"/>
            <ac:spMk id="3" creationId="{80350A02-217C-1C0B-0A82-C3DC499C9190}"/>
          </ac:spMkLst>
        </pc:spChg>
        <pc:picChg chg="add mod ord">
          <ac:chgData name="Laura Dell-Antonio" userId="S::laura.dell-antonio@ecdc.europa.eu::126452f0-aee6-456b-9fa9-88e0bdad1e9c" providerId="AD" clId="Web-{8794EFFB-9955-2406-3135-15DAA23603AA}" dt="2022-11-25T08:01:00.365" v="5"/>
          <ac:picMkLst>
            <pc:docMk/>
            <pc:sldMk cId="525293768" sldId="266"/>
            <ac:picMk id="5" creationId="{C0264A1F-35FB-B78A-6E8A-156A9FF395FC}"/>
          </ac:picMkLst>
        </pc:picChg>
      </pc:sldChg>
    </pc:docChg>
  </pc:docChgLst>
  <pc:docChgLst>
    <pc:chgData name="Jon Bilbatua" userId="S::jon.bilbatua@ecdc.europa.eu::799cd09a-c23e-42a4-a7ce-fb4603bc8cb0" providerId="AD" clId="Web-{7B62FAD2-5542-4D1D-EF1B-7373CCC2266C}"/>
    <pc:docChg chg="delSld modSld">
      <pc:chgData name="Jon Bilbatua" userId="S::jon.bilbatua@ecdc.europa.eu::799cd09a-c23e-42a4-a7ce-fb4603bc8cb0" providerId="AD" clId="Web-{7B62FAD2-5542-4D1D-EF1B-7373CCC2266C}" dt="2023-03-24T11:39:04.391" v="18" actId="20577"/>
      <pc:docMkLst>
        <pc:docMk/>
      </pc:docMkLst>
      <pc:sldChg chg="addSp delSp modSp">
        <pc:chgData name="Jon Bilbatua" userId="S::jon.bilbatua@ecdc.europa.eu::799cd09a-c23e-42a4-a7ce-fb4603bc8cb0" providerId="AD" clId="Web-{7B62FAD2-5542-4D1D-EF1B-7373CCC2266C}" dt="2023-03-24T11:39:04.391" v="18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7B62FAD2-5542-4D1D-EF1B-7373CCC2266C}" dt="2023-03-24T11:39:04.391" v="18" actId="20577"/>
          <ac:spMkLst>
            <pc:docMk/>
            <pc:sldMk cId="87545794" sldId="257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34.952" v="15"/>
          <ac:spMkLst>
            <pc:docMk/>
            <pc:sldMk cId="87545794" sldId="257"/>
            <ac:spMk id="5" creationId="{78E0A0D4-4004-BBCA-2688-3EFAB5BA52CC}"/>
          </ac:spMkLst>
        </pc:spChg>
        <pc:picChg chg="add mod ord">
          <ac:chgData name="Jon Bilbatua" userId="S::jon.bilbatua@ecdc.europa.eu::799cd09a-c23e-42a4-a7ce-fb4603bc8cb0" providerId="AD" clId="Web-{7B62FAD2-5542-4D1D-EF1B-7373CCC2266C}" dt="2023-03-24T11:37:34.952" v="15"/>
          <ac:picMkLst>
            <pc:docMk/>
            <pc:sldMk cId="87545794" sldId="257"/>
            <ac:picMk id="6" creationId="{E27DCDB0-BF94-7168-A651-BC23DD6E0BE0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33.202" v="14"/>
          <ac:picMkLst>
            <pc:docMk/>
            <pc:sldMk cId="87545794" sldId="257"/>
            <ac:picMk id="10" creationId="{21269D89-BE75-3A24-380F-9693E42C61B4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6.638" v="1"/>
        <pc:sldMkLst>
          <pc:docMk/>
          <pc:sldMk cId="457857481" sldId="258"/>
        </pc:sldMkLst>
      </pc:sldChg>
      <pc:sldChg chg="addSp delSp modSp">
        <pc:chgData name="Jon Bilbatua" userId="S::jon.bilbatua@ecdc.europa.eu::799cd09a-c23e-42a4-a7ce-fb4603bc8cb0" providerId="AD" clId="Web-{7B62FAD2-5542-4D1D-EF1B-7373CCC2266C}" dt="2023-03-24T11:38:50.969" v="1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7B62FAD2-5542-4D1D-EF1B-7373CCC2266C}" dt="2023-03-24T11:37:02.764" v="6" actId="20577"/>
          <ac:spMkLst>
            <pc:docMk/>
            <pc:sldMk cId="1287962340" sldId="259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06.608" v="8"/>
          <ac:spMkLst>
            <pc:docMk/>
            <pc:sldMk cId="1287962340" sldId="259"/>
            <ac:spMk id="5" creationId="{3982B37A-DA9C-C166-D14E-6F3D913A0AD6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8:50.969" v="17"/>
          <ac:spMkLst>
            <pc:docMk/>
            <pc:sldMk cId="1287962340" sldId="259"/>
            <ac:spMk id="8" creationId="{827FD1D6-A64B-B142-E3DD-331AF3B63FFC}"/>
          </ac:spMkLst>
        </pc:spChg>
        <pc:picChg chg="add del mod ord">
          <ac:chgData name="Jon Bilbatua" userId="S::jon.bilbatua@ecdc.europa.eu::799cd09a-c23e-42a4-a7ce-fb4603bc8cb0" providerId="AD" clId="Web-{7B62FAD2-5542-4D1D-EF1B-7373CCC2266C}" dt="2023-03-24T11:38:49.032" v="16"/>
          <ac:picMkLst>
            <pc:docMk/>
            <pc:sldMk cId="1287962340" sldId="259"/>
            <ac:picMk id="6" creationId="{E4F9E6B6-95AD-FA1D-A45D-EF04C9174463}"/>
          </ac:picMkLst>
        </pc:picChg>
        <pc:picChg chg="add mod ord">
          <ac:chgData name="Jon Bilbatua" userId="S::jon.bilbatua@ecdc.europa.eu::799cd09a-c23e-42a4-a7ce-fb4603bc8cb0" providerId="AD" clId="Web-{7B62FAD2-5542-4D1D-EF1B-7373CCC2266C}" dt="2023-03-24T11:38:50.969" v="17"/>
          <ac:picMkLst>
            <pc:docMk/>
            <pc:sldMk cId="1287962340" sldId="259"/>
            <ac:picMk id="9" creationId="{7E992C20-5CA6-3AB0-33D8-8E4DF1E0C368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04.780" v="7"/>
          <ac:picMkLst>
            <pc:docMk/>
            <pc:sldMk cId="1287962340" sldId="259"/>
            <ac:picMk id="10" creationId="{F56F65E5-F777-92A7-5245-4DF37307F723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4.856" v="0"/>
        <pc:sldMkLst>
          <pc:docMk/>
          <pc:sldMk cId="2497518153" sldId="260"/>
        </pc:sldMkLst>
      </pc:sldChg>
    </pc:docChg>
  </pc:docChgLst>
  <pc:docChgLst>
    <pc:chgData name="Roberto Croci" userId="S::roberto.croci@ecdc.europa.eu::32c032f8-5d8f-4ee2-ae5e-423d6406972f" providerId="AD" clId="Web-{9631A21C-8FCB-851B-F997-73D449CC0539}"/>
    <pc:docChg chg="delSld modSld">
      <pc:chgData name="Roberto Croci" userId="S::roberto.croci@ecdc.europa.eu::32c032f8-5d8f-4ee2-ae5e-423d6406972f" providerId="AD" clId="Web-{9631A21C-8FCB-851B-F997-73D449CC0539}" dt="2023-02-01T14:05:33.054" v="15"/>
      <pc:docMkLst>
        <pc:docMk/>
      </pc:docMkLst>
      <pc:sldChg chg="modSp">
        <pc:chgData name="Roberto Croci" userId="S::roberto.croci@ecdc.europa.eu::32c032f8-5d8f-4ee2-ae5e-423d6406972f" providerId="AD" clId="Web-{9631A21C-8FCB-851B-F997-73D449CC0539}" dt="2023-02-01T14:04:21.241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9631A21C-8FCB-851B-F997-73D449CC0539}" dt="2023-02-01T14:04:21.24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Roberto Croci" userId="S::roberto.croci@ecdc.europa.eu::32c032f8-5d8f-4ee2-ae5e-423d6406972f" providerId="AD" clId="Web-{9631A21C-8FCB-851B-F997-73D449CC0539}" dt="2023-02-01T14:04:38.601" v="4"/>
        <pc:sldMkLst>
          <pc:docMk/>
          <pc:sldMk cId="1539303120" sldId="272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3"/>
        <pc:sldMkLst>
          <pc:docMk/>
          <pc:sldMk cId="1473417495" sldId="273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2"/>
        <pc:sldMkLst>
          <pc:docMk/>
          <pc:sldMk cId="417015965" sldId="274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1"/>
        <pc:sldMkLst>
          <pc:docMk/>
          <pc:sldMk cId="127365508" sldId="275"/>
        </pc:sldMkLst>
      </pc:sldChg>
      <pc:sldChg chg="addSp delSp modSp">
        <pc:chgData name="Roberto Croci" userId="S::roberto.croci@ecdc.europa.eu::32c032f8-5d8f-4ee2-ae5e-423d6406972f" providerId="AD" clId="Web-{9631A21C-8FCB-851B-F997-73D449CC0539}" dt="2023-02-01T14:05:03.085" v="6"/>
        <pc:sldMkLst>
          <pc:docMk/>
          <pc:sldMk cId="1612431609" sldId="276"/>
        </pc:sldMkLst>
        <pc:spChg chg="add del mod">
          <ac:chgData name="Roberto Croci" userId="S::roberto.croci@ecdc.europa.eu::32c032f8-5d8f-4ee2-ae5e-423d6406972f" providerId="AD" clId="Web-{9631A21C-8FCB-851B-F997-73D449CC0539}" dt="2023-02-01T14:05:03.085" v="6"/>
          <ac:spMkLst>
            <pc:docMk/>
            <pc:sldMk cId="1612431609" sldId="276"/>
            <ac:spMk id="5" creationId="{05885534-BDE3-5D5F-A782-5D9E26D5900F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4:59.757" v="5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12.414" v="10" actId="20577"/>
        <pc:sldMkLst>
          <pc:docMk/>
          <pc:sldMk cId="3711122494" sldId="277"/>
        </pc:sldMkLst>
        <pc:spChg chg="mod">
          <ac:chgData name="Roberto Croci" userId="S::roberto.croci@ecdc.europa.eu::32c032f8-5d8f-4ee2-ae5e-423d6406972f" providerId="AD" clId="Web-{9631A21C-8FCB-851B-F997-73D449CC0539}" dt="2023-02-01T14:05:12.414" v="10" actId="20577"/>
          <ac:spMkLst>
            <pc:docMk/>
            <pc:sldMk cId="3711122494" sldId="277"/>
            <ac:spMk id="2" creationId="{AACADFB6-9E3B-4E54-A8AE-046A2C3193C6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09.054" v="8"/>
          <ac:spMkLst>
            <pc:docMk/>
            <pc:sldMk cId="3711122494" sldId="277"/>
            <ac:spMk id="5" creationId="{7C41F5CB-F856-2B45-0611-89EB1B73F633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06.195" v="7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27.523" v="13"/>
        <pc:sldMkLst>
          <pc:docMk/>
          <pc:sldMk cId="3551476941" sldId="278"/>
        </pc:sldMkLst>
        <pc:spChg chg="mod">
          <ac:chgData name="Roberto Croci" userId="S::roberto.croci@ecdc.europa.eu::32c032f8-5d8f-4ee2-ae5e-423d6406972f" providerId="AD" clId="Web-{9631A21C-8FCB-851B-F997-73D449CC0539}" dt="2023-02-01T14:05:22.179" v="11" actId="20577"/>
          <ac:spMkLst>
            <pc:docMk/>
            <pc:sldMk cId="3551476941" sldId="278"/>
            <ac:spMk id="2" creationId="{2B591377-A166-D357-F237-9023DF36D9C2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27.523" v="13"/>
          <ac:spMkLst>
            <pc:docMk/>
            <pc:sldMk cId="3551476941" sldId="278"/>
            <ac:spMk id="5" creationId="{8D61592A-5543-EC2D-1CA3-E53F0B7AB4FD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25.023" v="1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33.054" v="15"/>
        <pc:sldMkLst>
          <pc:docMk/>
          <pc:sldMk cId="1327062939" sldId="279"/>
        </pc:sldMkLst>
        <pc:spChg chg="add del mod">
          <ac:chgData name="Roberto Croci" userId="S::roberto.croci@ecdc.europa.eu::32c032f8-5d8f-4ee2-ae5e-423d6406972f" providerId="AD" clId="Web-{9631A21C-8FCB-851B-F997-73D449CC0539}" dt="2023-02-01T14:05:33.054" v="15"/>
          <ac:spMkLst>
            <pc:docMk/>
            <pc:sldMk cId="1327062939" sldId="279"/>
            <ac:spMk id="5" creationId="{DAA211F3-6158-35D0-51DA-46BA1FEB634C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30.648" v="14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Silvia Funke" userId="S::silvia.funke@ecdc.europa.eu::8a60bd3b-0701-4492-a0c6-6752a325292e" providerId="AD" clId="Web-{EE685AF5-7E51-49C8-03AF-C1D02978E2F0}"/>
    <pc:docChg chg="addSld">
      <pc:chgData name="Silvia Funke" userId="S::silvia.funke@ecdc.europa.eu::8a60bd3b-0701-4492-a0c6-6752a325292e" providerId="AD" clId="Web-{EE685AF5-7E51-49C8-03AF-C1D02978E2F0}" dt="2023-11-08T14:07:43.656" v="0"/>
      <pc:docMkLst>
        <pc:docMk/>
      </pc:docMkLst>
      <pc:sldChg chg="add replId">
        <pc:chgData name="Silvia Funke" userId="S::silvia.funke@ecdc.europa.eu::8a60bd3b-0701-4492-a0c6-6752a325292e" providerId="AD" clId="Web-{EE685AF5-7E51-49C8-03AF-C1D02978E2F0}" dt="2023-11-08T14:07:43.656" v="0"/>
        <pc:sldMkLst>
          <pc:docMk/>
          <pc:sldMk cId="522456625" sldId="372"/>
        </pc:sldMkLst>
      </pc:sldChg>
    </pc:docChg>
  </pc:docChgLst>
  <pc:docChgLst>
    <pc:chgData name="Jon Bilbatua" userId="S::jon.bilbatua@ecdc.europa.eu::799cd09a-c23e-42a4-a7ce-fb4603bc8cb0" providerId="AD" clId="Web-{8E9F4EAD-2395-8453-7AB6-ACAB616A80AF}"/>
    <pc:docChg chg="modSld">
      <pc:chgData name="Jon Bilbatua" userId="S::jon.bilbatua@ecdc.europa.eu::799cd09a-c23e-42a4-a7ce-fb4603bc8cb0" providerId="AD" clId="Web-{8E9F4EAD-2395-8453-7AB6-ACAB616A80AF}" dt="2023-04-12T12:32:13.562" v="0" actId="20577"/>
      <pc:docMkLst>
        <pc:docMk/>
      </pc:docMkLst>
      <pc:sldChg chg="modSp">
        <pc:chgData name="Jon Bilbatua" userId="S::jon.bilbatua@ecdc.europa.eu::799cd09a-c23e-42a4-a7ce-fb4603bc8cb0" providerId="AD" clId="Web-{8E9F4EAD-2395-8453-7AB6-ACAB616A80AF}" dt="2023-04-12T12:32:13.562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E9F4EAD-2395-8453-7AB6-ACAB616A80AF}" dt="2023-04-12T12:32:13.56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A1B00E34-B331-4B3B-9D7A-7054E6A62BE5}"/>
    <pc:docChg chg="custSel addSld modSld">
      <pc:chgData name="Laura Espinosa" userId="aa594515-41af-4434-a66c-8acf261628e2" providerId="ADAL" clId="{A1B00E34-B331-4B3B-9D7A-7054E6A62BE5}" dt="2023-11-06T12:22:23.222" v="54" actId="20577"/>
      <pc:docMkLst>
        <pc:docMk/>
      </pc:docMkLst>
      <pc:sldChg chg="modSp mod">
        <pc:chgData name="Laura Espinosa" userId="aa594515-41af-4434-a66c-8acf261628e2" providerId="ADAL" clId="{A1B00E34-B331-4B3B-9D7A-7054E6A62BE5}" dt="2023-11-06T12:22:23.222" v="54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1B00E34-B331-4B3B-9D7A-7054E6A62BE5}" dt="2023-11-06T12:22:23.222" v="5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add mod">
        <pc:chgData name="Laura Espinosa" userId="aa594515-41af-4434-a66c-8acf261628e2" providerId="ADAL" clId="{A1B00E34-B331-4B3B-9D7A-7054E6A62BE5}" dt="2023-11-06T12:20:35.527" v="39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A1B00E34-B331-4B3B-9D7A-7054E6A62BE5}" dt="2023-11-06T12:19:57.556" v="35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A1B00E34-B331-4B3B-9D7A-7054E6A62BE5}" dt="2023-11-06T12:20:00.119" v="37" actId="478"/>
          <ac:picMkLst>
            <pc:docMk/>
            <pc:sldMk cId="1612431609" sldId="276"/>
            <ac:picMk id="5" creationId="{9B49468F-C997-6107-0AF4-1013BFA6924F}"/>
          </ac:picMkLst>
        </pc:picChg>
        <pc:picChg chg="add mod">
          <ac:chgData name="Laura Espinosa" userId="aa594515-41af-4434-a66c-8acf261628e2" providerId="ADAL" clId="{A1B00E34-B331-4B3B-9D7A-7054E6A62BE5}" dt="2023-11-06T12:20:35.527" v="39" actId="14100"/>
          <ac:picMkLst>
            <pc:docMk/>
            <pc:sldMk cId="1612431609" sldId="276"/>
            <ac:picMk id="6" creationId="{AFCC03EB-E2D5-00D2-590C-D54D7245330F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23.814" v="47" actId="1076"/>
        <pc:sldMkLst>
          <pc:docMk/>
          <pc:sldMk cId="2088631920" sldId="279"/>
        </pc:sldMkLst>
        <pc:spChg chg="mod">
          <ac:chgData name="Laura Espinosa" userId="aa594515-41af-4434-a66c-8acf261628e2" providerId="ADAL" clId="{A1B00E34-B331-4B3B-9D7A-7054E6A62BE5}" dt="2023-11-06T12:19:25.243" v="14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A1B00E34-B331-4B3B-9D7A-7054E6A62BE5}" dt="2023-11-06T12:21:06.338" v="44" actId="478"/>
          <ac:picMkLst>
            <pc:docMk/>
            <pc:sldMk cId="2088631920" sldId="279"/>
            <ac:picMk id="5" creationId="{90F85510-B2EA-EC9C-8F02-5E6892843507}"/>
          </ac:picMkLst>
        </pc:picChg>
        <pc:picChg chg="add mod">
          <ac:chgData name="Laura Espinosa" userId="aa594515-41af-4434-a66c-8acf261628e2" providerId="ADAL" clId="{A1B00E34-B331-4B3B-9D7A-7054E6A62BE5}" dt="2023-11-06T12:21:23.814" v="47" actId="1076"/>
          <ac:picMkLst>
            <pc:docMk/>
            <pc:sldMk cId="2088631920" sldId="279"/>
            <ac:picMk id="6" creationId="{11DA89A9-4619-2280-BA98-C7E64EA371D1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54.767" v="52" actId="14100"/>
        <pc:sldMkLst>
          <pc:docMk/>
          <pc:sldMk cId="1327062939" sldId="280"/>
        </pc:sldMkLst>
        <pc:spChg chg="mod">
          <ac:chgData name="Laura Espinosa" userId="aa594515-41af-4434-a66c-8acf261628e2" providerId="ADAL" clId="{A1B00E34-B331-4B3B-9D7A-7054E6A62BE5}" dt="2023-11-06T12:19:17.688" v="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A1B00E34-B331-4B3B-9D7A-7054E6A62BE5}" dt="2023-11-06T12:21:26.660" v="48" actId="478"/>
          <ac:picMkLst>
            <pc:docMk/>
            <pc:sldMk cId="1327062939" sldId="280"/>
            <ac:picMk id="5" creationId="{6C806189-97E0-8992-09EC-5A868C62B908}"/>
          </ac:picMkLst>
        </pc:picChg>
        <pc:picChg chg="add mod">
          <ac:chgData name="Laura Espinosa" userId="aa594515-41af-4434-a66c-8acf261628e2" providerId="ADAL" clId="{A1B00E34-B331-4B3B-9D7A-7054E6A62BE5}" dt="2023-11-06T12:21:54.767" v="52" actId="14100"/>
          <ac:picMkLst>
            <pc:docMk/>
            <pc:sldMk cId="1327062939" sldId="280"/>
            <ac:picMk id="6" creationId="{38E5EF99-2FA7-14B9-AD3B-B809EAA7B1F2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00.842" v="43" actId="1076"/>
        <pc:sldMkLst>
          <pc:docMk/>
          <pc:sldMk cId="3615542793" sldId="363"/>
        </pc:sldMkLst>
        <pc:spChg chg="mod">
          <ac:chgData name="Laura Espinosa" userId="aa594515-41af-4434-a66c-8acf261628e2" providerId="ADAL" clId="{A1B00E34-B331-4B3B-9D7A-7054E6A62BE5}" dt="2023-11-06T12:19:43.510" v="26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A1B00E34-B331-4B3B-9D7A-7054E6A62BE5}" dt="2023-11-06T12:21:00.842" v="43" actId="1076"/>
          <ac:picMkLst>
            <pc:docMk/>
            <pc:sldMk cId="3615542793" sldId="363"/>
            <ac:picMk id="3" creationId="{B04E66FD-46CE-9934-0B1D-2AF915156FFF}"/>
          </ac:picMkLst>
        </pc:picChg>
        <pc:picChg chg="del">
          <ac:chgData name="Laura Espinosa" userId="aa594515-41af-4434-a66c-8acf261628e2" providerId="ADAL" clId="{A1B00E34-B331-4B3B-9D7A-7054E6A62BE5}" dt="2023-11-06T12:20:40.191" v="40" actId="478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Laura Espinosa" userId="S::laura.espinosa@ecdc.europa.eu::aa594515-41af-4434-a66c-8acf261628e2" providerId="AD" clId="Web-{1A5F2C93-FC31-C83D-74EC-E75EE198DE23}"/>
    <pc:docChg chg="modSld">
      <pc:chgData name="Laura Espinosa" userId="S::laura.espinosa@ecdc.europa.eu::aa594515-41af-4434-a66c-8acf261628e2" providerId="AD" clId="Web-{1A5F2C93-FC31-C83D-74EC-E75EE198DE23}" dt="2023-01-10T12:42:05.985" v="4" actId="14100"/>
      <pc:docMkLst>
        <pc:docMk/>
      </pc:docMkLst>
      <pc:sldChg chg="addSp delSp modSp">
        <pc:chgData name="Laura Espinosa" userId="S::laura.espinosa@ecdc.europa.eu::aa594515-41af-4434-a66c-8acf261628e2" providerId="AD" clId="Web-{1A5F2C93-FC31-C83D-74EC-E75EE198DE23}" dt="2023-01-10T12:42:05.985" v="4" actId="14100"/>
        <pc:sldMkLst>
          <pc:docMk/>
          <pc:sldMk cId="1539303120" sldId="272"/>
        </pc:sldMkLst>
        <pc:graphicFrameChg chg="del">
          <ac:chgData name="Laura Espinosa" userId="S::laura.espinosa@ecdc.europa.eu::aa594515-41af-4434-a66c-8acf261628e2" providerId="AD" clId="Web-{1A5F2C93-FC31-C83D-74EC-E75EE198DE23}" dt="2023-01-10T12:41:52.859" v="0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add mod">
          <ac:chgData name="Laura Espinosa" userId="S::laura.espinosa@ecdc.europa.eu::aa594515-41af-4434-a66c-8acf261628e2" providerId="AD" clId="Web-{1A5F2C93-FC31-C83D-74EC-E75EE198DE23}" dt="2023-01-10T12:42:05.985" v="4" actId="14100"/>
          <ac:picMkLst>
            <pc:docMk/>
            <pc:sldMk cId="1539303120" sldId="272"/>
            <ac:picMk id="2" creationId="{CB0198A0-C5BE-7961-AA7D-C3430B0906AF}"/>
          </ac:picMkLst>
        </pc:picChg>
      </pc:sldChg>
    </pc:docChg>
  </pc:docChgLst>
  <pc:docChgLst>
    <pc:chgData name="Giulia Perego" userId="S::giulia.perego@ecdc.europa.eu::9fe64e90-3b8b-4aef-a0dd-c946dcd93917" providerId="AD" clId="Web-{37F856B3-0D9D-7132-F2FF-708FDA86D41B}"/>
    <pc:docChg chg="addSld modSld">
      <pc:chgData name="Giulia Perego" userId="S::giulia.perego@ecdc.europa.eu::9fe64e90-3b8b-4aef-a0dd-c946dcd93917" providerId="AD" clId="Web-{37F856B3-0D9D-7132-F2FF-708FDA86D41B}" dt="2023-08-16T11:57:15.717" v="1"/>
      <pc:docMkLst>
        <pc:docMk/>
      </pc:docMkLst>
      <pc:sldChg chg="modSp">
        <pc:chgData name="Giulia Perego" userId="S::giulia.perego@ecdc.europa.eu::9fe64e90-3b8b-4aef-a0dd-c946dcd93917" providerId="AD" clId="Web-{37F856B3-0D9D-7132-F2FF-708FDA86D41B}" dt="2023-08-16T11:57:12.248" v="0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37F856B3-0D9D-7132-F2FF-708FDA86D41B}" dt="2023-08-16T11:57:12.248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Giulia Perego" userId="S::giulia.perego@ecdc.europa.eu::9fe64e90-3b8b-4aef-a0dd-c946dcd93917" providerId="AD" clId="Web-{37F856B3-0D9D-7132-F2FF-708FDA86D41B}" dt="2023-08-16T11:57:15.717" v="1"/>
        <pc:sldMkLst>
          <pc:docMk/>
          <pc:sldMk cId="2138889329" sldId="257"/>
        </pc:sldMkLst>
      </pc:sldChg>
    </pc:docChg>
  </pc:docChgLst>
  <pc:docChgLst>
    <pc:chgData name="Rumila Edward" userId="S::rumila.edward@ecdc.europa.eu::21a953d1-a26e-4400-8f69-2274f59baac4" providerId="AD" clId="Web-{E47B0478-B48C-C3B3-301F-0F1D5B31F25B}"/>
    <pc:docChg chg="modSld">
      <pc:chgData name="Rumila Edward" userId="S::rumila.edward@ecdc.europa.eu::21a953d1-a26e-4400-8f69-2274f59baac4" providerId="AD" clId="Web-{E47B0478-B48C-C3B3-301F-0F1D5B31F25B}" dt="2023-12-15T14:48:28.396" v="0" actId="20577"/>
      <pc:docMkLst>
        <pc:docMk/>
      </pc:docMkLst>
      <pc:sldChg chg="modSp">
        <pc:chgData name="Rumila Edward" userId="S::rumila.edward@ecdc.europa.eu::21a953d1-a26e-4400-8f69-2274f59baac4" providerId="AD" clId="Web-{E47B0478-B48C-C3B3-301F-0F1D5B31F25B}" dt="2023-12-15T14:48:28.396" v="0" actId="20577"/>
        <pc:sldMkLst>
          <pc:docMk/>
          <pc:sldMk cId="1491918095" sldId="269"/>
        </pc:sldMkLst>
        <pc:spChg chg="mod">
          <ac:chgData name="Rumila Edward" userId="S::rumila.edward@ecdc.europa.eu::21a953d1-a26e-4400-8f69-2274f59baac4" providerId="AD" clId="Web-{E47B0478-B48C-C3B3-301F-0F1D5B31F25B}" dt="2023-12-15T14:48:28.396" v="0" actId="20577"/>
          <ac:spMkLst>
            <pc:docMk/>
            <pc:sldMk cId="1491918095" sldId="269"/>
            <ac:spMk id="2" creationId="{F2D54278-E7CC-B198-EC45-E6B70A1054D9}"/>
          </ac:spMkLst>
        </pc:spChg>
      </pc:sldChg>
    </pc:docChg>
  </pc:docChgLst>
  <pc:docChgLst>
    <pc:chgData name="Katerina Crawford" userId="S::katerina.crawford@ecdc.europa.eu::80663c0f-fe5c-482e-a7e0-019a3b7b2e6d" providerId="AD" clId="Web-{7C0B8B2E-123C-6B51-542A-5642709CF64F}"/>
    <pc:docChg chg="addSld modSld">
      <pc:chgData name="Katerina Crawford" userId="S::katerina.crawford@ecdc.europa.eu::80663c0f-fe5c-482e-a7e0-019a3b7b2e6d" providerId="AD" clId="Web-{7C0B8B2E-123C-6B51-542A-5642709CF64F}" dt="2023-06-02T13:02:17.065" v="50" actId="1076"/>
      <pc:docMkLst>
        <pc:docMk/>
      </pc:docMkLst>
      <pc:sldChg chg="addSp delSp modSp new">
        <pc:chgData name="Katerina Crawford" userId="S::katerina.crawford@ecdc.europa.eu::80663c0f-fe5c-482e-a7e0-019a3b7b2e6d" providerId="AD" clId="Web-{7C0B8B2E-123C-6B51-542A-5642709CF64F}" dt="2023-06-02T13:02:17.065" v="50" actId="1076"/>
        <pc:sldMkLst>
          <pc:docMk/>
          <pc:sldMk cId="659878180" sldId="260"/>
        </pc:sldMkLst>
        <pc:spChg chg="mod">
          <ac:chgData name="Katerina Crawford" userId="S::katerina.crawford@ecdc.europa.eu::80663c0f-fe5c-482e-a7e0-019a3b7b2e6d" providerId="AD" clId="Web-{7C0B8B2E-123C-6B51-542A-5642709CF64F}" dt="2023-06-02T13:00:43.374" v="32" actId="20577"/>
          <ac:spMkLst>
            <pc:docMk/>
            <pc:sldMk cId="659878180" sldId="260"/>
            <ac:spMk id="2" creationId="{A6425D11-1900-11F9-F24F-9CA5C0581624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0:57.031" v="33"/>
          <ac:spMkLst>
            <pc:docMk/>
            <pc:sldMk cId="659878180" sldId="260"/>
            <ac:spMk id="3" creationId="{B3B4377A-4063-C3CF-2B2A-9B65FF145402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17.065" v="50" actId="1076"/>
          <ac:picMkLst>
            <pc:docMk/>
            <pc:sldMk cId="659878180" sldId="260"/>
            <ac:picMk id="5" creationId="{C9C35E8A-EEE9-19F9-244B-8F26450A186C}"/>
          </ac:picMkLst>
        </pc:picChg>
      </pc:sldChg>
      <pc:sldChg chg="addSp delSp modSp new">
        <pc:chgData name="Katerina Crawford" userId="S::katerina.crawford@ecdc.europa.eu::80663c0f-fe5c-482e-a7e0-019a3b7b2e6d" providerId="AD" clId="Web-{7C0B8B2E-123C-6B51-542A-5642709CF64F}" dt="2023-06-02T13:02:09.986" v="48" actId="1076"/>
        <pc:sldMkLst>
          <pc:docMk/>
          <pc:sldMk cId="1381865732" sldId="261"/>
        </pc:sldMkLst>
        <pc:spChg chg="mod">
          <ac:chgData name="Katerina Crawford" userId="S::katerina.crawford@ecdc.europa.eu::80663c0f-fe5c-482e-a7e0-019a3b7b2e6d" providerId="AD" clId="Web-{7C0B8B2E-123C-6B51-542A-5642709CF64F}" dt="2023-06-02T13:01:30.079" v="38" actId="20577"/>
          <ac:spMkLst>
            <pc:docMk/>
            <pc:sldMk cId="1381865732" sldId="261"/>
            <ac:spMk id="2" creationId="{74546FF8-4EB8-C8C8-B8D9-7EAB17C12F3B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1:40.782" v="39"/>
          <ac:spMkLst>
            <pc:docMk/>
            <pc:sldMk cId="1381865732" sldId="261"/>
            <ac:spMk id="3" creationId="{AD2D3072-EE80-5A00-2BB1-6A47D320BA84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09.986" v="48" actId="1076"/>
          <ac:picMkLst>
            <pc:docMk/>
            <pc:sldMk cId="1381865732" sldId="261"/>
            <ac:picMk id="5" creationId="{7D380DFF-C167-65DC-02D1-C5E870B20233}"/>
          </ac:picMkLst>
        </pc:picChg>
      </pc:sldChg>
    </pc:docChg>
  </pc:docChgLst>
  <pc:docChgLst>
    <pc:chgData name="Hubert Buczkowski" userId="S::hubert.buczkowski@ecdc.europa.eu::ad543d60-8cc6-4f7f-8085-b5ef6c1ada07" providerId="AD" clId="Web-{30A9FEC3-2177-E374-7862-FE82753D16FA}"/>
    <pc:docChg chg="modSld">
      <pc:chgData name="Hubert Buczkowski" userId="S::hubert.buczkowski@ecdc.europa.eu::ad543d60-8cc6-4f7f-8085-b5ef6c1ada07" providerId="AD" clId="Web-{30A9FEC3-2177-E374-7862-FE82753D16FA}" dt="2023-12-15T14:34:09.564" v="10" actId="14100"/>
      <pc:docMkLst>
        <pc:docMk/>
      </pc:docMkLst>
      <pc:sldChg chg="addSp delSp modSp">
        <pc:chgData name="Hubert Buczkowski" userId="S::hubert.buczkowski@ecdc.europa.eu::ad543d60-8cc6-4f7f-8085-b5ef6c1ada07" providerId="AD" clId="Web-{30A9FEC3-2177-E374-7862-FE82753D16FA}" dt="2023-12-15T14:34:09.564" v="10" actId="14100"/>
        <pc:sldMkLst>
          <pc:docMk/>
          <pc:sldMk cId="2127830234" sldId="264"/>
        </pc:sldMkLst>
        <pc:spChg chg="add del mod">
          <ac:chgData name="Hubert Buczkowski" userId="S::hubert.buczkowski@ecdc.europa.eu::ad543d60-8cc6-4f7f-8085-b5ef6c1ada07" providerId="AD" clId="Web-{30A9FEC3-2177-E374-7862-FE82753D16FA}" dt="2023-12-15T14:33:58.876" v="7"/>
          <ac:spMkLst>
            <pc:docMk/>
            <pc:sldMk cId="2127830234" sldId="264"/>
            <ac:spMk id="7" creationId="{D3777203-6154-947B-A5C1-3F84EB46893D}"/>
          </ac:spMkLst>
        </pc:spChg>
        <pc:picChg chg="add mod">
          <ac:chgData name="Hubert Buczkowski" userId="S::hubert.buczkowski@ecdc.europa.eu::ad543d60-8cc6-4f7f-8085-b5ef6c1ada07" providerId="AD" clId="Web-{30A9FEC3-2177-E374-7862-FE82753D16FA}" dt="2023-12-15T14:34:09.564" v="10" actId="14100"/>
          <ac:picMkLst>
            <pc:docMk/>
            <pc:sldMk cId="2127830234" sldId="264"/>
            <ac:picMk id="3" creationId="{7867CB20-15E1-654B-E549-5BCB9812E935}"/>
          </ac:picMkLst>
        </pc:picChg>
        <pc:picChg chg="del">
          <ac:chgData name="Hubert Buczkowski" userId="S::hubert.buczkowski@ecdc.europa.eu::ad543d60-8cc6-4f7f-8085-b5ef6c1ada07" providerId="AD" clId="Web-{30A9FEC3-2177-E374-7862-FE82753D16FA}" dt="2023-12-15T14:33:49.391" v="6"/>
          <ac:picMkLst>
            <pc:docMk/>
            <pc:sldMk cId="2127830234" sldId="264"/>
            <ac:picMk id="6" creationId="{D5042D6B-A0BD-5842-C01A-8B9493F7017F}"/>
          </ac:picMkLst>
        </pc:picChg>
      </pc:sldChg>
    </pc:docChg>
  </pc:docChgLst>
  <pc:docChgLst>
    <pc:chgData name="Natalia Rachwal" userId="S::natalia.rachwal@ecdc.europa.eu::20c74899-4840-4906-8748-70078777e746" providerId="AD" clId="Web-{61968468-23BD-B6D2-5366-5E9074B5EF5E}"/>
    <pc:docChg chg="delSld">
      <pc:chgData name="Natalia Rachwal" userId="S::natalia.rachwal@ecdc.europa.eu::20c74899-4840-4906-8748-70078777e746" providerId="AD" clId="Web-{61968468-23BD-B6D2-5366-5E9074B5EF5E}" dt="2022-10-28T11:10:36.739" v="1"/>
      <pc:docMkLst>
        <pc:docMk/>
      </pc:docMkLst>
      <pc:sldChg chg="del">
        <pc:chgData name="Natalia Rachwal" userId="S::natalia.rachwal@ecdc.europa.eu::20c74899-4840-4906-8748-70078777e746" providerId="AD" clId="Web-{61968468-23BD-B6D2-5366-5E9074B5EF5E}" dt="2022-10-28T11:10:34.442" v="0"/>
        <pc:sldMkLst>
          <pc:docMk/>
          <pc:sldMk cId="95566152" sldId="352"/>
        </pc:sldMkLst>
      </pc:sldChg>
      <pc:sldChg chg="del">
        <pc:chgData name="Natalia Rachwal" userId="S::natalia.rachwal@ecdc.europa.eu::20c74899-4840-4906-8748-70078777e746" providerId="AD" clId="Web-{61968468-23BD-B6D2-5366-5E9074B5EF5E}" dt="2022-10-28T11:10:36.739" v="1"/>
        <pc:sldMkLst>
          <pc:docMk/>
          <pc:sldMk cId="2679225651" sldId="353"/>
        </pc:sldMkLst>
      </pc:sldChg>
    </pc:docChg>
  </pc:docChgLst>
  <pc:docChgLst>
    <pc:chgData name="Samantha Wilson" userId="S::samantha.wilson@ecdc.europa.eu::57443e37-3001-43b6-9885-ff7a79966a80" providerId="AD" clId="Web-{1FE8ED1D-8E0C-B80F-3762-14C8E4546340}"/>
    <pc:docChg chg="modSld">
      <pc:chgData name="Samantha Wilson" userId="S::samantha.wilson@ecdc.europa.eu::57443e37-3001-43b6-9885-ff7a79966a80" providerId="AD" clId="Web-{1FE8ED1D-8E0C-B80F-3762-14C8E4546340}" dt="2023-06-16T13:18:11.441" v="14" actId="20577"/>
      <pc:docMkLst>
        <pc:docMk/>
      </pc:docMkLst>
      <pc:sldChg chg="modSp">
        <pc:chgData name="Samantha Wilson" userId="S::samantha.wilson@ecdc.europa.eu::57443e37-3001-43b6-9885-ff7a79966a80" providerId="AD" clId="Web-{1FE8ED1D-8E0C-B80F-3762-14C8E4546340}" dt="2023-06-16T13:17:52.706" v="7" actId="20577"/>
        <pc:sldMkLst>
          <pc:docMk/>
          <pc:sldMk cId="562979933" sldId="278"/>
        </pc:sldMkLst>
        <pc:spChg chg="mod">
          <ac:chgData name="Samantha Wilson" userId="S::samantha.wilson@ecdc.europa.eu::57443e37-3001-43b6-9885-ff7a79966a80" providerId="AD" clId="Web-{1FE8ED1D-8E0C-B80F-3762-14C8E4546340}" dt="2023-06-16T13:17:52.706" v="7" actId="20577"/>
          <ac:spMkLst>
            <pc:docMk/>
            <pc:sldMk cId="562979933" sldId="278"/>
            <ac:spMk id="2" creationId="{9B9BDDA9-AE2E-592A-1FA6-E73DF78F04BB}"/>
          </ac:spMkLst>
        </pc:spChg>
      </pc:sldChg>
      <pc:sldChg chg="modSp">
        <pc:chgData name="Samantha Wilson" userId="S::samantha.wilson@ecdc.europa.eu::57443e37-3001-43b6-9885-ff7a79966a80" providerId="AD" clId="Web-{1FE8ED1D-8E0C-B80F-3762-14C8E4546340}" dt="2023-06-16T13:18:11.441" v="14" actId="20577"/>
        <pc:sldMkLst>
          <pc:docMk/>
          <pc:sldMk cId="3387004012" sldId="281"/>
        </pc:sldMkLst>
        <pc:spChg chg="mod">
          <ac:chgData name="Samantha Wilson" userId="S::samantha.wilson@ecdc.europa.eu::57443e37-3001-43b6-9885-ff7a79966a80" providerId="AD" clId="Web-{1FE8ED1D-8E0C-B80F-3762-14C8E4546340}" dt="2023-06-16T13:18:11.441" v="14" actId="20577"/>
          <ac:spMkLst>
            <pc:docMk/>
            <pc:sldMk cId="3387004012" sldId="281"/>
            <ac:spMk id="2" creationId="{465CD514-07CE-0153-7213-83445CD599FE}"/>
          </ac:spMkLst>
        </pc:spChg>
      </pc:sldChg>
    </pc:docChg>
  </pc:docChgLst>
  <pc:docChgLst>
    <pc:chgData name="Grazina Mirinaviciute" userId="S::grazina.mirinaviciute@ecdc.europa.eu::badb3164-3f3f-4e72-ad8c-955371e463db" providerId="AD" clId="Web-{B93EA1D7-62C8-5743-D099-68147AF421C5}"/>
    <pc:docChg chg="modSld">
      <pc:chgData name="Grazina Mirinaviciute" userId="S::grazina.mirinaviciute@ecdc.europa.eu::badb3164-3f3f-4e72-ad8c-955371e463db" providerId="AD" clId="Web-{B93EA1D7-62C8-5743-D099-68147AF421C5}" dt="2023-02-24T08:18:06.083" v="9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B93EA1D7-62C8-5743-D099-68147AF421C5}" dt="2023-02-24T08:18:06.083" v="9" actId="1076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B93EA1D7-62C8-5743-D099-68147AF421C5}" dt="2023-02-24T08:17:49.599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B93EA1D7-62C8-5743-D099-68147AF421C5}" dt="2023-02-24T08:17:34.770" v="1"/>
          <ac:spMkLst>
            <pc:docMk/>
            <pc:sldMk cId="2389323327" sldId="259"/>
            <ac:spMk id="6" creationId="{62198293-8B88-F0EB-8656-663D2FDF47F2}"/>
          </ac:spMkLst>
        </pc:spChg>
        <pc:picChg chg="del">
          <ac:chgData name="Grazina Mirinaviciute" userId="S::grazina.mirinaviciute@ecdc.europa.eu::badb3164-3f3f-4e72-ad8c-955371e463db" providerId="AD" clId="Web-{B93EA1D7-62C8-5743-D099-68147AF421C5}" dt="2023-02-24T08:17:32.833" v="0"/>
          <ac:picMkLst>
            <pc:docMk/>
            <pc:sldMk cId="2389323327" sldId="259"/>
            <ac:picMk id="5" creationId="{B45FDD00-2EC6-FFB0-D159-1EABAE0EA74F}"/>
          </ac:picMkLst>
        </pc:picChg>
        <pc:picChg chg="add mod ord">
          <ac:chgData name="Grazina Mirinaviciute" userId="S::grazina.mirinaviciute@ecdc.europa.eu::badb3164-3f3f-4e72-ad8c-955371e463db" providerId="AD" clId="Web-{B93EA1D7-62C8-5743-D099-68147AF421C5}" dt="2023-02-24T08:18:06.083" v="9" actId="1076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clId="Web-{92140E72-A2C3-BB5D-0224-FBFC9D40CE41}"/>
    <pc:docChg chg="modSld">
      <pc:chgData name="" userId="" providerId="" clId="Web-{92140E72-A2C3-BB5D-0224-FBFC9D40CE41}" dt="2023-10-13T12:49:43.348" v="0" actId="20577"/>
      <pc:docMkLst>
        <pc:docMk/>
      </pc:docMkLst>
      <pc:sldChg chg="modSp">
        <pc:chgData name="" userId="" providerId="" clId="Web-{92140E72-A2C3-BB5D-0224-FBFC9D40CE41}" dt="2023-10-13T12:49:43.348" v="0" actId="20577"/>
        <pc:sldMkLst>
          <pc:docMk/>
          <pc:sldMk cId="4007109742" sldId="256"/>
        </pc:sldMkLst>
        <pc:spChg chg="mod">
          <ac:chgData name="" userId="" providerId="" clId="Web-{92140E72-A2C3-BB5D-0224-FBFC9D40CE41}" dt="2023-10-13T12:49:43.348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04534985-C155-40BB-AC3B-1929987CBF06}"/>
    <pc:docChg chg="custSel modSld">
      <pc:chgData name="Grazina Mirinaviciute" userId="badb3164-3f3f-4e72-ad8c-955371e463db" providerId="ADAL" clId="{04534985-C155-40BB-AC3B-1929987CBF06}" dt="2023-10-10T08:34:39.632" v="11" actId="1076"/>
      <pc:docMkLst>
        <pc:docMk/>
      </pc:docMkLst>
      <pc:sldChg chg="addSp delSp modSp mod">
        <pc:chgData name="Grazina Mirinaviciute" userId="badb3164-3f3f-4e72-ad8c-955371e463db" providerId="ADAL" clId="{04534985-C155-40BB-AC3B-1929987CBF06}" dt="2023-10-10T08:34:39.632" v="11" actId="1076"/>
        <pc:sldMkLst>
          <pc:docMk/>
          <pc:sldMk cId="849810729" sldId="370"/>
        </pc:sldMkLst>
        <pc:spChg chg="mod">
          <ac:chgData name="Grazina Mirinaviciute" userId="badb3164-3f3f-4e72-ad8c-955371e463db" providerId="ADAL" clId="{04534985-C155-40BB-AC3B-1929987CBF06}" dt="2023-10-10T08:33:12.527" v="7" actId="20577"/>
          <ac:spMkLst>
            <pc:docMk/>
            <pc:sldMk cId="849810729" sldId="370"/>
            <ac:spMk id="2" creationId="{5615A3CC-7BA6-5D64-0E18-34162E262502}"/>
          </ac:spMkLst>
        </pc:spChg>
        <pc:spChg chg="mod">
          <ac:chgData name="Grazina Mirinaviciute" userId="badb3164-3f3f-4e72-ad8c-955371e463db" providerId="ADAL" clId="{04534985-C155-40BB-AC3B-1929987CBF06}" dt="2023-10-10T08:34:39.632" v="11" actId="1076"/>
          <ac:spMkLst>
            <pc:docMk/>
            <pc:sldMk cId="849810729" sldId="370"/>
            <ac:spMk id="6" creationId="{59B9A76C-C8C8-65C7-95DE-B5D059FC96B5}"/>
          </ac:spMkLst>
        </pc:spChg>
        <pc:spChg chg="add del mod">
          <ac:chgData name="Grazina Mirinaviciute" userId="badb3164-3f3f-4e72-ad8c-955371e463db" providerId="ADAL" clId="{04534985-C155-40BB-AC3B-1929987CBF06}" dt="2023-10-10T08:34:27.696" v="9"/>
          <ac:spMkLst>
            <pc:docMk/>
            <pc:sldMk cId="849810729" sldId="370"/>
            <ac:spMk id="7" creationId="{0675AFD5-4F4E-A173-A291-BE398FCD1933}"/>
          </ac:spMkLst>
        </pc:spChg>
        <pc:picChg chg="del">
          <ac:chgData name="Grazina Mirinaviciute" userId="badb3164-3f3f-4e72-ad8c-955371e463db" providerId="ADAL" clId="{04534985-C155-40BB-AC3B-1929987CBF06}" dt="2023-10-10T08:34:15.354" v="8" actId="478"/>
          <ac:picMkLst>
            <pc:docMk/>
            <pc:sldMk cId="849810729" sldId="370"/>
            <ac:picMk id="5" creationId="{9ECC277C-3F45-A686-1420-D20649CC8C27}"/>
          </ac:picMkLst>
        </pc:picChg>
        <pc:picChg chg="add mod">
          <ac:chgData name="Grazina Mirinaviciute" userId="badb3164-3f3f-4e72-ad8c-955371e463db" providerId="ADAL" clId="{04534985-C155-40BB-AC3B-1929987CBF06}" dt="2023-10-10T08:34:30.371" v="10" actId="14100"/>
          <ac:picMkLst>
            <pc:docMk/>
            <pc:sldMk cId="849810729" sldId="370"/>
            <ac:picMk id="8" creationId="{573E0F71-5A14-0D89-8529-E53CD5E9B1E4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735AA697-D720-5796-83BA-AE901B258546}"/>
    <pc:docChg chg="addSld delSld modSld">
      <pc:chgData name="Grazina Mirinaviciute" userId="S::grazina.mirinaviciute@ecdc.europa.eu::badb3164-3f3f-4e72-ad8c-955371e463db" providerId="AD" clId="Web-{735AA697-D720-5796-83BA-AE901B258546}" dt="2023-09-06T19:40:28.628" v="6"/>
      <pc:docMkLst>
        <pc:docMk/>
      </pc:docMkLst>
      <pc:sldChg chg="modSp">
        <pc:chgData name="Grazina Mirinaviciute" userId="S::grazina.mirinaviciute@ecdc.europa.eu::badb3164-3f3f-4e72-ad8c-955371e463db" providerId="AD" clId="Web-{735AA697-D720-5796-83BA-AE901B258546}" dt="2023-09-06T19:40:09.018" v="2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735AA697-D720-5796-83BA-AE901B258546}" dt="2023-09-06T19:40:09.018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735AA697-D720-5796-83BA-AE901B258546}" dt="2023-09-06T19:40:15.174" v="3"/>
        <pc:sldMkLst>
          <pc:docMk/>
          <pc:sldMk cId="2699041136" sldId="257"/>
        </pc:sldMkLst>
      </pc:sldChg>
      <pc:sldChg chg="addSp delSp modSp del">
        <pc:chgData name="Grazina Mirinaviciute" userId="S::grazina.mirinaviciute@ecdc.europa.eu::badb3164-3f3f-4e72-ad8c-955371e463db" providerId="AD" clId="Web-{735AA697-D720-5796-83BA-AE901B258546}" dt="2023-09-06T19:40:28.628" v="6"/>
        <pc:sldMkLst>
          <pc:docMk/>
          <pc:sldMk cId="1692365865" sldId="258"/>
        </pc:sldMkLst>
        <pc:spChg chg="add mod">
          <ac:chgData name="Grazina Mirinaviciute" userId="S::grazina.mirinaviciute@ecdc.europa.eu::badb3164-3f3f-4e72-ad8c-955371e463db" providerId="AD" clId="Web-{735AA697-D720-5796-83BA-AE901B258546}" dt="2023-09-06T19:40:23.518" v="5"/>
          <ac:spMkLst>
            <pc:docMk/>
            <pc:sldMk cId="1692365865" sldId="258"/>
            <ac:spMk id="6" creationId="{08F921BF-71E5-F767-129C-01D1EF4C84E1}"/>
          </ac:spMkLst>
        </pc:spChg>
        <pc:picChg chg="del">
          <ac:chgData name="Grazina Mirinaviciute" userId="S::grazina.mirinaviciute@ecdc.europa.eu::badb3164-3f3f-4e72-ad8c-955371e463db" providerId="AD" clId="Web-{735AA697-D720-5796-83BA-AE901B258546}" dt="2023-09-06T19:40:23.518" v="5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Grazina Mirinaviciute" userId="S::grazina.mirinaviciute@ecdc.europa.eu::badb3164-3f3f-4e72-ad8c-955371e463db" providerId="AD" clId="Web-{735AA697-D720-5796-83BA-AE901B258546}" dt="2023-09-06T19:39:55.939" v="0"/>
        <pc:sldMkLst>
          <pc:docMk/>
          <pc:sldMk cId="970693671" sldId="259"/>
        </pc:sldMkLst>
      </pc:sldChg>
      <pc:sldChg chg="new">
        <pc:chgData name="Grazina Mirinaviciute" userId="S::grazina.mirinaviciute@ecdc.europa.eu::badb3164-3f3f-4e72-ad8c-955371e463db" providerId="AD" clId="Web-{735AA697-D720-5796-83BA-AE901B258546}" dt="2023-09-06T19:40:17.049" v="4"/>
        <pc:sldMkLst>
          <pc:docMk/>
          <pc:sldMk cId="3333681925" sldId="259"/>
        </pc:sldMkLst>
      </pc:sldChg>
    </pc:docChg>
  </pc:docChgLst>
  <pc:docChgLst>
    <pc:chgData name="Laura Espinosa" userId="aa594515-41af-4434-a66c-8acf261628e2" providerId="ADAL" clId="{F46C678A-61C1-4A4C-A113-0849D2AFB75A}"/>
    <pc:docChg chg="custSel addSld delSld modSld">
      <pc:chgData name="Laura Espinosa" userId="aa594515-41af-4434-a66c-8acf261628e2" providerId="ADAL" clId="{F46C678A-61C1-4A4C-A113-0849D2AFB75A}" dt="2023-09-08T09:39:01.983" v="75" actId="6549"/>
      <pc:docMkLst>
        <pc:docMk/>
      </pc:docMkLst>
      <pc:sldChg chg="del">
        <pc:chgData name="Laura Espinosa" userId="aa594515-41af-4434-a66c-8acf261628e2" providerId="ADAL" clId="{F46C678A-61C1-4A4C-A113-0849D2AFB75A}" dt="2023-09-08T09:26:20.953" v="1" actId="47"/>
        <pc:sldMkLst>
          <pc:docMk/>
          <pc:sldMk cId="3333681925" sldId="259"/>
        </pc:sldMkLst>
      </pc:sldChg>
      <pc:sldChg chg="addSp delSp modSp add mod">
        <pc:chgData name="Laura Espinosa" userId="aa594515-41af-4434-a66c-8acf261628e2" providerId="ADAL" clId="{F46C678A-61C1-4A4C-A113-0849D2AFB75A}" dt="2023-09-08T09:29:37.053" v="43" actId="1076"/>
        <pc:sldMkLst>
          <pc:docMk/>
          <pc:sldMk cId="1612431609" sldId="276"/>
        </pc:sldMkLst>
        <pc:spChg chg="mod">
          <ac:chgData name="Laura Espinosa" userId="aa594515-41af-4434-a66c-8acf261628e2" providerId="ADAL" clId="{F46C678A-61C1-4A4C-A113-0849D2AFB75A}" dt="2023-09-08T09:28:49.944" v="9" actId="27636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F46C678A-61C1-4A4C-A113-0849D2AFB75A}" dt="2023-09-08T09:29:16.786" v="38" actId="478"/>
          <ac:picMkLst>
            <pc:docMk/>
            <pc:sldMk cId="1612431609" sldId="276"/>
            <ac:picMk id="5" creationId="{80C8F25B-572D-13F2-5447-2F4AED7B3677}"/>
          </ac:picMkLst>
        </pc:picChg>
        <pc:picChg chg="add mod">
          <ac:chgData name="Laura Espinosa" userId="aa594515-41af-4434-a66c-8acf261628e2" providerId="ADAL" clId="{F46C678A-61C1-4A4C-A113-0849D2AFB75A}" dt="2023-09-08T09:29:37.053" v="43" actId="1076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32.247" v="68" actId="1038"/>
        <pc:sldMkLst>
          <pc:docMk/>
          <pc:sldMk cId="2088631920" sldId="279"/>
        </pc:sldMkLst>
        <pc:spChg chg="mod">
          <ac:chgData name="Laura Espinosa" userId="aa594515-41af-4434-a66c-8acf261628e2" providerId="ADAL" clId="{F46C678A-61C1-4A4C-A113-0849D2AFB75A}" dt="2023-09-08T09:29:07.449" v="31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F46C678A-61C1-4A4C-A113-0849D2AFB75A}" dt="2023-09-08T09:35:02.895" v="50" actId="478"/>
          <ac:picMkLst>
            <pc:docMk/>
            <pc:sldMk cId="2088631920" sldId="279"/>
            <ac:picMk id="5" creationId="{498433D9-B592-B424-3644-1484AB846A7A}"/>
          </ac:picMkLst>
        </pc:picChg>
        <pc:picChg chg="add mod">
          <ac:chgData name="Laura Espinosa" userId="aa594515-41af-4434-a66c-8acf261628e2" providerId="ADAL" clId="{F46C678A-61C1-4A4C-A113-0849D2AFB75A}" dt="2023-09-08T09:38:32.247" v="68" actId="103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50.599" v="74" actId="1076"/>
        <pc:sldMkLst>
          <pc:docMk/>
          <pc:sldMk cId="1327062939" sldId="280"/>
        </pc:sldMkLst>
        <pc:spChg chg="mod">
          <ac:chgData name="Laura Espinosa" userId="aa594515-41af-4434-a66c-8acf261628e2" providerId="ADAL" clId="{F46C678A-61C1-4A4C-A113-0849D2AFB75A}" dt="2023-09-08T09:29:12.377" v="3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F46C678A-61C1-4A4C-A113-0849D2AFB75A}" dt="2023-09-08T09:38:35.592" v="69" actId="478"/>
          <ac:picMkLst>
            <pc:docMk/>
            <pc:sldMk cId="1327062939" sldId="280"/>
            <ac:picMk id="5" creationId="{ED94CF0C-5BF3-59AF-52F1-24EA628D5B52}"/>
          </ac:picMkLst>
        </pc:picChg>
        <pc:picChg chg="add mod">
          <ac:chgData name="Laura Espinosa" userId="aa594515-41af-4434-a66c-8acf261628e2" providerId="ADAL" clId="{F46C678A-61C1-4A4C-A113-0849D2AFB75A}" dt="2023-09-08T09:38:50.599" v="74" actId="1076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9:01.983" v="75" actId="6549"/>
        <pc:sldMkLst>
          <pc:docMk/>
          <pc:sldMk cId="3615542793" sldId="363"/>
        </pc:sldMkLst>
        <pc:spChg chg="mod">
          <ac:chgData name="Laura Espinosa" userId="aa594515-41af-4434-a66c-8acf261628e2" providerId="ADAL" clId="{F46C678A-61C1-4A4C-A113-0849D2AFB75A}" dt="2023-09-08T09:39:01.983" v="75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F46C678A-61C1-4A4C-A113-0849D2AFB75A}" dt="2023-09-08T09:35:00.133" v="49" actId="1076"/>
          <ac:picMkLst>
            <pc:docMk/>
            <pc:sldMk cId="3615542793" sldId="363"/>
            <ac:picMk id="3" creationId="{51E33237-9CE6-E9D1-CD02-C989AF8BCDA5}"/>
          </ac:picMkLst>
        </pc:picChg>
        <pc:picChg chg="del">
          <ac:chgData name="Laura Espinosa" userId="aa594515-41af-4434-a66c-8acf261628e2" providerId="ADAL" clId="{F46C678A-61C1-4A4C-A113-0849D2AFB75A}" dt="2023-09-08T09:34:32.572" v="44" actId="478"/>
          <ac:picMkLst>
            <pc:docMk/>
            <pc:sldMk cId="3615542793" sldId="363"/>
            <ac:picMk id="6" creationId="{679E8669-98ED-7BC3-2C85-5E79D165AA18}"/>
          </ac:picMkLst>
        </pc:picChg>
      </pc:sldChg>
    </pc:docChg>
  </pc:docChgLst>
  <pc:docChgLst>
    <pc:chgData name="Giuditta Scardina" userId="S::giuditta.scardina@ecdc.europa.eu::9bd3061a-5bac-4992-bf04-f16eaf970848" providerId="AD" clId="Web-{6B397A31-F85E-A006-75AA-67042BC37860}"/>
    <pc:docChg chg="addSld modSld">
      <pc:chgData name="Giuditta Scardina" userId="S::giuditta.scardina@ecdc.europa.eu::9bd3061a-5bac-4992-bf04-f16eaf970848" providerId="AD" clId="Web-{6B397A31-F85E-A006-75AA-67042BC37860}" dt="2023-01-27T15:54:01.505" v="43" actId="1076"/>
      <pc:docMkLst>
        <pc:docMk/>
      </pc:docMkLst>
      <pc:sldChg chg="addSp modSp">
        <pc:chgData name="Giuditta Scardina" userId="S::giuditta.scardina@ecdc.europa.eu::9bd3061a-5bac-4992-bf04-f16eaf970848" providerId="AD" clId="Web-{6B397A31-F85E-A006-75AA-67042BC37860}" dt="2023-01-27T15:53:16.909" v="28" actId="14100"/>
        <pc:sldMkLst>
          <pc:docMk/>
          <pc:sldMk cId="1539303120" sldId="272"/>
        </pc:sldMkLst>
        <pc:spChg chg="mod">
          <ac:chgData name="Giuditta Scardina" userId="S::giuditta.scardina@ecdc.europa.eu::9bd3061a-5bac-4992-bf04-f16eaf970848" providerId="AD" clId="Web-{6B397A31-F85E-A006-75AA-67042BC37860}" dt="2023-01-27T15:53:14.597" v="27"/>
          <ac:spMkLst>
            <pc:docMk/>
            <pc:sldMk cId="1539303120" sldId="272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16.909" v="28" actId="14100"/>
          <ac:picMkLst>
            <pc:docMk/>
            <pc:sldMk cId="1539303120" sldId="272"/>
            <ac:picMk id="2" creationId="{1BB64E02-D5DA-7E37-CA3B-BF5C9E3F07BE}"/>
          </ac:picMkLst>
        </pc:picChg>
      </pc:sldChg>
      <pc:sldChg chg="addSp modSp">
        <pc:chgData name="Giuditta Scardina" userId="S::giuditta.scardina@ecdc.europa.eu::9bd3061a-5bac-4992-bf04-f16eaf970848" providerId="AD" clId="Web-{6B397A31-F85E-A006-75AA-67042BC37860}" dt="2023-01-27T15:53:35.035" v="36" actId="1076"/>
        <pc:sldMkLst>
          <pc:docMk/>
          <pc:sldMk cId="1473417495" sldId="273"/>
        </pc:sldMkLst>
        <pc:spChg chg="mod">
          <ac:chgData name="Giuditta Scardina" userId="S::giuditta.scardina@ecdc.europa.eu::9bd3061a-5bac-4992-bf04-f16eaf970848" providerId="AD" clId="Web-{6B397A31-F85E-A006-75AA-67042BC37860}" dt="2023-01-27T15:53:31.707" v="34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35.035" v="36" actId="1076"/>
          <ac:picMkLst>
            <pc:docMk/>
            <pc:sldMk cId="1473417495" sldId="273"/>
            <ac:picMk id="2" creationId="{83A68D35-C8D7-6235-F404-EF0E2A4A8F6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3:51.239" v="40" actId="14100"/>
        <pc:sldMkLst>
          <pc:docMk/>
          <pc:sldMk cId="417015965" sldId="274"/>
        </pc:sldMkLst>
        <pc:spChg chg="mod">
          <ac:chgData name="Giuditta Scardina" userId="S::giuditta.scardina@ecdc.europa.eu::9bd3061a-5bac-4992-bf04-f16eaf970848" providerId="AD" clId="Web-{6B397A31-F85E-A006-75AA-67042BC37860}" dt="2023-01-27T15:52:08.625" v="14" actId="20577"/>
          <ac:spMkLst>
            <pc:docMk/>
            <pc:sldMk cId="417015965" sldId="274"/>
            <ac:spMk id="2" creationId="{55FF256E-0723-3BF7-D830-11FF8AD46801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47.145" v="37"/>
          <ac:spMkLst>
            <pc:docMk/>
            <pc:sldMk cId="417015965" sldId="274"/>
            <ac:spMk id="3" creationId="{1BAF3E64-FB65-70A8-20EA-A17CA854DD71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3:51.239" v="40" actId="14100"/>
          <ac:picMkLst>
            <pc:docMk/>
            <pc:sldMk cId="417015965" sldId="274"/>
            <ac:picMk id="5" creationId="{16291B95-5C4F-3B54-39F4-E7E547F85B1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4:01.505" v="43" actId="1076"/>
        <pc:sldMkLst>
          <pc:docMk/>
          <pc:sldMk cId="127365508" sldId="275"/>
        </pc:sldMkLst>
        <pc:spChg chg="mod">
          <ac:chgData name="Giuditta Scardina" userId="S::giuditta.scardina@ecdc.europa.eu::9bd3061a-5bac-4992-bf04-f16eaf970848" providerId="AD" clId="Web-{6B397A31-F85E-A006-75AA-67042BC37860}" dt="2023-01-27T15:52:26.595" v="19"/>
          <ac:spMkLst>
            <pc:docMk/>
            <pc:sldMk cId="127365508" sldId="275"/>
            <ac:spMk id="2" creationId="{6F0BD270-C4F4-92F2-25FF-50CFE7ABF4E2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57.927" v="41"/>
          <ac:spMkLst>
            <pc:docMk/>
            <pc:sldMk cId="127365508" sldId="275"/>
            <ac:spMk id="3" creationId="{5EE008D5-9FD0-16BF-7FA0-A591D2930E06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4:01.505" v="43" actId="1076"/>
          <ac:picMkLst>
            <pc:docMk/>
            <pc:sldMk cId="127365508" sldId="275"/>
            <ac:picMk id="5" creationId="{CC349D00-7CDF-1644-42CC-379DF1E7DB5B}"/>
          </ac:picMkLst>
        </pc:picChg>
      </pc:sldChg>
    </pc:docChg>
  </pc:docChgLst>
  <pc:docChgLst>
    <pc:chgData name="Laura Espinosa" userId="aa594515-41af-4434-a66c-8acf261628e2" providerId="ADAL" clId="{10CFEAA9-7C69-453C-BCB0-E39C9F7AFB82}"/>
    <pc:docChg chg="custSel addSld modSld">
      <pc:chgData name="Laura Espinosa" userId="aa594515-41af-4434-a66c-8acf261628e2" providerId="ADAL" clId="{10CFEAA9-7C69-453C-BCB0-E39C9F7AFB82}" dt="2022-12-22T11:57:43.026" v="8"/>
      <pc:docMkLst>
        <pc:docMk/>
      </pc:docMkLst>
      <pc:sldChg chg="add">
        <pc:chgData name="Laura Espinosa" userId="aa594515-41af-4434-a66c-8acf261628e2" providerId="ADAL" clId="{10CFEAA9-7C69-453C-BCB0-E39C9F7AFB82}" dt="2022-12-22T11:57:43.026" v="8"/>
        <pc:sldMkLst>
          <pc:docMk/>
          <pc:sldMk cId="2244080328" sldId="273"/>
        </pc:sldMkLst>
      </pc:sldChg>
      <pc:sldChg chg="addSp delSp modSp mod">
        <pc:chgData name="Laura Espinosa" userId="aa594515-41af-4434-a66c-8acf261628e2" providerId="ADAL" clId="{10CFEAA9-7C69-453C-BCB0-E39C9F7AFB82}" dt="2022-12-22T11:55:26.364" v="7" actId="1076"/>
        <pc:sldMkLst>
          <pc:docMk/>
          <pc:sldMk cId="2198813864" sldId="275"/>
        </pc:sldMkLst>
        <pc:spChg chg="add del mod">
          <ac:chgData name="Laura Espinosa" userId="aa594515-41af-4434-a66c-8acf261628e2" providerId="ADAL" clId="{10CFEAA9-7C69-453C-BCB0-E39C9F7AFB82}" dt="2022-12-22T11:55:17.903" v="4"/>
          <ac:spMkLst>
            <pc:docMk/>
            <pc:sldMk cId="2198813864" sldId="275"/>
            <ac:spMk id="6" creationId="{F8393950-D28A-848F-8766-D31ABE33C3C4}"/>
          </ac:spMkLst>
        </pc:spChg>
        <pc:graphicFrameChg chg="add mod">
          <ac:chgData name="Laura Espinosa" userId="aa594515-41af-4434-a66c-8acf261628e2" providerId="ADAL" clId="{10CFEAA9-7C69-453C-BCB0-E39C9F7AFB82}" dt="2022-12-22T11:55:17.791" v="3"/>
          <ac:graphicFrameMkLst>
            <pc:docMk/>
            <pc:sldMk cId="2198813864" sldId="275"/>
            <ac:graphicFrameMk id="7" creationId="{00000000-0008-0000-0000-000002000000}"/>
          </ac:graphicFrameMkLst>
        </pc:graphicFrameChg>
        <pc:picChg chg="del">
          <ac:chgData name="Laura Espinosa" userId="aa594515-41af-4434-a66c-8acf261628e2" providerId="ADAL" clId="{10CFEAA9-7C69-453C-BCB0-E39C9F7AFB82}" dt="2022-12-22T11:55:12.216" v="0" actId="478"/>
          <ac:picMkLst>
            <pc:docMk/>
            <pc:sldMk cId="2198813864" sldId="275"/>
            <ac:picMk id="5" creationId="{808B7C26-100D-C750-40A0-BBE6DC312FB7}"/>
          </ac:picMkLst>
        </pc:picChg>
        <pc:picChg chg="add mod">
          <ac:chgData name="Laura Espinosa" userId="aa594515-41af-4434-a66c-8acf261628e2" providerId="ADAL" clId="{10CFEAA9-7C69-453C-BCB0-E39C9F7AFB82}" dt="2022-12-22T11:55:26.364" v="7" actId="1076"/>
          <ac:picMkLst>
            <pc:docMk/>
            <pc:sldMk cId="2198813864" sldId="275"/>
            <ac:picMk id="8" creationId="{9042C01D-39BE-DE9B-8711-75B444A5E99B}"/>
          </ac:picMkLst>
        </pc:picChg>
      </pc:sldChg>
    </pc:docChg>
  </pc:docChgLst>
  <pc:docChgLst>
    <pc:chgData name="Katerina Crawford" userId="S::katerina.crawford@ecdc.europa.eu::80663c0f-fe5c-482e-a7e0-019a3b7b2e6d" providerId="AD" clId="Web-{DD3B6B89-964D-E537-687A-5BB00A66624E}"/>
    <pc:docChg chg="modSld">
      <pc:chgData name="Katerina Crawford" userId="S::katerina.crawford@ecdc.europa.eu::80663c0f-fe5c-482e-a7e0-019a3b7b2e6d" providerId="AD" clId="Web-{DD3B6B89-964D-E537-687A-5BB00A66624E}" dt="2023-07-19T14:51:02.799" v="1" actId="20577"/>
      <pc:docMkLst>
        <pc:docMk/>
      </pc:docMkLst>
      <pc:sldChg chg="delSp modSp">
        <pc:chgData name="Katerina Crawford" userId="S::katerina.crawford@ecdc.europa.eu::80663c0f-fe5c-482e-a7e0-019a3b7b2e6d" providerId="AD" clId="Web-{DD3B6B89-964D-E537-687A-5BB00A66624E}" dt="2023-07-19T14:51:02.799" v="1" actId="20577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DD3B6B89-964D-E537-687A-5BB00A66624E}" dt="2023-07-19T14:51:02.799" v="1" actId="20577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S::katerina.crawford@ecdc.europa.eu::80663c0f-fe5c-482e-a7e0-019a3b7b2e6d" providerId="AD" clId="Web-{DD3B6B89-964D-E537-687A-5BB00A66624E}" dt="2023-07-19T14:51:00.159" v="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Grazina Mirinaviciute" userId="badb3164-3f3f-4e72-ad8c-955371e463db" providerId="ADAL" clId="{3DED5FD0-A9D8-4D9F-9B12-A98203AF0770}"/>
    <pc:docChg chg="custSel addSld modSld">
      <pc:chgData name="Grazina Mirinaviciute" userId="badb3164-3f3f-4e72-ad8c-955371e463db" providerId="ADAL" clId="{3DED5FD0-A9D8-4D9F-9B12-A98203AF0770}" dt="2023-04-27T17:05:32.554" v="33" actId="20577"/>
      <pc:docMkLst>
        <pc:docMk/>
      </pc:docMkLst>
      <pc:sldChg chg="addSp delSp modSp new mod">
        <pc:chgData name="Grazina Mirinaviciute" userId="badb3164-3f3f-4e72-ad8c-955371e463db" providerId="ADAL" clId="{3DED5FD0-A9D8-4D9F-9B12-A98203AF0770}" dt="2023-04-27T17:04:58.395" v="11" actId="27636"/>
        <pc:sldMkLst>
          <pc:docMk/>
          <pc:sldMk cId="713124245" sldId="264"/>
        </pc:sldMkLst>
        <pc:spChg chg="mod">
          <ac:chgData name="Grazina Mirinaviciute" userId="badb3164-3f3f-4e72-ad8c-955371e463db" providerId="ADAL" clId="{3DED5FD0-A9D8-4D9F-9B12-A98203AF0770}" dt="2023-04-27T17:04:58.395" v="11" actId="27636"/>
          <ac:spMkLst>
            <pc:docMk/>
            <pc:sldMk cId="713124245" sldId="264"/>
            <ac:spMk id="2" creationId="{AD02B1E2-A010-5903-C7AB-EB154BBCF733}"/>
          </ac:spMkLst>
        </pc:spChg>
        <pc:spChg chg="del">
          <ac:chgData name="Grazina Mirinaviciute" userId="badb3164-3f3f-4e72-ad8c-955371e463db" providerId="ADAL" clId="{3DED5FD0-A9D8-4D9F-9B12-A98203AF0770}" dt="2023-04-27T17:03:14.885" v="1" actId="478"/>
          <ac:spMkLst>
            <pc:docMk/>
            <pc:sldMk cId="713124245" sldId="264"/>
            <ac:spMk id="3" creationId="{9088D023-520C-8FEB-4791-9A2931D9F65D}"/>
          </ac:spMkLst>
        </pc:spChg>
        <pc:picChg chg="add del">
          <ac:chgData name="Grazina Mirinaviciute" userId="badb3164-3f3f-4e72-ad8c-955371e463db" providerId="ADAL" clId="{3DED5FD0-A9D8-4D9F-9B12-A98203AF0770}" dt="2023-04-27T17:03:18.088" v="3" actId="478"/>
          <ac:picMkLst>
            <pc:docMk/>
            <pc:sldMk cId="713124245" sldId="264"/>
            <ac:picMk id="6" creationId="{97D3E16E-67C4-0EBF-3ADA-E844F90D4447}"/>
          </ac:picMkLst>
        </pc:picChg>
        <pc:picChg chg="add del">
          <ac:chgData name="Grazina Mirinaviciute" userId="badb3164-3f3f-4e72-ad8c-955371e463db" providerId="ADAL" clId="{3DED5FD0-A9D8-4D9F-9B12-A98203AF0770}" dt="2023-04-27T17:04:18.425" v="5" actId="478"/>
          <ac:picMkLst>
            <pc:docMk/>
            <pc:sldMk cId="713124245" sldId="264"/>
            <ac:picMk id="1025" creationId="{29281D67-0969-9D4C-3BB7-6F80EF77EFB0}"/>
          </ac:picMkLst>
        </pc:picChg>
        <pc:picChg chg="add mod">
          <ac:chgData name="Grazina Mirinaviciute" userId="badb3164-3f3f-4e72-ad8c-955371e463db" providerId="ADAL" clId="{3DED5FD0-A9D8-4D9F-9B12-A98203AF0770}" dt="2023-04-27T17:04:42.078" v="9" actId="1076"/>
          <ac:picMkLst>
            <pc:docMk/>
            <pc:sldMk cId="713124245" sldId="264"/>
            <ac:picMk id="1026" creationId="{94873607-3822-DABC-1858-14168CA81C98}"/>
          </ac:picMkLst>
        </pc:picChg>
      </pc:sldChg>
      <pc:sldChg chg="addSp delSp modSp new mod">
        <pc:chgData name="Grazina Mirinaviciute" userId="badb3164-3f3f-4e72-ad8c-955371e463db" providerId="ADAL" clId="{3DED5FD0-A9D8-4D9F-9B12-A98203AF0770}" dt="2023-04-27T17:05:32.554" v="33" actId="20577"/>
        <pc:sldMkLst>
          <pc:docMk/>
          <pc:sldMk cId="982887894" sldId="265"/>
        </pc:sldMkLst>
        <pc:spChg chg="del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2" creationId="{9C899651-E198-5942-56E1-325ADC08C5BC}"/>
          </ac:spMkLst>
        </pc:spChg>
        <pc:spChg chg="del">
          <ac:chgData name="Grazina Mirinaviciute" userId="badb3164-3f3f-4e72-ad8c-955371e463db" providerId="ADAL" clId="{3DED5FD0-A9D8-4D9F-9B12-A98203AF0770}" dt="2023-04-27T17:05:09.333" v="13"/>
          <ac:spMkLst>
            <pc:docMk/>
            <pc:sldMk cId="982887894" sldId="265"/>
            <ac:spMk id="3" creationId="{AF615DDE-51C2-9F18-6345-2B7C45B1B1A6}"/>
          </ac:spMkLst>
        </pc:spChg>
        <pc:spChg chg="mod ord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4" creationId="{0320D622-04A3-9D58-C850-9C1E96F91CC0}"/>
          </ac:spMkLst>
        </pc:spChg>
        <pc:spChg chg="add mod">
          <ac:chgData name="Grazina Mirinaviciute" userId="badb3164-3f3f-4e72-ad8c-955371e463db" providerId="ADAL" clId="{3DED5FD0-A9D8-4D9F-9B12-A98203AF0770}" dt="2023-04-27T17:05:32.554" v="33" actId="20577"/>
          <ac:spMkLst>
            <pc:docMk/>
            <pc:sldMk cId="982887894" sldId="265"/>
            <ac:spMk id="2054" creationId="{E4570C8F-EFC1-C216-E289-B47AFED2968F}"/>
          </ac:spMkLst>
        </pc:spChg>
        <pc:picChg chg="add mod">
          <ac:chgData name="Grazina Mirinaviciute" userId="badb3164-3f3f-4e72-ad8c-955371e463db" providerId="ADAL" clId="{3DED5FD0-A9D8-4D9F-9B12-A98203AF0770}" dt="2023-04-27T17:05:14.027" v="15" actId="26606"/>
          <ac:picMkLst>
            <pc:docMk/>
            <pc:sldMk cId="982887894" sldId="265"/>
            <ac:picMk id="2049" creationId="{AEC1AAC6-421F-0B4D-4A32-4C29F5D3C845}"/>
          </ac:picMkLst>
        </pc:picChg>
      </pc:sldChg>
    </pc:docChg>
  </pc:docChgLst>
  <pc:docChgLst>
    <pc:chgData name="Roberto Croci" userId="S::roberto.croci@ecdc.europa.eu::32c032f8-5d8f-4ee2-ae5e-423d6406972f" providerId="AD" clId="Web-{C85F9B14-43D9-D741-33D7-897309EC1340}"/>
    <pc:docChg chg="mod addSld delSld modSld modMainMaster">
      <pc:chgData name="Roberto Croci" userId="S::roberto.croci@ecdc.europa.eu::32c032f8-5d8f-4ee2-ae5e-423d6406972f" providerId="AD" clId="Web-{C85F9B14-43D9-D741-33D7-897309EC1340}" dt="2022-10-07T07:14:48.967" v="19" actId="33475"/>
      <pc:docMkLst>
        <pc:docMk/>
      </pc:docMkLst>
      <pc:sldChg chg="modSp add del">
        <pc:chgData name="Roberto Croci" userId="S::roberto.croci@ecdc.europa.eu::32c032f8-5d8f-4ee2-ae5e-423d6406972f" providerId="AD" clId="Web-{C85F9B14-43D9-D741-33D7-897309EC1340}" dt="2022-10-07T07:13:54.576" v="9"/>
        <pc:sldMkLst>
          <pc:docMk/>
          <pc:sldMk cId="4273818135" sldId="349"/>
        </pc:sldMkLst>
        <pc:spChg chg="mod">
          <ac:chgData name="Roberto Croci" userId="S::roberto.croci@ecdc.europa.eu::32c032f8-5d8f-4ee2-ae5e-423d6406972f" providerId="AD" clId="Web-{C85F9B14-43D9-D741-33D7-897309EC1340}" dt="2022-10-07T07:10:42.338" v="7" actId="20577"/>
          <ac:spMkLst>
            <pc:docMk/>
            <pc:sldMk cId="4273818135" sldId="349"/>
            <ac:spMk id="5" creationId="{A65B441C-5AF1-49AB-BF73-754471A4DCA3}"/>
          </ac:spMkLst>
        </pc:spChg>
      </pc:sldChg>
      <pc:sldChg chg="modSp add del">
        <pc:chgData name="Roberto Croci" userId="S::roberto.croci@ecdc.europa.eu::32c032f8-5d8f-4ee2-ae5e-423d6406972f" providerId="AD" clId="Web-{C85F9B14-43D9-D741-33D7-897309EC1340}" dt="2022-10-07T07:13:54.576" v="10"/>
        <pc:sldMkLst>
          <pc:docMk/>
          <pc:sldMk cId="3170958439" sldId="350"/>
        </pc:sldMkLst>
        <pc:spChg chg="mod">
          <ac:chgData name="Roberto Croci" userId="S::roberto.croci@ecdc.europa.eu::32c032f8-5d8f-4ee2-ae5e-423d6406972f" providerId="AD" clId="Web-{C85F9B14-43D9-D741-33D7-897309EC1340}" dt="2022-10-07T07:10:37.213" v="4" actId="20577"/>
          <ac:spMkLst>
            <pc:docMk/>
            <pc:sldMk cId="3170958439" sldId="350"/>
            <ac:spMk id="5" creationId="{A65B441C-5AF1-49AB-BF73-754471A4DCA3}"/>
          </ac:spMkLst>
        </pc:spChg>
      </pc:sldChg>
      <pc:sldChg chg="add del">
        <pc:chgData name="Roberto Croci" userId="S::roberto.croci@ecdc.europa.eu::32c032f8-5d8f-4ee2-ae5e-423d6406972f" providerId="AD" clId="Web-{C85F9B14-43D9-D741-33D7-897309EC1340}" dt="2022-10-07T07:13:54.576" v="11"/>
        <pc:sldMkLst>
          <pc:docMk/>
          <pc:sldMk cId="3908803896" sldId="351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19.200" v="8"/>
        <pc:sldMkLst>
          <pc:docMk/>
          <pc:sldMk cId="95566152" sldId="352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5"/>
        <pc:sldMkLst>
          <pc:docMk/>
          <pc:sldMk cId="3636374352" sldId="353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6"/>
        <pc:sldMkLst>
          <pc:docMk/>
          <pc:sldMk cId="3750224700" sldId="354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58.857" v="14"/>
        <pc:sldMkLst>
          <pc:docMk/>
          <pc:sldMk cId="2866635141" sldId="355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1.764" v="17"/>
        <pc:sldMkLst>
          <pc:docMk/>
          <pc:sldMk cId="2158156556" sldId="356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8.858" v="18"/>
        <pc:sldMkLst>
          <pc:docMk/>
          <pc:sldMk cId="3882750703" sldId="357"/>
        </pc:sldMkLst>
      </pc:sldChg>
      <pc:sldMasterChg chg="delSp">
        <pc:chgData name="Roberto Croci" userId="S::roberto.croci@ecdc.europa.eu::32c032f8-5d8f-4ee2-ae5e-423d6406972f" providerId="AD" clId="Web-{C85F9B14-43D9-D741-33D7-897309EC1340}" dt="2022-10-07T07:14:48.967" v="19" actId="33475"/>
        <pc:sldMasterMkLst>
          <pc:docMk/>
          <pc:sldMasterMk cId="3717505211" sldId="2147483726"/>
        </pc:sldMasterMkLst>
        <pc:spChg chg="del">
          <ac:chgData name="Roberto Croci" userId="S::roberto.croci@ecdc.europa.eu::32c032f8-5d8f-4ee2-ae5e-423d6406972f" providerId="AD" clId="Web-{C85F9B14-43D9-D741-33D7-897309EC1340}" dt="2022-10-07T07:14:48.967" v="19" actId="33475"/>
          <ac:spMkLst>
            <pc:docMk/>
            <pc:sldMasterMk cId="3717505211" sldId="2147483726"/>
            <ac:spMk id="8" creationId="{7831761A-CC30-BBCA-314B-79CF3CDC319F}"/>
          </ac:spMkLst>
        </pc:spChg>
      </pc:sldMasterChg>
    </pc:docChg>
  </pc:docChgLst>
  <pc:docChgLst>
    <pc:chgData name="Grazina Mirinaviciute" userId="badb3164-3f3f-4e72-ad8c-955371e463db" providerId="ADAL" clId="{5D035612-CA36-49B6-8996-36D5356ABA09}"/>
    <pc:docChg chg="custSel addSld modSld">
      <pc:chgData name="Grazina Mirinaviciute" userId="badb3164-3f3f-4e72-ad8c-955371e463db" providerId="ADAL" clId="{5D035612-CA36-49B6-8996-36D5356ABA09}" dt="2023-11-27T11:17:39.709" v="34"/>
      <pc:docMkLst>
        <pc:docMk/>
      </pc:docMkLst>
      <pc:sldChg chg="modSp mod">
        <pc:chgData name="Grazina Mirinaviciute" userId="badb3164-3f3f-4e72-ad8c-955371e463db" providerId="ADAL" clId="{5D035612-CA36-49B6-8996-36D5356ABA09}" dt="2023-11-27T11:16:08.864" v="2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5D035612-CA36-49B6-8996-36D5356ABA09}" dt="2023-11-27T11:16:08.864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26.228" v="31" actId="207"/>
        <pc:sldMkLst>
          <pc:docMk/>
          <pc:sldMk cId="2297795864" sldId="257"/>
        </pc:sldMkLst>
        <pc:spChg chg="mod">
          <ac:chgData name="Grazina Mirinaviciute" userId="badb3164-3f3f-4e72-ad8c-955371e463db" providerId="ADAL" clId="{5D035612-CA36-49B6-8996-36D5356ABA09}" dt="2023-11-27T11:17:26.228" v="31" actId="207"/>
          <ac:spMkLst>
            <pc:docMk/>
            <pc:sldMk cId="2297795864" sldId="257"/>
            <ac:spMk id="2" creationId="{C50006A7-FC8B-B3A0-D057-6BE75D36334A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2.306" v="32"/>
        <pc:sldMkLst>
          <pc:docMk/>
          <pc:sldMk cId="1305558467" sldId="258"/>
        </pc:sldMkLst>
        <pc:spChg chg="mod">
          <ac:chgData name="Grazina Mirinaviciute" userId="badb3164-3f3f-4e72-ad8c-955371e463db" providerId="ADAL" clId="{5D035612-CA36-49B6-8996-36D5356ABA09}" dt="2023-11-27T11:17:32.306" v="32"/>
          <ac:spMkLst>
            <pc:docMk/>
            <pc:sldMk cId="1305558467" sldId="258"/>
            <ac:spMk id="2" creationId="{8ABD7583-0D86-AABE-3A97-46465EEE2897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6.058" v="33"/>
        <pc:sldMkLst>
          <pc:docMk/>
          <pc:sldMk cId="3121446193" sldId="259"/>
        </pc:sldMkLst>
        <pc:spChg chg="mod">
          <ac:chgData name="Grazina Mirinaviciute" userId="badb3164-3f3f-4e72-ad8c-955371e463db" providerId="ADAL" clId="{5D035612-CA36-49B6-8996-36D5356ABA09}" dt="2023-11-27T11:17:36.058" v="33"/>
          <ac:spMkLst>
            <pc:docMk/>
            <pc:sldMk cId="3121446193" sldId="259"/>
            <ac:spMk id="2" creationId="{B343AD25-C19E-2B4B-9FF7-B5F161E1B53D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9.709" v="34"/>
        <pc:sldMkLst>
          <pc:docMk/>
          <pc:sldMk cId="1723982303" sldId="260"/>
        </pc:sldMkLst>
        <pc:spChg chg="mod">
          <ac:chgData name="Grazina Mirinaviciute" userId="badb3164-3f3f-4e72-ad8c-955371e463db" providerId="ADAL" clId="{5D035612-CA36-49B6-8996-36D5356ABA09}" dt="2023-11-27T11:17:39.709" v="34"/>
          <ac:spMkLst>
            <pc:docMk/>
            <pc:sldMk cId="1723982303" sldId="260"/>
            <ac:spMk id="2" creationId="{4BD88543-FC5D-14A6-B285-0548C3CD2DB7}"/>
          </ac:spMkLst>
        </pc:spChg>
      </pc:sldChg>
      <pc:sldChg chg="addSp delSp modSp new mod">
        <pc:chgData name="Grazina Mirinaviciute" userId="badb3164-3f3f-4e72-ad8c-955371e463db" providerId="ADAL" clId="{5D035612-CA36-49B6-8996-36D5356ABA09}" dt="2023-11-27T11:17:05.841" v="13" actId="108"/>
        <pc:sldMkLst>
          <pc:docMk/>
          <pc:sldMk cId="1297810010" sldId="261"/>
        </pc:sldMkLst>
        <pc:spChg chg="del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2" creationId="{39D0FB50-6C32-30ED-B0DC-B6888CF7F4BE}"/>
          </ac:spMkLst>
        </pc:spChg>
        <pc:spChg chg="del">
          <ac:chgData name="Grazina Mirinaviciute" userId="badb3164-3f3f-4e72-ad8c-955371e463db" providerId="ADAL" clId="{5D035612-CA36-49B6-8996-36D5356ABA09}" dt="2023-11-27T11:16:12.354" v="3"/>
          <ac:spMkLst>
            <pc:docMk/>
            <pc:sldMk cId="1297810010" sldId="261"/>
            <ac:spMk id="3" creationId="{AE40484C-A996-50DB-3346-026778931E54}"/>
          </ac:spMkLst>
        </pc:spChg>
        <pc:spChg chg="mod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4" creationId="{91C32C0A-4467-92C7-2B9F-51F6C6A537DB}"/>
          </ac:spMkLst>
        </pc:spChg>
        <pc:spChg chg="add mod">
          <ac:chgData name="Grazina Mirinaviciute" userId="badb3164-3f3f-4e72-ad8c-955371e463db" providerId="ADAL" clId="{5D035612-CA36-49B6-8996-36D5356ABA09}" dt="2023-11-27T11:17:05.841" v="13" actId="108"/>
          <ac:spMkLst>
            <pc:docMk/>
            <pc:sldMk cId="1297810010" sldId="261"/>
            <ac:spMk id="10" creationId="{15B44658-BFF0-A8D9-6BDB-6AFFEBDFD56F}"/>
          </ac:spMkLst>
        </pc:spChg>
        <pc:picChg chg="add mod">
          <ac:chgData name="Grazina Mirinaviciute" userId="badb3164-3f3f-4e72-ad8c-955371e463db" providerId="ADAL" clId="{5D035612-CA36-49B6-8996-36D5356ABA09}" dt="2023-11-27T11:16:34.380" v="10" actId="1076"/>
          <ac:picMkLst>
            <pc:docMk/>
            <pc:sldMk cId="1297810010" sldId="261"/>
            <ac:picMk id="5" creationId="{8D37D1E6-C425-BB7A-44A3-36109E7E18BD}"/>
          </ac:picMkLst>
        </pc:picChg>
      </pc:sldChg>
    </pc:docChg>
  </pc:docChgLst>
  <pc:docChgLst>
    <pc:chgData name="Jeremy Duns" userId="S::jeremy.duns@ecdc.europa.eu::59914a48-b3ce-49df-80b0-049aacd745d1" providerId="AD" clId="Web-{B61F1BEC-5F6E-AB36-0087-B6CF6CBA3FE5}"/>
    <pc:docChg chg="modSld">
      <pc:chgData name="Jeremy Duns" userId="S::jeremy.duns@ecdc.europa.eu::59914a48-b3ce-49df-80b0-049aacd745d1" providerId="AD" clId="Web-{B61F1BEC-5F6E-AB36-0087-B6CF6CBA3FE5}" dt="2023-04-14T09:04:19.849" v="3" actId="20577"/>
      <pc:docMkLst>
        <pc:docMk/>
      </pc:docMkLst>
      <pc:sldChg chg="modSp">
        <pc:chgData name="Jeremy Duns" userId="S::jeremy.duns@ecdc.europa.eu::59914a48-b3ce-49df-80b0-049aacd745d1" providerId="AD" clId="Web-{B61F1BEC-5F6E-AB36-0087-B6CF6CBA3FE5}" dt="2023-04-14T09:04:19.849" v="3" actId="20577"/>
        <pc:sldMkLst>
          <pc:docMk/>
          <pc:sldMk cId="1612431609" sldId="276"/>
        </pc:sldMkLst>
        <pc:spChg chg="mod">
          <ac:chgData name="Jeremy Duns" userId="S::jeremy.duns@ecdc.europa.eu::59914a48-b3ce-49df-80b0-049aacd745d1" providerId="AD" clId="Web-{B61F1BEC-5F6E-AB36-0087-B6CF6CBA3FE5}" dt="2023-04-14T09:04:19.849" v="3" actId="20577"/>
          <ac:spMkLst>
            <pc:docMk/>
            <pc:sldMk cId="1612431609" sldId="276"/>
            <ac:spMk id="2" creationId="{AA5884DE-67B1-1A88-78D5-F314BD68954B}"/>
          </ac:spMkLst>
        </pc:spChg>
      </pc:sldChg>
    </pc:docChg>
  </pc:docChgLst>
  <pc:docChgLst>
    <pc:chgData name="Grazina Mirinaviciute" userId="badb3164-3f3f-4e72-ad8c-955371e463db" providerId="ADAL" clId="{57CE68EE-1F9C-4B06-A349-76B9E4EA17D9}"/>
    <pc:docChg chg="delSld">
      <pc:chgData name="Grazina Mirinaviciute" userId="badb3164-3f3f-4e72-ad8c-955371e463db" providerId="ADAL" clId="{57CE68EE-1F9C-4B06-A349-76B9E4EA17D9}" dt="2023-11-16T14:26:10.985" v="1" actId="47"/>
      <pc:docMkLst>
        <pc:docMk/>
      </pc:docMkLst>
      <pc:sldChg chg="del">
        <pc:chgData name="Grazina Mirinaviciute" userId="badb3164-3f3f-4e72-ad8c-955371e463db" providerId="ADAL" clId="{57CE68EE-1F9C-4B06-A349-76B9E4EA17D9}" dt="2023-11-16T14:26:10.985" v="1" actId="47"/>
        <pc:sldMkLst>
          <pc:docMk/>
          <pc:sldMk cId="609765306" sldId="379"/>
        </pc:sldMkLst>
      </pc:sldChg>
      <pc:sldChg chg="del">
        <pc:chgData name="Grazina Mirinaviciute" userId="badb3164-3f3f-4e72-ad8c-955371e463db" providerId="ADAL" clId="{57CE68EE-1F9C-4B06-A349-76B9E4EA17D9}" dt="2023-11-16T14:26:09.303" v="0" actId="47"/>
        <pc:sldMkLst>
          <pc:docMk/>
          <pc:sldMk cId="2453075760" sldId="380"/>
        </pc:sldMkLst>
      </pc:sldChg>
    </pc:docChg>
  </pc:docChgLst>
  <pc:docChgLst>
    <pc:chgData name="Anirban Dey" userId="S::anirban.dey@ecdc.europa.eu::59f71720-e710-41fe-9de9-92fea5b1485e" providerId="AD" clId="Web-{921D4334-A693-400A-9DE0-4D3E722C1BBB}"/>
    <pc:docChg chg="modSld">
      <pc:chgData name="Anirban Dey" userId="S::anirban.dey@ecdc.europa.eu::59f71720-e710-41fe-9de9-92fea5b1485e" providerId="AD" clId="Web-{921D4334-A693-400A-9DE0-4D3E722C1BBB}" dt="2023-03-03T12:34:52.639" v="12" actId="20577"/>
      <pc:docMkLst>
        <pc:docMk/>
      </pc:docMkLst>
      <pc:sldChg chg="modSp">
        <pc:chgData name="Anirban Dey" userId="S::anirban.dey@ecdc.europa.eu::59f71720-e710-41fe-9de9-92fea5b1485e" providerId="AD" clId="Web-{921D4334-A693-400A-9DE0-4D3E722C1BBB}" dt="2023-03-03T12:34:52.639" v="12" actId="20577"/>
        <pc:sldMkLst>
          <pc:docMk/>
          <pc:sldMk cId="2389323327" sldId="259"/>
        </pc:sldMkLst>
        <pc:spChg chg="mod">
          <ac:chgData name="Anirban Dey" userId="S::anirban.dey@ecdc.europa.eu::59f71720-e710-41fe-9de9-92fea5b1485e" providerId="AD" clId="Web-{921D4334-A693-400A-9DE0-4D3E722C1BBB}" dt="2023-03-03T12:34:52.639" v="12" actId="20577"/>
          <ac:spMkLst>
            <pc:docMk/>
            <pc:sldMk cId="2389323327" sldId="259"/>
            <ac:spMk id="2" creationId="{00D7E9D0-20E9-83BC-8AEC-844EDC054558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1:03.121" v="8" actId="20577"/>
        <pc:sldMkLst>
          <pc:docMk/>
          <pc:sldMk cId="1612431609" sldId="276"/>
        </pc:sldMkLst>
        <pc:spChg chg="mod">
          <ac:chgData name="Anirban Dey" userId="S::anirban.dey@ecdc.europa.eu::59f71720-e710-41fe-9de9-92fea5b1485e" providerId="AD" clId="Web-{921D4334-A693-400A-9DE0-4D3E722C1BBB}" dt="2023-03-03T12:31:03.121" v="8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0:59.106" v="7" actId="20577"/>
        <pc:sldMkLst>
          <pc:docMk/>
          <pc:sldMk cId="3711122494" sldId="277"/>
        </pc:sldMkLst>
        <pc:spChg chg="mod">
          <ac:chgData name="Anirban Dey" userId="S::anirban.dey@ecdc.europa.eu::59f71720-e710-41fe-9de9-92fea5b1485e" providerId="AD" clId="Web-{921D4334-A693-400A-9DE0-4D3E722C1BBB}" dt="2023-03-03T12:30:59.106" v="7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3:18.732" v="10" actId="20577"/>
        <pc:sldMkLst>
          <pc:docMk/>
          <pc:sldMk cId="1327062939" sldId="279"/>
        </pc:sldMkLst>
        <pc:spChg chg="mod">
          <ac:chgData name="Anirban Dey" userId="S::anirban.dey@ecdc.europa.eu::59f71720-e710-41fe-9de9-92fea5b1485e" providerId="AD" clId="Web-{921D4334-A693-400A-9DE0-4D3E722C1BBB}" dt="2023-03-03T12:33:18.732" v="10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Juliana Reyes" userId="S::juliana.reyes@ecdc.europa.eu::5929c9c2-bce6-4d5d-8950-9b8a219e1737" providerId="AD" clId="Web-{9582DFE4-159C-844B-C06D-E9022961283E}"/>
    <pc:docChg chg="modSld">
      <pc:chgData name="Juliana Reyes" userId="S::juliana.reyes@ecdc.europa.eu::5929c9c2-bce6-4d5d-8950-9b8a219e1737" providerId="AD" clId="Web-{9582DFE4-159C-844B-C06D-E9022961283E}" dt="2022-11-03T12:45:53.560" v="0" actId="20577"/>
      <pc:docMkLst>
        <pc:docMk/>
      </pc:docMkLst>
      <pc:sldChg chg="modSp">
        <pc:chgData name="Juliana Reyes" userId="S::juliana.reyes@ecdc.europa.eu::5929c9c2-bce6-4d5d-8950-9b8a219e1737" providerId="AD" clId="Web-{9582DFE4-159C-844B-C06D-E9022961283E}" dt="2022-11-03T12:45:53.56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9582DFE4-159C-844B-C06D-E9022961283E}" dt="2022-11-03T12:45:53.56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66936BEC-4CCB-47B3-8C35-376D014A99FF}"/>
    <pc:docChg chg="undo custSel addSld modSld">
      <pc:chgData name="Grazina Mirinaviciute" userId="badb3164-3f3f-4e72-ad8c-955371e463db" providerId="ADAL" clId="{66936BEC-4CCB-47B3-8C35-376D014A99FF}" dt="2023-11-14T14:49:00.867" v="8" actId="27636"/>
      <pc:docMkLst>
        <pc:docMk/>
      </pc:docMkLst>
      <pc:sldChg chg="addSp delSp modSp new mod">
        <pc:chgData name="Grazina Mirinaviciute" userId="badb3164-3f3f-4e72-ad8c-955371e463db" providerId="ADAL" clId="{66936BEC-4CCB-47B3-8C35-376D014A99FF}" dt="2023-11-14T14:49:00.867" v="8" actId="27636"/>
        <pc:sldMkLst>
          <pc:docMk/>
          <pc:sldMk cId="609765306" sldId="379"/>
        </pc:sldMkLst>
        <pc:spChg chg="add del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2" creationId="{C5424BB4-956E-0278-D370-82D3A9D1F9FC}"/>
          </ac:spMkLst>
        </pc:spChg>
        <pc:spChg chg="del">
          <ac:chgData name="Grazina Mirinaviciute" userId="badb3164-3f3f-4e72-ad8c-955371e463db" providerId="ADAL" clId="{66936BEC-4CCB-47B3-8C35-376D014A99FF}" dt="2023-11-14T14:47:49.324" v="1" actId="22"/>
          <ac:spMkLst>
            <pc:docMk/>
            <pc:sldMk cId="609765306" sldId="379"/>
            <ac:spMk id="3" creationId="{CF8B7FDB-F650-EF3A-C997-CE80ADB773B0}"/>
          </ac:spMkLst>
        </pc:spChg>
        <pc:spChg chg="mod ord modVis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4" creationId="{3174CE61-7157-C019-DE13-FD699A3158A6}"/>
          </ac:spMkLst>
        </pc:spChg>
        <pc:spChg chg="add del mod">
          <ac:chgData name="Grazina Mirinaviciute" userId="badb3164-3f3f-4e72-ad8c-955371e463db" providerId="ADAL" clId="{66936BEC-4CCB-47B3-8C35-376D014A99FF}" dt="2023-11-14T14:48:02.183" v="3"/>
          <ac:spMkLst>
            <pc:docMk/>
            <pc:sldMk cId="609765306" sldId="379"/>
            <ac:spMk id="8" creationId="{F9897447-F473-D40D-EB23-88A6E32406C1}"/>
          </ac:spMkLst>
        </pc:spChg>
        <pc:spChg chg="add mod">
          <ac:chgData name="Grazina Mirinaviciute" userId="badb3164-3f3f-4e72-ad8c-955371e463db" providerId="ADAL" clId="{66936BEC-4CCB-47B3-8C35-376D014A99FF}" dt="2023-11-14T14:49:00.867" v="8" actId="27636"/>
          <ac:spMkLst>
            <pc:docMk/>
            <pc:sldMk cId="609765306" sldId="379"/>
            <ac:spMk id="14" creationId="{9D024135-3AC6-8258-2A15-C75CD453BEF0}"/>
          </ac:spMkLst>
        </pc:spChg>
        <pc:picChg chg="add del mod ord">
          <ac:chgData name="Grazina Mirinaviciute" userId="badb3164-3f3f-4e72-ad8c-955371e463db" providerId="ADAL" clId="{66936BEC-4CCB-47B3-8C35-376D014A99FF}" dt="2023-11-14T14:47:52.136" v="2" actId="478"/>
          <ac:picMkLst>
            <pc:docMk/>
            <pc:sldMk cId="609765306" sldId="379"/>
            <ac:picMk id="6" creationId="{B0A48A41-4A03-553B-2ACE-66CD6CB2CD1C}"/>
          </ac:picMkLst>
        </pc:picChg>
        <pc:picChg chg="add mod">
          <ac:chgData name="Grazina Mirinaviciute" userId="badb3164-3f3f-4e72-ad8c-955371e463db" providerId="ADAL" clId="{66936BEC-4CCB-47B3-8C35-376D014A99FF}" dt="2023-11-14T14:48:05.707" v="6" actId="26606"/>
          <ac:picMkLst>
            <pc:docMk/>
            <pc:sldMk cId="609765306" sldId="379"/>
            <ac:picMk id="9" creationId="{FEA0EDF6-2FA8-E1FE-2EC0-E1AD0E1FA636}"/>
          </ac:picMkLst>
        </pc:picChg>
      </pc:sldChg>
    </pc:docChg>
  </pc:docChgLst>
  <pc:docChgLst>
    <pc:chgData name="Jon Bilbatua" userId="S::jon.bilbatua@ecdc.europa.eu::799cd09a-c23e-42a4-a7ce-fb4603bc8cb0" providerId="AD" clId="Web-{D51D1ECB-982D-342C-9D8D-878A9DF86AE1}"/>
    <pc:docChg chg="addSld modSld">
      <pc:chgData name="Jon Bilbatua" userId="S::jon.bilbatua@ecdc.europa.eu::799cd09a-c23e-42a4-a7ce-fb4603bc8cb0" providerId="AD" clId="Web-{D51D1ECB-982D-342C-9D8D-878A9DF86AE1}" dt="2023-06-30T11:41:07.753" v="17" actId="1076"/>
      <pc:docMkLst>
        <pc:docMk/>
      </pc:docMkLst>
      <pc:sldChg chg="addSp modSp">
        <pc:chgData name="Jon Bilbatua" userId="S::jon.bilbatua@ecdc.europa.eu::799cd09a-c23e-42a4-a7ce-fb4603bc8cb0" providerId="AD" clId="Web-{D51D1ECB-982D-342C-9D8D-878A9DF86AE1}" dt="2023-06-30T11:40:38.956" v="7" actId="107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D51D1ECB-982D-342C-9D8D-878A9DF86AE1}" dt="2023-06-30T11:40:29.143" v="3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Jon Bilbatua" userId="S::jon.bilbatua@ecdc.europa.eu::799cd09a-c23e-42a4-a7ce-fb4603bc8cb0" providerId="AD" clId="Web-{D51D1ECB-982D-342C-9D8D-878A9DF86AE1}" dt="2023-06-30T11:40:38.956" v="7" actId="1076"/>
          <ac:picMkLst>
            <pc:docMk/>
            <pc:sldMk cId="3711122494" sldId="277"/>
            <ac:picMk id="3" creationId="{1D8ABFE6-1B8D-B92C-B517-95C9E54E7AEE}"/>
          </ac:picMkLst>
        </pc:picChg>
      </pc:sldChg>
      <pc:sldChg chg="addSp delSp modSp new">
        <pc:chgData name="Jon Bilbatua" userId="S::jon.bilbatua@ecdc.europa.eu::799cd09a-c23e-42a4-a7ce-fb4603bc8cb0" providerId="AD" clId="Web-{D51D1ECB-982D-342C-9D8D-878A9DF86AE1}" dt="2023-06-30T11:41:07.753" v="17" actId="1076"/>
        <pc:sldMkLst>
          <pc:docMk/>
          <pc:sldMk cId="3959239686" sldId="278"/>
        </pc:sldMkLst>
        <pc:spChg chg="mod">
          <ac:chgData name="Jon Bilbatua" userId="S::jon.bilbatua@ecdc.europa.eu::799cd09a-c23e-42a4-a7ce-fb4603bc8cb0" providerId="AD" clId="Web-{D51D1ECB-982D-342C-9D8D-878A9DF86AE1}" dt="2023-06-30T11:40:58.581" v="13" actId="20577"/>
          <ac:spMkLst>
            <pc:docMk/>
            <pc:sldMk cId="3959239686" sldId="278"/>
            <ac:spMk id="2" creationId="{0FC3BB3D-9DB3-F4D4-2C2E-9CB42EF67CCB}"/>
          </ac:spMkLst>
        </pc:spChg>
        <pc:spChg chg="del">
          <ac:chgData name="Jon Bilbatua" userId="S::jon.bilbatua@ecdc.europa.eu::799cd09a-c23e-42a4-a7ce-fb4603bc8cb0" providerId="AD" clId="Web-{D51D1ECB-982D-342C-9D8D-878A9DF86AE1}" dt="2023-06-30T11:41:01.175" v="14"/>
          <ac:spMkLst>
            <pc:docMk/>
            <pc:sldMk cId="3959239686" sldId="278"/>
            <ac:spMk id="3" creationId="{F8D1E220-33EC-FFFC-755F-BCE06FC2E280}"/>
          </ac:spMkLst>
        </pc:spChg>
        <pc:picChg chg="add mod ord">
          <ac:chgData name="Jon Bilbatua" userId="S::jon.bilbatua@ecdc.europa.eu::799cd09a-c23e-42a4-a7ce-fb4603bc8cb0" providerId="AD" clId="Web-{D51D1ECB-982D-342C-9D8D-878A9DF86AE1}" dt="2023-06-30T11:41:07.753" v="17" actId="1076"/>
          <ac:picMkLst>
            <pc:docMk/>
            <pc:sldMk cId="3959239686" sldId="278"/>
            <ac:picMk id="5" creationId="{3BDCFD00-C7C3-C307-19D1-043DD08294C0}"/>
          </ac:picMkLst>
        </pc:picChg>
      </pc:sldChg>
    </pc:docChg>
  </pc:docChgLst>
  <pc:docChgLst>
    <pc:chgData name="Grazina Mirinaviciute" userId="badb3164-3f3f-4e72-ad8c-955371e463db" providerId="ADAL" clId="{63FC63FC-4A92-4B8C-9535-CCDA77AA37A8}"/>
    <pc:docChg chg="undo custSel addSld modSld">
      <pc:chgData name="Grazina Mirinaviciute" userId="badb3164-3f3f-4e72-ad8c-955371e463db" providerId="ADAL" clId="{63FC63FC-4A92-4B8C-9535-CCDA77AA37A8}" dt="2023-03-30T10:17:56.307" v="79" actId="27636"/>
      <pc:docMkLst>
        <pc:docMk/>
      </pc:docMkLst>
      <pc:sldChg chg="modSp mod">
        <pc:chgData name="Grazina Mirinaviciute" userId="badb3164-3f3f-4e72-ad8c-955371e463db" providerId="ADAL" clId="{63FC63FC-4A92-4B8C-9535-CCDA77AA37A8}" dt="2023-03-30T07:25:59.927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63FC63FC-4A92-4B8C-9535-CCDA77AA37A8}" dt="2023-03-30T07:25:59.927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 mod">
        <pc:chgData name="Grazina Mirinaviciute" userId="badb3164-3f3f-4e72-ad8c-955371e463db" providerId="ADAL" clId="{63FC63FC-4A92-4B8C-9535-CCDA77AA37A8}" dt="2023-03-30T07:26:21.268" v="7" actId="1076"/>
        <pc:sldMkLst>
          <pc:docMk/>
          <pc:sldMk cId="4022569432" sldId="257"/>
        </pc:sldMkLst>
        <pc:spChg chg="mod">
          <ac:chgData name="Grazina Mirinaviciute" userId="badb3164-3f3f-4e72-ad8c-955371e463db" providerId="ADAL" clId="{63FC63FC-4A92-4B8C-9535-CCDA77AA37A8}" dt="2023-03-30T07:26:10.475" v="4" actId="27636"/>
          <ac:spMkLst>
            <pc:docMk/>
            <pc:sldMk cId="4022569432" sldId="257"/>
            <ac:spMk id="2" creationId="{0310A66F-9131-5146-75F7-AB35BB4F7EA9}"/>
          </ac:spMkLst>
        </pc:spChg>
        <pc:spChg chg="del">
          <ac:chgData name="Grazina Mirinaviciute" userId="badb3164-3f3f-4e72-ad8c-955371e463db" providerId="ADAL" clId="{63FC63FC-4A92-4B8C-9535-CCDA77AA37A8}" dt="2023-03-30T07:26:15.364" v="5"/>
          <ac:spMkLst>
            <pc:docMk/>
            <pc:sldMk cId="4022569432" sldId="257"/>
            <ac:spMk id="3" creationId="{FEE86942-9809-5CE4-7241-599FBC4DD667}"/>
          </ac:spMkLst>
        </pc:spChg>
        <pc:picChg chg="add mod">
          <ac:chgData name="Grazina Mirinaviciute" userId="badb3164-3f3f-4e72-ad8c-955371e463db" providerId="ADAL" clId="{63FC63FC-4A92-4B8C-9535-CCDA77AA37A8}" dt="2023-03-30T07:26:21.268" v="7" actId="1076"/>
          <ac:picMkLst>
            <pc:docMk/>
            <pc:sldMk cId="4022569432" sldId="257"/>
            <ac:picMk id="5" creationId="{A2138011-578C-38BB-76A9-B35A772F3FBC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7:27:09.260" v="31" actId="14100"/>
        <pc:sldMkLst>
          <pc:docMk/>
          <pc:sldMk cId="3937929797" sldId="258"/>
        </pc:sldMkLst>
        <pc:spChg chg="mod">
          <ac:chgData name="Grazina Mirinaviciute" userId="badb3164-3f3f-4e72-ad8c-955371e463db" providerId="ADAL" clId="{63FC63FC-4A92-4B8C-9535-CCDA77AA37A8}" dt="2023-03-30T07:26:41.066" v="24" actId="20577"/>
          <ac:spMkLst>
            <pc:docMk/>
            <pc:sldMk cId="3937929797" sldId="258"/>
            <ac:spMk id="2" creationId="{EB3B7F80-C21B-3CEB-B656-66A6978537DC}"/>
          </ac:spMkLst>
        </pc:spChg>
        <pc:spChg chg="del">
          <ac:chgData name="Grazina Mirinaviciute" userId="badb3164-3f3f-4e72-ad8c-955371e463db" providerId="ADAL" clId="{63FC63FC-4A92-4B8C-9535-CCDA77AA37A8}" dt="2023-03-30T07:26:55.220" v="25"/>
          <ac:spMkLst>
            <pc:docMk/>
            <pc:sldMk cId="3937929797" sldId="258"/>
            <ac:spMk id="3" creationId="{F5F8E855-B1B8-2DCC-B190-7A8218DE7B4C}"/>
          </ac:spMkLst>
        </pc:spChg>
        <pc:picChg chg="add mod">
          <ac:chgData name="Grazina Mirinaviciute" userId="badb3164-3f3f-4e72-ad8c-955371e463db" providerId="ADAL" clId="{63FC63FC-4A92-4B8C-9535-CCDA77AA37A8}" dt="2023-03-30T07:27:09.260" v="31" actId="14100"/>
          <ac:picMkLst>
            <pc:docMk/>
            <pc:sldMk cId="3937929797" sldId="258"/>
            <ac:picMk id="5" creationId="{84BC9500-DCD0-975D-D295-EFF55C304DBE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14.287" v="51" actId="478"/>
        <pc:sldMkLst>
          <pc:docMk/>
          <pc:sldMk cId="1690679985" sldId="259"/>
        </pc:sldMkLst>
        <pc:spChg chg="del mod">
          <ac:chgData name="Grazina Mirinaviciute" userId="badb3164-3f3f-4e72-ad8c-955371e463db" providerId="ADAL" clId="{63FC63FC-4A92-4B8C-9535-CCDA77AA37A8}" dt="2023-03-30T08:02:07.451" v="49" actId="478"/>
          <ac:spMkLst>
            <pc:docMk/>
            <pc:sldMk cId="1690679985" sldId="259"/>
            <ac:spMk id="2" creationId="{43E64F01-8BE1-8EFE-1D82-0CABE3D09EBE}"/>
          </ac:spMkLst>
        </pc:spChg>
        <pc:spChg chg="del">
          <ac:chgData name="Grazina Mirinaviciute" userId="badb3164-3f3f-4e72-ad8c-955371e463db" providerId="ADAL" clId="{63FC63FC-4A92-4B8C-9535-CCDA77AA37A8}" dt="2023-03-30T08:01:23.847" v="34"/>
          <ac:spMkLst>
            <pc:docMk/>
            <pc:sldMk cId="1690679985" sldId="259"/>
            <ac:spMk id="3" creationId="{8B037392-E663-D3F1-E7FF-77218181D1EE}"/>
          </ac:spMkLst>
        </pc:spChg>
        <pc:spChg chg="add del mod">
          <ac:chgData name="Grazina Mirinaviciute" userId="badb3164-3f3f-4e72-ad8c-955371e463db" providerId="ADAL" clId="{63FC63FC-4A92-4B8C-9535-CCDA77AA37A8}" dt="2023-03-30T08:02:14.287" v="51" actId="478"/>
          <ac:spMkLst>
            <pc:docMk/>
            <pc:sldMk cId="1690679985" sldId="259"/>
            <ac:spMk id="6" creationId="{31B8576F-3FF2-B303-FFF6-F1B1345D9C4D}"/>
          </ac:spMkLst>
        </pc:spChg>
        <pc:spChg chg="add del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8" creationId="{F39D5726-CB6E-9D4C-6CB5-70F4CE62B91A}"/>
          </ac:spMkLst>
        </pc:spChg>
        <pc:spChg chg="add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9" creationId="{3A320FD1-B467-E9B3-CAFC-9E75281BC71F}"/>
          </ac:spMkLst>
        </pc:spChg>
        <pc:picChg chg="add mod">
          <ac:chgData name="Grazina Mirinaviciute" userId="badb3164-3f3f-4e72-ad8c-955371e463db" providerId="ADAL" clId="{63FC63FC-4A92-4B8C-9535-CCDA77AA37A8}" dt="2023-03-30T08:01:30.527" v="37" actId="14100"/>
          <ac:picMkLst>
            <pc:docMk/>
            <pc:sldMk cId="1690679985" sldId="259"/>
            <ac:picMk id="5" creationId="{18DE7A85-E03D-39CE-8C3F-CE1899C71083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44.084" v="69" actId="1076"/>
        <pc:sldMkLst>
          <pc:docMk/>
          <pc:sldMk cId="210674227" sldId="260"/>
        </pc:sldMkLst>
        <pc:spChg chg="mod">
          <ac:chgData name="Grazina Mirinaviciute" userId="badb3164-3f3f-4e72-ad8c-955371e463db" providerId="ADAL" clId="{63FC63FC-4A92-4B8C-9535-CCDA77AA37A8}" dt="2023-03-30T08:02:21.497" v="65" actId="20577"/>
          <ac:spMkLst>
            <pc:docMk/>
            <pc:sldMk cId="210674227" sldId="260"/>
            <ac:spMk id="2" creationId="{7668348D-B263-DBEE-8FAE-35B7E7762AB0}"/>
          </ac:spMkLst>
        </pc:spChg>
        <pc:spChg chg="del">
          <ac:chgData name="Grazina Mirinaviciute" userId="badb3164-3f3f-4e72-ad8c-955371e463db" providerId="ADAL" clId="{63FC63FC-4A92-4B8C-9535-CCDA77AA37A8}" dt="2023-03-30T08:02:34.349" v="66"/>
          <ac:spMkLst>
            <pc:docMk/>
            <pc:sldMk cId="210674227" sldId="260"/>
            <ac:spMk id="3" creationId="{16F4C9FA-0FE3-47BC-DA8B-97289CDAA754}"/>
          </ac:spMkLst>
        </pc:spChg>
        <pc:picChg chg="add mod">
          <ac:chgData name="Grazina Mirinaviciute" userId="badb3164-3f3f-4e72-ad8c-955371e463db" providerId="ADAL" clId="{63FC63FC-4A92-4B8C-9535-CCDA77AA37A8}" dt="2023-03-30T08:02:44.084" v="69" actId="1076"/>
          <ac:picMkLst>
            <pc:docMk/>
            <pc:sldMk cId="210674227" sldId="260"/>
            <ac:picMk id="5" creationId="{A324FA42-8709-8F83-6A05-47C956EFADDA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10:17:56.307" v="79" actId="27636"/>
        <pc:sldMkLst>
          <pc:docMk/>
          <pc:sldMk cId="3353661387" sldId="261"/>
        </pc:sldMkLst>
        <pc:spChg chg="mod">
          <ac:chgData name="Grazina Mirinaviciute" userId="badb3164-3f3f-4e72-ad8c-955371e463db" providerId="ADAL" clId="{63FC63FC-4A92-4B8C-9535-CCDA77AA37A8}" dt="2023-03-30T10:17:56.307" v="79" actId="27636"/>
          <ac:spMkLst>
            <pc:docMk/>
            <pc:sldMk cId="3353661387" sldId="261"/>
            <ac:spMk id="2" creationId="{86EC6154-AF18-DF79-C277-39B430ACF692}"/>
          </ac:spMkLst>
        </pc:spChg>
        <pc:spChg chg="del">
          <ac:chgData name="Grazina Mirinaviciute" userId="badb3164-3f3f-4e72-ad8c-955371e463db" providerId="ADAL" clId="{63FC63FC-4A92-4B8C-9535-CCDA77AA37A8}" dt="2023-03-30T10:14:47.906" v="71"/>
          <ac:spMkLst>
            <pc:docMk/>
            <pc:sldMk cId="3353661387" sldId="261"/>
            <ac:spMk id="3" creationId="{E39BECA5-1F43-B103-6591-10F5B82E41A5}"/>
          </ac:spMkLst>
        </pc:spChg>
        <pc:picChg chg="add mod">
          <ac:chgData name="Grazina Mirinaviciute" userId="badb3164-3f3f-4e72-ad8c-955371e463db" providerId="ADAL" clId="{63FC63FC-4A92-4B8C-9535-CCDA77AA37A8}" dt="2023-03-30T10:14:47.906" v="71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Laura Espinosa" userId="S::laura.espinosa@ecdc.europa.eu::aa594515-41af-4434-a66c-8acf261628e2" providerId="AD" clId="Web-{FECC4A10-E24D-DD36-8810-4B68D3A59D12}"/>
    <pc:docChg chg="delSld modSld">
      <pc:chgData name="Laura Espinosa" userId="S::laura.espinosa@ecdc.europa.eu::aa594515-41af-4434-a66c-8acf261628e2" providerId="AD" clId="Web-{FECC4A10-E24D-DD36-8810-4B68D3A59D12}" dt="2023-11-15T14:12:24.870" v="12" actId="20577"/>
      <pc:docMkLst>
        <pc:docMk/>
      </pc:docMkLst>
      <pc:sldChg chg="modSp">
        <pc:chgData name="Laura Espinosa" userId="S::laura.espinosa@ecdc.europa.eu::aa594515-41af-4434-a66c-8acf261628e2" providerId="AD" clId="Web-{FECC4A10-E24D-DD36-8810-4B68D3A59D12}" dt="2023-11-15T14:12:24.870" v="12" actId="20577"/>
        <pc:sldMkLst>
          <pc:docMk/>
          <pc:sldMk cId="4007109742" sldId="256"/>
        </pc:sldMkLst>
        <pc:spChg chg="mod">
          <ac:chgData name="Laura Espinosa" userId="S::laura.espinosa@ecdc.europa.eu::aa594515-41af-4434-a66c-8acf261628e2" providerId="AD" clId="Web-{FECC4A10-E24D-DD36-8810-4B68D3A59D12}" dt="2023-11-15T14:12:24.870" v="1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S::laura.espinosa@ecdc.europa.eu::aa594515-41af-4434-a66c-8acf261628e2" providerId="AD" clId="Web-{FECC4A10-E24D-DD36-8810-4B68D3A59D12}" dt="2023-11-15T14:11:09.760" v="0"/>
        <pc:sldMkLst>
          <pc:docMk/>
          <pc:sldMk cId="1612431609" sldId="2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760" v="2"/>
        <pc:sldMkLst>
          <pc:docMk/>
          <pc:sldMk cId="2088631920" sldId="279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4.416" v="3"/>
        <pc:sldMkLst>
          <pc:docMk/>
          <pc:sldMk cId="1327062939" sldId="280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135" v="1"/>
        <pc:sldMkLst>
          <pc:docMk/>
          <pc:sldMk cId="3615542793" sldId="36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9.619" v="10"/>
        <pc:sldMkLst>
          <pc:docMk/>
          <pc:sldMk cId="522456625" sldId="372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6.916" v="4"/>
        <pc:sldMkLst>
          <pc:docMk/>
          <pc:sldMk cId="2760062497" sldId="37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8.229" v="5"/>
        <pc:sldMkLst>
          <pc:docMk/>
          <pc:sldMk cId="4069392258" sldId="374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9.510" v="6"/>
        <pc:sldMkLst>
          <pc:docMk/>
          <pc:sldMk cId="2919576226" sldId="375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0.713" v="7"/>
        <pc:sldMkLst>
          <pc:docMk/>
          <pc:sldMk cId="3307302397" sldId="3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2.041" v="8"/>
        <pc:sldMkLst>
          <pc:docMk/>
          <pc:sldMk cId="4089561097" sldId="377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3.541" v="9"/>
        <pc:sldMkLst>
          <pc:docMk/>
          <pc:sldMk cId="3547445342" sldId="378"/>
        </pc:sldMkLst>
      </pc:sldChg>
    </pc:docChg>
  </pc:docChgLst>
  <pc:docChgLst>
    <pc:chgData clId="Web-{E85100A7-3EE2-C067-94E3-BD5A601AC872}"/>
    <pc:docChg chg="delSld">
      <pc:chgData name="" userId="" providerId="" clId="Web-{E85100A7-3EE2-C067-94E3-BD5A601AC872}" dt="2023-06-20T13:12:05.076" v="0"/>
      <pc:docMkLst>
        <pc:docMk/>
      </pc:docMkLst>
      <pc:sldChg chg="del">
        <pc:chgData name="" userId="" providerId="" clId="Web-{E85100A7-3EE2-C067-94E3-BD5A601AC872}" dt="2023-06-20T13:12:05.076" v="0"/>
        <pc:sldMkLst>
          <pc:docMk/>
          <pc:sldMk cId="562979933" sldId="278"/>
        </pc:sldMkLst>
      </pc:sldChg>
    </pc:docChg>
  </pc:docChgLst>
  <pc:docChgLst>
    <pc:chgData name="Laura Dell-Antonio" userId="S::laura.dell-antonio@ecdc.europa.eu::126452f0-aee6-456b-9fa9-88e0bdad1e9c" providerId="AD" clId="Web-{17C3D5D6-E848-D72A-829F-053B2CA9BEC1}"/>
    <pc:docChg chg="modSld">
      <pc:chgData name="Laura Dell-Antonio" userId="S::laura.dell-antonio@ecdc.europa.eu::126452f0-aee6-456b-9fa9-88e0bdad1e9c" providerId="AD" clId="Web-{17C3D5D6-E848-D72A-829F-053B2CA9BEC1}" dt="2022-11-18T12:55:55.254" v="11"/>
      <pc:docMkLst>
        <pc:docMk/>
      </pc:docMkLst>
      <pc:sldChg chg="addSp delSp modSp">
        <pc:chgData name="Laura Dell-Antonio" userId="S::laura.dell-antonio@ecdc.europa.eu::126452f0-aee6-456b-9fa9-88e0bdad1e9c" providerId="AD" clId="Web-{17C3D5D6-E848-D72A-829F-053B2CA9BEC1}" dt="2022-11-18T12:55:55.254" v="11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17C3D5D6-E848-D72A-829F-053B2CA9BEC1}" dt="2022-11-18T12:55:49.192" v="10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17C3D5D6-E848-D72A-829F-053B2CA9BEC1}" dt="2022-11-18T12:55:55.254" v="11"/>
          <ac:spMkLst>
            <pc:docMk/>
            <pc:sldMk cId="2797685881" sldId="265"/>
            <ac:spMk id="7" creationId="{B6A1A013-2DA9-4D00-6028-A78363C1BEAD}"/>
          </ac:spMkLst>
        </pc:spChg>
        <pc:picChg chg="add mod ord">
          <ac:chgData name="Laura Dell-Antonio" userId="S::laura.dell-antonio@ecdc.europa.eu::126452f0-aee6-456b-9fa9-88e0bdad1e9c" providerId="AD" clId="Web-{17C3D5D6-E848-D72A-829F-053B2CA9BEC1}" dt="2022-11-18T12:55:55.254" v="11"/>
          <ac:picMkLst>
            <pc:docMk/>
            <pc:sldMk cId="2797685881" sldId="265"/>
            <ac:picMk id="2" creationId="{BDF8A83D-CDDA-692E-C7B0-8876AA4E2ACE}"/>
          </ac:picMkLst>
        </pc:picChg>
      </pc:sldChg>
    </pc:docChg>
  </pc:docChgLst>
  <pc:docChgLst>
    <pc:chgData name="Jon Bilbatua" userId="S::jon.bilbatua@ecdc.europa.eu::799cd09a-c23e-42a4-a7ce-fb4603bc8cb0" providerId="AD" clId="Web-{DA3726DF-3BFB-1D5C-E6D1-27B2D4E1C006}"/>
    <pc:docChg chg="addSld delSld modSld">
      <pc:chgData name="Jon Bilbatua" userId="S::jon.bilbatua@ecdc.europa.eu::799cd09a-c23e-42a4-a7ce-fb4603bc8cb0" providerId="AD" clId="Web-{DA3726DF-3BFB-1D5C-E6D1-27B2D4E1C006}" dt="2023-01-05T07:40:28.388" v="19"/>
      <pc:docMkLst>
        <pc:docMk/>
      </pc:docMkLst>
      <pc:sldChg chg="modSp">
        <pc:chgData name="Jon Bilbatua" userId="S::jon.bilbatua@ecdc.europa.eu::799cd09a-c23e-42a4-a7ce-fb4603bc8cb0" providerId="AD" clId="Web-{DA3726DF-3BFB-1D5C-E6D1-27B2D4E1C006}" dt="2023-01-05T07:39:49.87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A3726DF-3BFB-1D5C-E6D1-27B2D4E1C006}" dt="2023-01-05T07:39:49.87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DA3726DF-3BFB-1D5C-E6D1-27B2D4E1C006}" dt="2023-01-05T07:40:24.435" v="16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DA3726DF-3BFB-1D5C-E6D1-27B2D4E1C006}" dt="2023-01-05T07:40:24.435" v="16" actId="20577"/>
          <ac:spMkLst>
            <pc:docMk/>
            <pc:sldMk cId="1539303120" sldId="272"/>
            <ac:spMk id="2" creationId="{B9C2422A-5633-B4FC-770C-80A3B86114DA}"/>
          </ac:spMkLst>
        </pc:spChg>
        <pc:spChg chg="add mod">
          <ac:chgData name="Jon Bilbatua" userId="S::jon.bilbatua@ecdc.europa.eu::799cd09a-c23e-42a4-a7ce-fb4603bc8cb0" providerId="AD" clId="Web-{DA3726DF-3BFB-1D5C-E6D1-27B2D4E1C006}" dt="2023-01-05T07:40:19.544" v="14"/>
          <ac:spMkLst>
            <pc:docMk/>
            <pc:sldMk cId="1539303120" sldId="272"/>
            <ac:spMk id="5" creationId="{7CBC583E-CDCB-3F85-D92C-D8E7520AF1A0}"/>
          </ac:spMkLst>
        </pc:spChg>
        <pc:picChg chg="del">
          <ac:chgData name="Jon Bilbatua" userId="S::jon.bilbatua@ecdc.europa.eu::799cd09a-c23e-42a4-a7ce-fb4603bc8cb0" providerId="AD" clId="Web-{DA3726DF-3BFB-1D5C-E6D1-27B2D4E1C006}" dt="2023-01-05T07:40:19.544" v="14"/>
          <ac:picMkLst>
            <pc:docMk/>
            <pc:sldMk cId="1539303120" sldId="272"/>
            <ac:picMk id="7" creationId="{AD67D7D4-FDFF-8305-BBF5-A38161F1D6A3}"/>
          </ac:picMkLst>
        </pc:picChg>
      </pc:sldChg>
      <pc:sldChg chg="add replId">
        <pc:chgData name="Jon Bilbatua" userId="S::jon.bilbatua@ecdc.europa.eu::799cd09a-c23e-42a4-a7ce-fb4603bc8cb0" providerId="AD" clId="Web-{DA3726DF-3BFB-1D5C-E6D1-27B2D4E1C006}" dt="2023-01-05T07:40:26.810" v="17"/>
        <pc:sldMkLst>
          <pc:docMk/>
          <pc:sldMk cId="1481001501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2.763" v="3"/>
        <pc:sldMkLst>
          <pc:docMk/>
          <pc:sldMk cId="2244080328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3.716" v="4"/>
        <pc:sldMkLst>
          <pc:docMk/>
          <pc:sldMk cId="1037650435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7.326" v="18"/>
        <pc:sldMkLst>
          <pc:docMk/>
          <pc:sldMk cId="2359080900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8.388" v="19"/>
        <pc:sldMkLst>
          <pc:docMk/>
          <pc:sldMk cId="532583209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6.622" v="5"/>
        <pc:sldMkLst>
          <pc:docMk/>
          <pc:sldMk cId="2198813864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1.622" v="7"/>
        <pc:sldMkLst>
          <pc:docMk/>
          <pc:sldMk cId="3221804682" sldId="276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7.591" v="6"/>
        <pc:sldMkLst>
          <pc:docMk/>
          <pc:sldMk cId="2002421442" sldId="277"/>
        </pc:sldMkLst>
      </pc:sldChg>
      <pc:sldChg chg="add del">
        <pc:chgData name="Jon Bilbatua" userId="S::jon.bilbatua@ecdc.europa.eu::799cd09a-c23e-42a4-a7ce-fb4603bc8cb0" providerId="AD" clId="Web-{DA3726DF-3BFB-1D5C-E6D1-27B2D4E1C006}" dt="2023-01-05T07:40:13.544" v="11"/>
        <pc:sldMkLst>
          <pc:docMk/>
          <pc:sldMk cId="1963583167" sldId="278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3.185" v="8"/>
        <pc:sldMkLst>
          <pc:docMk/>
          <pc:sldMk cId="1417196037" sldId="279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7.513" v="13"/>
        <pc:sldMkLst>
          <pc:docMk/>
          <pc:sldMk cId="192504494" sldId="280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5.826" v="12"/>
        <pc:sldMkLst>
          <pc:docMk/>
          <pc:sldMk cId="4112445080" sldId="281"/>
        </pc:sldMkLst>
      </pc:sldChg>
    </pc:docChg>
  </pc:docChgLst>
  <pc:docChgLst>
    <pc:chgData name="Giulia Perego" userId="S::giulia.perego@ecdc.europa.eu::9fe64e90-3b8b-4aef-a0dd-c946dcd93917" providerId="AD" clId="Web-{92140E72-A2C3-BB5D-0224-FBFC9D40CE41}"/>
    <pc:docChg chg="delSld">
      <pc:chgData name="Giulia Perego" userId="S::giulia.perego@ecdc.europa.eu::9fe64e90-3b8b-4aef-a0dd-c946dcd93917" providerId="AD" clId="Web-{92140E72-A2C3-BB5D-0224-FBFC9D40CE41}" dt="2023-10-13T12:55:02.346" v="9"/>
      <pc:docMkLst>
        <pc:docMk/>
      </pc:docMkLst>
      <pc:sldChg chg="del">
        <pc:chgData name="Giulia Perego" userId="S::giulia.perego@ecdc.europa.eu::9fe64e90-3b8b-4aef-a0dd-c946dcd93917" providerId="AD" clId="Web-{92140E72-A2C3-BB5D-0224-FBFC9D40CE41}" dt="2023-10-13T12:55:02.346" v="9"/>
        <pc:sldMkLst>
          <pc:docMk/>
          <pc:sldMk cId="1612431609" sldId="27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7"/>
        <pc:sldMkLst>
          <pc:docMk/>
          <pc:sldMk cId="2088631920" sldId="279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6"/>
        <pc:sldMkLst>
          <pc:docMk/>
          <pc:sldMk cId="1327062939" sldId="280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8"/>
        <pc:sldMkLst>
          <pc:docMk/>
          <pc:sldMk cId="3615542793" sldId="363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5"/>
        <pc:sldMkLst>
          <pc:docMk/>
          <pc:sldMk cId="2225477054" sldId="364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4"/>
        <pc:sldMkLst>
          <pc:docMk/>
          <pc:sldMk cId="1020699650" sldId="365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3"/>
        <pc:sldMkLst>
          <pc:docMk/>
          <pc:sldMk cId="3388451698" sldId="36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2"/>
        <pc:sldMkLst>
          <pc:docMk/>
          <pc:sldMk cId="2884787484" sldId="367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1"/>
        <pc:sldMkLst>
          <pc:docMk/>
          <pc:sldMk cId="2227449557" sldId="368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0"/>
        <pc:sldMkLst>
          <pc:docMk/>
          <pc:sldMk cId="4037771388" sldId="369"/>
        </pc:sldMkLst>
      </pc:sldChg>
    </pc:docChg>
  </pc:docChgLst>
  <pc:docChgLst>
    <pc:chgData name="Grazina Mirinaviciute" userId="S::grazina.mirinaviciute@ecdc.europa.eu::badb3164-3f3f-4e72-ad8c-955371e463db" providerId="AD" clId="Web-{F4AD8331-1D0F-5A78-7BC1-5342B972586E}"/>
    <pc:docChg chg="delSld">
      <pc:chgData name="Grazina Mirinaviciute" userId="S::grazina.mirinaviciute@ecdc.europa.eu::badb3164-3f3f-4e72-ad8c-955371e463db" providerId="AD" clId="Web-{F4AD8331-1D0F-5A78-7BC1-5342B972586E}" dt="2023-06-02T13:43:52.110" v="0"/>
      <pc:docMkLst>
        <pc:docMk/>
      </pc:docMkLst>
      <pc:sldChg chg="del">
        <pc:chgData name="Grazina Mirinaviciute" userId="S::grazina.mirinaviciute@ecdc.europa.eu::badb3164-3f3f-4e72-ad8c-955371e463db" providerId="AD" clId="Web-{F4AD8331-1D0F-5A78-7BC1-5342B972586E}" dt="2023-06-02T13:43:52.110" v="0"/>
        <pc:sldMkLst>
          <pc:docMk/>
          <pc:sldMk cId="277227009" sldId="258"/>
        </pc:sldMkLst>
      </pc:sldChg>
    </pc:docChg>
  </pc:docChgLst>
  <pc:docChgLst>
    <pc:chgData name="Grazina Mirinaviciute" userId="S::grazina.mirinaviciute@ecdc.europa.eu::badb3164-3f3f-4e72-ad8c-955371e463db" providerId="AD" clId="Web-{94E6BE8C-94D7-20C5-2831-441D98B5DA7F}"/>
    <pc:docChg chg="delSld modSld">
      <pc:chgData name="Grazina Mirinaviciute" userId="S::grazina.mirinaviciute@ecdc.europa.eu::badb3164-3f3f-4e72-ad8c-955371e463db" providerId="AD" clId="Web-{94E6BE8C-94D7-20C5-2831-441D98B5DA7F}" dt="2023-09-13T13:02:43.135" v="4" actId="20577"/>
      <pc:docMkLst>
        <pc:docMk/>
      </pc:docMkLst>
      <pc:sldChg chg="modSp">
        <pc:chgData name="Grazina Mirinaviciute" userId="S::grazina.mirinaviciute@ecdc.europa.eu::badb3164-3f3f-4e72-ad8c-955371e463db" providerId="AD" clId="Web-{94E6BE8C-94D7-20C5-2831-441D98B5DA7F}" dt="2023-09-13T13:02:43.135" v="4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4E6BE8C-94D7-20C5-2831-441D98B5DA7F}" dt="2023-09-13T13:02:43.135" v="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4E6BE8C-94D7-20C5-2831-441D98B5DA7F}" dt="2023-09-13T13:02:35.463" v="0"/>
        <pc:sldMkLst>
          <pc:docMk/>
          <pc:sldMk cId="1612431609" sldId="276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7.869" v="2"/>
        <pc:sldMkLst>
          <pc:docMk/>
          <pc:sldMk cId="2088631920" sldId="279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9.166" v="3"/>
        <pc:sldMkLst>
          <pc:docMk/>
          <pc:sldMk cId="1327062939" sldId="280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6.588" v="1"/>
        <pc:sldMkLst>
          <pc:docMk/>
          <pc:sldMk cId="3615542793" sldId="363"/>
        </pc:sldMkLst>
      </pc:sldChg>
    </pc:docChg>
  </pc:docChgLst>
  <pc:docChgLst>
    <pc:chgData name="Natalia Rachwal" userId="S::natalia.rachwal@ecdc.europa.eu::20c74899-4840-4906-8748-70078777e746" providerId="AD" clId="Web-{4D577CF5-6DBC-85F1-6872-772F462AC3B0}"/>
    <pc:docChg chg="modSld">
      <pc:chgData name="Natalia Rachwal" userId="S::natalia.rachwal@ecdc.europa.eu::20c74899-4840-4906-8748-70078777e746" providerId="AD" clId="Web-{4D577CF5-6DBC-85F1-6872-772F462AC3B0}" dt="2022-10-28T11:05:06.127" v="5" actId="1076"/>
      <pc:docMkLst>
        <pc:docMk/>
      </pc:docMkLst>
      <pc:sldChg chg="modSp">
        <pc:chgData name="Natalia Rachwal" userId="S::natalia.rachwal@ecdc.europa.eu::20c74899-4840-4906-8748-70078777e746" providerId="AD" clId="Web-{4D577CF5-6DBC-85F1-6872-772F462AC3B0}" dt="2022-10-28T11:04:45.549" v="1" actId="20577"/>
        <pc:sldMkLst>
          <pc:docMk/>
          <pc:sldMk cId="4007109742" sldId="256"/>
        </pc:sldMkLst>
        <pc:spChg chg="mod">
          <ac:chgData name="Natalia Rachwal" userId="S::natalia.rachwal@ecdc.europa.eu::20c74899-4840-4906-8748-70078777e746" providerId="AD" clId="Web-{4D577CF5-6DBC-85F1-6872-772F462AC3B0}" dt="2022-10-28T11:04:45.5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Natalia Rachwal" userId="S::natalia.rachwal@ecdc.europa.eu::20c74899-4840-4906-8748-70078777e746" providerId="AD" clId="Web-{4D577CF5-6DBC-85F1-6872-772F462AC3B0}" dt="2022-10-28T11:05:06.127" v="5" actId="1076"/>
        <pc:sldMkLst>
          <pc:docMk/>
          <pc:sldMk cId="94000536" sldId="356"/>
        </pc:sldMkLst>
        <pc:spChg chg="add del mod">
          <ac:chgData name="Natalia Rachwal" userId="S::natalia.rachwal@ecdc.europa.eu::20c74899-4840-4906-8748-70078777e746" providerId="AD" clId="Web-{4D577CF5-6DBC-85F1-6872-772F462AC3B0}" dt="2022-10-28T11:05:01.502" v="3"/>
          <ac:spMkLst>
            <pc:docMk/>
            <pc:sldMk cId="94000536" sldId="356"/>
            <ac:spMk id="6" creationId="{FE565442-D921-E449-FA40-2C255116318C}"/>
          </ac:spMkLst>
        </pc:spChg>
        <pc:picChg chg="del">
          <ac:chgData name="Natalia Rachwal" userId="S::natalia.rachwal@ecdc.europa.eu::20c74899-4840-4906-8748-70078777e746" providerId="AD" clId="Web-{4D577CF5-6DBC-85F1-6872-772F462AC3B0}" dt="2022-10-28T11:04:48.783" v="2"/>
          <ac:picMkLst>
            <pc:docMk/>
            <pc:sldMk cId="94000536" sldId="356"/>
            <ac:picMk id="5" creationId="{54D7EE26-8690-8D48-4449-5EBE17BC2BDE}"/>
          </ac:picMkLst>
        </pc:picChg>
        <pc:picChg chg="add mod ord">
          <ac:chgData name="Natalia Rachwal" userId="S::natalia.rachwal@ecdc.europa.eu::20c74899-4840-4906-8748-70078777e746" providerId="AD" clId="Web-{4D577CF5-6DBC-85F1-6872-772F462AC3B0}" dt="2022-10-28T11:05:06.127" v="5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Natalia Rachwal" userId="S::natalia.rachwal@ecdc.europa.eu::20c74899-4840-4906-8748-70078777e746" providerId="AD" clId="Web-{B9A3277F-C09C-47E3-BC60-9CD6F614785A}"/>
    <pc:docChg chg="modSld">
      <pc:chgData name="Natalia Rachwal" userId="S::natalia.rachwal@ecdc.europa.eu::20c74899-4840-4906-8748-70078777e746" providerId="AD" clId="Web-{B9A3277F-C09C-47E3-BC60-9CD6F614785A}" dt="2022-12-16T12:55:36.348" v="77"/>
      <pc:docMkLst>
        <pc:docMk/>
      </pc:docMkLst>
      <pc:sldChg chg="addSp delSp modSp">
        <pc:chgData name="Natalia Rachwal" userId="S::natalia.rachwal@ecdc.europa.eu::20c74899-4840-4906-8748-70078777e746" providerId="AD" clId="Web-{B9A3277F-C09C-47E3-BC60-9CD6F614785A}" dt="2022-12-16T12:54:54.926" v="36" actId="20577"/>
        <pc:sldMkLst>
          <pc:docMk/>
          <pc:sldMk cId="1539303120" sldId="272"/>
        </pc:sldMkLst>
        <pc:spChg chg="mod">
          <ac:chgData name="Natalia Rachwal" userId="S::natalia.rachwal@ecdc.europa.eu::20c74899-4840-4906-8748-70078777e746" providerId="AD" clId="Web-{B9A3277F-C09C-47E3-BC60-9CD6F614785A}" dt="2022-12-16T12:54:54.926" v="36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3:55.972" v="0"/>
          <ac:spMkLst>
            <pc:docMk/>
            <pc:sldMk cId="1539303120" sldId="272"/>
            <ac:spMk id="3" creationId="{6952BD56-BABF-1A28-5F65-0D530965C2D8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3:55.972" v="0"/>
          <ac:picMkLst>
            <pc:docMk/>
            <pc:sldMk cId="1539303120" sldId="272"/>
            <ac:picMk id="5" creationId="{801CE2E2-96D3-F954-34A6-6E3E17944E61}"/>
          </ac:picMkLst>
        </pc:picChg>
      </pc:sldChg>
      <pc:sldChg chg="addSp delSp modSp">
        <pc:chgData name="Natalia Rachwal" userId="S::natalia.rachwal@ecdc.europa.eu::20c74899-4840-4906-8748-70078777e746" providerId="AD" clId="Web-{B9A3277F-C09C-47E3-BC60-9CD6F614785A}" dt="2022-12-16T12:55:36.348" v="77"/>
        <pc:sldMkLst>
          <pc:docMk/>
          <pc:sldMk cId="2244080328" sldId="273"/>
        </pc:sldMkLst>
        <pc:spChg chg="mod">
          <ac:chgData name="Natalia Rachwal" userId="S::natalia.rachwal@ecdc.europa.eu::20c74899-4840-4906-8748-70078777e746" providerId="AD" clId="Web-{B9A3277F-C09C-47E3-BC60-9CD6F614785A}" dt="2022-12-16T12:55:36.160" v="76" actId="20577"/>
          <ac:spMkLst>
            <pc:docMk/>
            <pc:sldMk cId="2244080328" sldId="273"/>
            <ac:spMk id="2" creationId="{48C14723-8322-0B0A-89DC-A2930CFFCA8F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5:36.348" v="77"/>
          <ac:spMkLst>
            <pc:docMk/>
            <pc:sldMk cId="2244080328" sldId="273"/>
            <ac:spMk id="3" creationId="{4D92744E-724C-BE5E-43FE-D20AE02E3515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5:36.348" v="77"/>
          <ac:picMkLst>
            <pc:docMk/>
            <pc:sldMk cId="2244080328" sldId="273"/>
            <ac:picMk id="5" creationId="{FD7A318C-F56C-0C2A-6861-22FFAD625BC4}"/>
          </ac:picMkLst>
        </pc:picChg>
      </pc:sldChg>
    </pc:docChg>
  </pc:docChgLst>
  <pc:docChgLst>
    <pc:chgData name="Natalia Rachwal" userId="S::natalia.rachwal@ecdc.europa.eu::20c74899-4840-4906-8748-70078777e746" providerId="AD" clId="Web-{F98CF8FD-1754-C830-BC6F-607FBCDAB915}"/>
    <pc:docChg chg="modSld">
      <pc:chgData name="Natalia Rachwal" userId="S::natalia.rachwal@ecdc.europa.eu::20c74899-4840-4906-8748-70078777e746" providerId="AD" clId="Web-{F98CF8FD-1754-C830-BC6F-607FBCDAB915}" dt="2022-12-02T09:24:28.587" v="1"/>
      <pc:docMkLst>
        <pc:docMk/>
      </pc:docMkLst>
      <pc:sldChg chg="addSp delSp modSp">
        <pc:chgData name="Natalia Rachwal" userId="S::natalia.rachwal@ecdc.europa.eu::20c74899-4840-4906-8748-70078777e746" providerId="AD" clId="Web-{F98CF8FD-1754-C830-BC6F-607FBCDAB915}" dt="2022-12-02T09:24:28.587" v="1"/>
        <pc:sldMkLst>
          <pc:docMk/>
          <pc:sldMk cId="525293768" sldId="266"/>
        </pc:sldMkLst>
        <pc:picChg chg="add del mod">
          <ac:chgData name="Natalia Rachwal" userId="S::natalia.rachwal@ecdc.europa.eu::20c74899-4840-4906-8748-70078777e746" providerId="AD" clId="Web-{F98CF8FD-1754-C830-BC6F-607FBCDAB915}" dt="2022-12-02T09:24:28.587" v="1"/>
          <ac:picMkLst>
            <pc:docMk/>
            <pc:sldMk cId="525293768" sldId="266"/>
            <ac:picMk id="3" creationId="{722D068B-A6D3-EFF6-4C49-D36E19D2F0BC}"/>
          </ac:picMkLst>
        </pc:picChg>
      </pc:sldChg>
    </pc:docChg>
  </pc:docChgLst>
  <pc:docChgLst>
    <pc:chgData name="Samantha Wilson" userId="S::samantha.wilson@ecdc.europa.eu::57443e37-3001-43b6-9885-ff7a79966a80" providerId="AD" clId="Web-{E9761C6E-1CB3-E07F-8524-42CED474BC2F}"/>
    <pc:docChg chg="modSld">
      <pc:chgData name="Samantha Wilson" userId="S::samantha.wilson@ecdc.europa.eu::57443e37-3001-43b6-9885-ff7a79966a80" providerId="AD" clId="Web-{E9761C6E-1CB3-E07F-8524-42CED474BC2F}" dt="2022-10-25T13:24:24.284" v="6" actId="20577"/>
      <pc:docMkLst>
        <pc:docMk/>
      </pc:docMkLst>
      <pc:sldChg chg="modSp">
        <pc:chgData name="Samantha Wilson" userId="S::samantha.wilson@ecdc.europa.eu::57443e37-3001-43b6-9885-ff7a79966a80" providerId="AD" clId="Web-{E9761C6E-1CB3-E07F-8524-42CED474BC2F}" dt="2022-10-25T13:24:17.503" v="3" actId="20577"/>
        <pc:sldMkLst>
          <pc:docMk/>
          <pc:sldMk cId="4007109742" sldId="256"/>
        </pc:sldMkLst>
        <pc:spChg chg="mod">
          <ac:chgData name="Samantha Wilson" userId="S::samantha.wilson@ecdc.europa.eu::57443e37-3001-43b6-9885-ff7a79966a80" providerId="AD" clId="Web-{E9761C6E-1CB3-E07F-8524-42CED474BC2F}" dt="2022-10-25T13:24:17.50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">
        <pc:chgData name="Samantha Wilson" userId="S::samantha.wilson@ecdc.europa.eu::57443e37-3001-43b6-9885-ff7a79966a80" providerId="AD" clId="Web-{E9761C6E-1CB3-E07F-8524-42CED474BC2F}" dt="2022-10-25T13:24:24.284" v="6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E9761C6E-1CB3-E07F-8524-42CED474BC2F}" dt="2022-10-25T13:24:24.284" v="6" actId="20577"/>
          <ac:spMkLst>
            <pc:docMk/>
            <pc:sldMk cId="3653920912" sldId="354"/>
            <ac:spMk id="2" creationId="{0B20AA73-FBC5-69BC-AF3F-513B58945009}"/>
          </ac:spMkLst>
        </pc:spChg>
      </pc:sldChg>
    </pc:docChg>
  </pc:docChgLst>
  <pc:docChgLst>
    <pc:chgData name="Xanthi Andrianou" userId="deb2606c-0fde-4d20-b6c2-0c513d7432e1" providerId="ADAL" clId="{F8788D98-EC6A-4478-A7D1-B335DF217AF5}"/>
    <pc:docChg chg="undo custSel addSld modSld">
      <pc:chgData name="Xanthi Andrianou" userId="deb2606c-0fde-4d20-b6c2-0c513d7432e1" providerId="ADAL" clId="{F8788D98-EC6A-4478-A7D1-B335DF217AF5}" dt="2023-03-14T10:18:41.985" v="228" actId="22"/>
      <pc:docMkLst>
        <pc:docMk/>
      </pc:docMkLst>
      <pc:sldChg chg="modSp mod">
        <pc:chgData name="Xanthi Andrianou" userId="deb2606c-0fde-4d20-b6c2-0c513d7432e1" providerId="ADAL" clId="{F8788D98-EC6A-4478-A7D1-B335DF217AF5}" dt="2023-03-14T07:41:31.925" v="0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F8788D98-EC6A-4478-A7D1-B335DF217AF5}" dt="2023-03-14T07:41:31.92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Xanthi Andrianou" userId="deb2606c-0fde-4d20-b6c2-0c513d7432e1" providerId="ADAL" clId="{F8788D98-EC6A-4478-A7D1-B335DF217AF5}" dt="2023-03-14T07:56:00.685" v="213" actId="962"/>
        <pc:sldMkLst>
          <pc:docMk/>
          <pc:sldMk cId="87545794" sldId="257"/>
        </pc:sldMkLst>
        <pc:spChg chg="mod">
          <ac:chgData name="Xanthi Andrianou" userId="deb2606c-0fde-4d20-b6c2-0c513d7432e1" providerId="ADAL" clId="{F8788D98-EC6A-4478-A7D1-B335DF217AF5}" dt="2023-03-14T07:55:29.053" v="196" actId="27636"/>
          <ac:spMkLst>
            <pc:docMk/>
            <pc:sldMk cId="87545794" sldId="257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3.859" v="9"/>
          <ac:spMkLst>
            <pc:docMk/>
            <pc:sldMk cId="87545794" sldId="257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5:59.790" v="211"/>
          <ac:spMkLst>
            <pc:docMk/>
            <pc:sldMk cId="87545794" sldId="257"/>
            <ac:spMk id="8" creationId="{0EA765C2-571F-0559-3BFB-9DBE0AAD02C9}"/>
          </ac:spMkLst>
        </pc:spChg>
        <pc:picChg chg="add del mod">
          <ac:chgData name="Xanthi Andrianou" userId="deb2606c-0fde-4d20-b6c2-0c513d7432e1" providerId="ADAL" clId="{F8788D98-EC6A-4478-A7D1-B335DF217AF5}" dt="2023-03-14T07:53:34.011" v="15" actId="478"/>
          <ac:picMkLst>
            <pc:docMk/>
            <pc:sldMk cId="87545794" sldId="257"/>
            <ac:picMk id="6" creationId="{74A0BF88-065A-CE77-6BC6-2EB18AF0CD14}"/>
          </ac:picMkLst>
        </pc:picChg>
        <pc:picChg chg="add mod">
          <ac:chgData name="Xanthi Andrianou" userId="deb2606c-0fde-4d20-b6c2-0c513d7432e1" providerId="ADAL" clId="{F8788D98-EC6A-4478-A7D1-B335DF217AF5}" dt="2023-03-14T07:56:00.685" v="213" actId="962"/>
          <ac:picMkLst>
            <pc:docMk/>
            <pc:sldMk cId="87545794" sldId="257"/>
            <ac:picMk id="10" creationId="{21269D89-BE75-3A24-380F-9693E42C61B4}"/>
          </ac:picMkLst>
        </pc:picChg>
      </pc:sldChg>
      <pc:sldChg chg="addSp delSp modSp mod">
        <pc:chgData name="Xanthi Andrianou" userId="deb2606c-0fde-4d20-b6c2-0c513d7432e1" providerId="ADAL" clId="{F8788D98-EC6A-4478-A7D1-B335DF217AF5}" dt="2023-03-14T09:30:24.800" v="226" actId="962"/>
        <pc:sldMkLst>
          <pc:docMk/>
          <pc:sldMk cId="457857481" sldId="258"/>
        </pc:sldMkLst>
        <pc:spChg chg="mod">
          <ac:chgData name="Xanthi Andrianou" userId="deb2606c-0fde-4d20-b6c2-0c513d7432e1" providerId="ADAL" clId="{F8788D98-EC6A-4478-A7D1-B335DF217AF5}" dt="2023-03-14T07:54:55.046" v="150" actId="20577"/>
          <ac:spMkLst>
            <pc:docMk/>
            <pc:sldMk cId="457857481" sldId="258"/>
            <ac:spMk id="2" creationId="{672CE000-9123-0D81-96A7-5ACBADEBAA8A}"/>
          </ac:spMkLst>
        </pc:spChg>
        <pc:spChg chg="del">
          <ac:chgData name="Xanthi Andrianou" userId="deb2606c-0fde-4d20-b6c2-0c513d7432e1" providerId="ADAL" clId="{F8788D98-EC6A-4478-A7D1-B335DF217AF5}" dt="2023-03-14T07:41:55.344" v="6"/>
          <ac:spMkLst>
            <pc:docMk/>
            <pc:sldMk cId="457857481" sldId="258"/>
            <ac:spMk id="3" creationId="{473BAC3B-DF3F-C33C-1ACE-3A08BDC9BC97}"/>
          </ac:spMkLst>
        </pc:spChg>
        <pc:spChg chg="add del mod">
          <ac:chgData name="Xanthi Andrianou" userId="deb2606c-0fde-4d20-b6c2-0c513d7432e1" providerId="ADAL" clId="{F8788D98-EC6A-4478-A7D1-B335DF217AF5}" dt="2023-03-14T07:57:20.124" v="220"/>
          <ac:spMkLst>
            <pc:docMk/>
            <pc:sldMk cId="457857481" sldId="258"/>
            <ac:spMk id="8" creationId="{228A659A-F649-56B5-C3B0-069D4BD5D931}"/>
          </ac:spMkLst>
        </pc:spChg>
        <pc:spChg chg="add del mod">
          <ac:chgData name="Xanthi Andrianou" userId="deb2606c-0fde-4d20-b6c2-0c513d7432e1" providerId="ADAL" clId="{F8788D98-EC6A-4478-A7D1-B335DF217AF5}" dt="2023-03-14T09:30:22.481" v="224"/>
          <ac:spMkLst>
            <pc:docMk/>
            <pc:sldMk cId="457857481" sldId="258"/>
            <ac:spMk id="12" creationId="{1AB52A3C-C930-959B-C79D-8696DCC6099A}"/>
          </ac:spMkLst>
        </pc:spChg>
        <pc:picChg chg="add del mod">
          <ac:chgData name="Xanthi Andrianou" userId="deb2606c-0fde-4d20-b6c2-0c513d7432e1" providerId="ADAL" clId="{F8788D98-EC6A-4478-A7D1-B335DF217AF5}" dt="2023-03-14T07:53:40.180" v="18" actId="478"/>
          <ac:picMkLst>
            <pc:docMk/>
            <pc:sldMk cId="457857481" sldId="258"/>
            <ac:picMk id="6" creationId="{6D086678-FE6B-F508-8660-626C3FA10C60}"/>
          </ac:picMkLst>
        </pc:picChg>
        <pc:picChg chg="add del mod">
          <ac:chgData name="Xanthi Andrianou" userId="deb2606c-0fde-4d20-b6c2-0c513d7432e1" providerId="ADAL" clId="{F8788D98-EC6A-4478-A7D1-B335DF217AF5}" dt="2023-03-14T09:30:21.973" v="223" actId="478"/>
          <ac:picMkLst>
            <pc:docMk/>
            <pc:sldMk cId="457857481" sldId="258"/>
            <ac:picMk id="10" creationId="{8058E3D6-1347-43F0-0DBF-56B463E63C83}"/>
          </ac:picMkLst>
        </pc:picChg>
        <pc:picChg chg="add mod">
          <ac:chgData name="Xanthi Andrianou" userId="deb2606c-0fde-4d20-b6c2-0c513d7432e1" providerId="ADAL" clId="{F8788D98-EC6A-4478-A7D1-B335DF217AF5}" dt="2023-03-14T09:30:24.800" v="226" actId="962"/>
          <ac:picMkLst>
            <pc:docMk/>
            <pc:sldMk cId="457857481" sldId="258"/>
            <ac:picMk id="14" creationId="{A8BDE22A-471D-D8CB-A37C-2BBA09BDEF36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6:59.498" v="216" actId="962"/>
        <pc:sldMkLst>
          <pc:docMk/>
          <pc:sldMk cId="1287962340" sldId="259"/>
        </pc:sldMkLst>
        <pc:spChg chg="mod">
          <ac:chgData name="Xanthi Andrianou" userId="deb2606c-0fde-4d20-b6c2-0c513d7432e1" providerId="ADAL" clId="{F8788D98-EC6A-4478-A7D1-B335DF217AF5}" dt="2023-03-14T07:55:04.462" v="162" actId="20577"/>
          <ac:spMkLst>
            <pc:docMk/>
            <pc:sldMk cId="1287962340" sldId="259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9.713" v="12"/>
          <ac:spMkLst>
            <pc:docMk/>
            <pc:sldMk cId="1287962340" sldId="259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6:58.709" v="214"/>
          <ac:spMkLst>
            <pc:docMk/>
            <pc:sldMk cId="1287962340" sldId="259"/>
            <ac:spMk id="8" creationId="{4069BF47-8D2A-A47C-96D2-B241FBB4C853}"/>
          </ac:spMkLst>
        </pc:spChg>
        <pc:picChg chg="add del mod">
          <ac:chgData name="Xanthi Andrianou" userId="deb2606c-0fde-4d20-b6c2-0c513d7432e1" providerId="ADAL" clId="{F8788D98-EC6A-4478-A7D1-B335DF217AF5}" dt="2023-03-14T07:53:37.016" v="16" actId="478"/>
          <ac:picMkLst>
            <pc:docMk/>
            <pc:sldMk cId="1287962340" sldId="259"/>
            <ac:picMk id="6" creationId="{9AC9CB2C-AA6D-50CA-A631-E30E91938643}"/>
          </ac:picMkLst>
        </pc:picChg>
        <pc:picChg chg="add mod">
          <ac:chgData name="Xanthi Andrianou" userId="deb2606c-0fde-4d20-b6c2-0c513d7432e1" providerId="ADAL" clId="{F8788D98-EC6A-4478-A7D1-B335DF217AF5}" dt="2023-03-14T07:56:59.498" v="216" actId="962"/>
          <ac:picMkLst>
            <pc:docMk/>
            <pc:sldMk cId="1287962340" sldId="259"/>
            <ac:picMk id="10" creationId="{F56F65E5-F777-92A7-5245-4DF37307F723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7:13.451" v="219" actId="962"/>
        <pc:sldMkLst>
          <pc:docMk/>
          <pc:sldMk cId="2497518153" sldId="260"/>
        </pc:sldMkLst>
        <pc:spChg chg="mod">
          <ac:chgData name="Xanthi Andrianou" userId="deb2606c-0fde-4d20-b6c2-0c513d7432e1" providerId="ADAL" clId="{F8788D98-EC6A-4478-A7D1-B335DF217AF5}" dt="2023-03-14T07:55:38.626" v="205" actId="20577"/>
          <ac:spMkLst>
            <pc:docMk/>
            <pc:sldMk cId="2497518153" sldId="260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1:46.448" v="3"/>
          <ac:spMkLst>
            <pc:docMk/>
            <pc:sldMk cId="2497518153" sldId="260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7:12.648" v="217"/>
          <ac:spMkLst>
            <pc:docMk/>
            <pc:sldMk cId="2497518153" sldId="260"/>
            <ac:spMk id="8" creationId="{ACB63D2A-CF90-0C6D-FD13-121B429DFDBB}"/>
          </ac:spMkLst>
        </pc:spChg>
        <pc:picChg chg="add del mod">
          <ac:chgData name="Xanthi Andrianou" userId="deb2606c-0fde-4d20-b6c2-0c513d7432e1" providerId="ADAL" clId="{F8788D98-EC6A-4478-A7D1-B335DF217AF5}" dt="2023-03-14T07:53:38.584" v="17" actId="478"/>
          <ac:picMkLst>
            <pc:docMk/>
            <pc:sldMk cId="2497518153" sldId="260"/>
            <ac:picMk id="6" creationId="{D3F3BE29-348A-F161-B2B5-05E24DF9B743}"/>
          </ac:picMkLst>
        </pc:picChg>
        <pc:picChg chg="add del mod">
          <ac:chgData name="Xanthi Andrianou" userId="deb2606c-0fde-4d20-b6c2-0c513d7432e1" providerId="ADAL" clId="{F8788D98-EC6A-4478-A7D1-B335DF217AF5}" dt="2023-03-14T07:55:56.326" v="210"/>
          <ac:picMkLst>
            <pc:docMk/>
            <pc:sldMk cId="2497518153" sldId="260"/>
            <ac:picMk id="10" creationId="{F52053AB-E628-1000-3202-C26484CD0A7D}"/>
          </ac:picMkLst>
        </pc:picChg>
        <pc:picChg chg="add mod">
          <ac:chgData name="Xanthi Andrianou" userId="deb2606c-0fde-4d20-b6c2-0c513d7432e1" providerId="ADAL" clId="{F8788D98-EC6A-4478-A7D1-B335DF217AF5}" dt="2023-03-14T07:57:13.451" v="219" actId="962"/>
          <ac:picMkLst>
            <pc:docMk/>
            <pc:sldMk cId="2497518153" sldId="260"/>
            <ac:picMk id="12" creationId="{C8A72F3B-2DC9-3942-0DB6-F88575C51E6A}"/>
          </ac:picMkLst>
        </pc:picChg>
      </pc:sldChg>
      <pc:sldChg chg="addSp delSp modSp new mod">
        <pc:chgData name="Xanthi Andrianou" userId="deb2606c-0fde-4d20-b6c2-0c513d7432e1" providerId="ADAL" clId="{F8788D98-EC6A-4478-A7D1-B335DF217AF5}" dt="2023-03-14T10:18:41.985" v="228" actId="22"/>
        <pc:sldMkLst>
          <pc:docMk/>
          <pc:sldMk cId="646216990" sldId="261"/>
        </pc:sldMkLst>
        <pc:spChg chg="del">
          <ac:chgData name="Xanthi Andrianou" userId="deb2606c-0fde-4d20-b6c2-0c513d7432e1" providerId="ADAL" clId="{F8788D98-EC6A-4478-A7D1-B335DF217AF5}" dt="2023-03-14T10:18:41.985" v="228" actId="22"/>
          <ac:spMkLst>
            <pc:docMk/>
            <pc:sldMk cId="646216990" sldId="261"/>
            <ac:spMk id="3" creationId="{CFEBB950-6163-7A83-CEB7-CCBA13758604}"/>
          </ac:spMkLst>
        </pc:spChg>
        <pc:picChg chg="add mod ord">
          <ac:chgData name="Xanthi Andrianou" userId="deb2606c-0fde-4d20-b6c2-0c513d7432e1" providerId="ADAL" clId="{F8788D98-EC6A-4478-A7D1-B335DF217AF5}" dt="2023-03-14T10:18:41.985" v="228" actId="22"/>
          <ac:picMkLst>
            <pc:docMk/>
            <pc:sldMk cId="646216990" sldId="261"/>
            <ac:picMk id="6" creationId="{5C1932EB-EF7F-CC03-B600-B64C3527A45B}"/>
          </ac:picMkLst>
        </pc:picChg>
      </pc:sldChg>
    </pc:docChg>
  </pc:docChgLst>
  <pc:docChgLst>
    <pc:chgData name="Katja Siling" userId="S::katja.siling@ecdc.europa.eu::f1dc0580-cf8d-4e80-a1ac-903a1c3a29f7" providerId="AD" clId="Web-{E1E55BB9-741B-4936-E0EE-57426D3C5003}"/>
    <pc:docChg chg="addSld modSld">
      <pc:chgData name="Katja Siling" userId="S::katja.siling@ecdc.europa.eu::f1dc0580-cf8d-4e80-a1ac-903a1c3a29f7" providerId="AD" clId="Web-{E1E55BB9-741B-4936-E0EE-57426D3C5003}" dt="2023-12-06T16:13:46.567" v="7" actId="1076"/>
      <pc:docMkLst>
        <pc:docMk/>
      </pc:docMkLst>
      <pc:sldChg chg="addSp delSp modSp new">
        <pc:chgData name="Katja Siling" userId="S::katja.siling@ecdc.europa.eu::f1dc0580-cf8d-4e80-a1ac-903a1c3a29f7" providerId="AD" clId="Web-{E1E55BB9-741B-4936-E0EE-57426D3C5003}" dt="2023-12-06T16:13:46.567" v="7" actId="1076"/>
        <pc:sldMkLst>
          <pc:docMk/>
          <pc:sldMk cId="2774705262" sldId="263"/>
        </pc:sldMkLst>
        <pc:spChg chg="mod">
          <ac:chgData name="Katja Siling" userId="S::katja.siling@ecdc.europa.eu::f1dc0580-cf8d-4e80-a1ac-903a1c3a29f7" providerId="AD" clId="Web-{E1E55BB9-741B-4936-E0EE-57426D3C5003}" dt="2023-12-06T16:13:13.755" v="4" actId="20577"/>
          <ac:spMkLst>
            <pc:docMk/>
            <pc:sldMk cId="2774705262" sldId="263"/>
            <ac:spMk id="2" creationId="{27BF744F-15D8-CC33-07BC-180EF802045B}"/>
          </ac:spMkLst>
        </pc:spChg>
        <pc:spChg chg="del">
          <ac:chgData name="Katja Siling" userId="S::katja.siling@ecdc.europa.eu::f1dc0580-cf8d-4e80-a1ac-903a1c3a29f7" providerId="AD" clId="Web-{E1E55BB9-741B-4936-E0EE-57426D3C5003}" dt="2023-12-06T16:13:30.723" v="5"/>
          <ac:spMkLst>
            <pc:docMk/>
            <pc:sldMk cId="2774705262" sldId="263"/>
            <ac:spMk id="3" creationId="{71843E43-0953-9746-1C54-5BB20E6A6422}"/>
          </ac:spMkLst>
        </pc:spChg>
        <pc:picChg chg="add mod ord">
          <ac:chgData name="Katja Siling" userId="S::katja.siling@ecdc.europa.eu::f1dc0580-cf8d-4e80-a1ac-903a1c3a29f7" providerId="AD" clId="Web-{E1E55BB9-741B-4936-E0EE-57426D3C5003}" dt="2023-12-06T16:13:46.567" v="7" actId="1076"/>
          <ac:picMkLst>
            <pc:docMk/>
            <pc:sldMk cId="2774705262" sldId="263"/>
            <ac:picMk id="5" creationId="{E5136997-6324-2579-6BD5-87049A76BC5F}"/>
          </ac:picMkLst>
        </pc:picChg>
      </pc:sldChg>
    </pc:docChg>
  </pc:docChgLst>
  <pc:docChgLst>
    <pc:chgData name="Giulia Perego" userId="S::giulia.perego@ecdc.europa.eu::9fe64e90-3b8b-4aef-a0dd-c946dcd93917" providerId="AD" clId="Web-{8201DF7F-393A-331F-3346-2AAC014E83E5}"/>
    <pc:docChg chg="addSld modSld">
      <pc:chgData name="Giulia Perego" userId="S::giulia.perego@ecdc.europa.eu::9fe64e90-3b8b-4aef-a0dd-c946dcd93917" providerId="AD" clId="Web-{8201DF7F-393A-331F-3346-2AAC014E83E5}" dt="2023-11-24T14:04:36.598" v="39"/>
      <pc:docMkLst>
        <pc:docMk/>
      </pc:docMkLst>
      <pc:sldChg chg="modSp">
        <pc:chgData name="Giulia Perego" userId="S::giulia.perego@ecdc.europa.eu::9fe64e90-3b8b-4aef-a0dd-c946dcd93917" providerId="AD" clId="Web-{8201DF7F-393A-331F-3346-2AAC014E83E5}" dt="2023-11-24T13:58:11.785" v="2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8201DF7F-393A-331F-3346-2AAC014E83E5}" dt="2023-11-24T13:58:11.78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">
        <pc:chgData name="Giulia Perego" userId="S::giulia.perego@ecdc.europa.eu::9fe64e90-3b8b-4aef-a0dd-c946dcd93917" providerId="AD" clId="Web-{8201DF7F-393A-331F-3346-2AAC014E83E5}" dt="2023-11-24T14:02:03.145" v="25" actId="20577"/>
        <pc:sldMkLst>
          <pc:docMk/>
          <pc:sldMk cId="2297795864" sldId="257"/>
        </pc:sldMkLst>
        <pc:spChg chg="mod">
          <ac:chgData name="Giulia Perego" userId="S::giulia.perego@ecdc.europa.eu::9fe64e90-3b8b-4aef-a0dd-c946dcd93917" providerId="AD" clId="Web-{8201DF7F-393A-331F-3346-2AAC014E83E5}" dt="2023-11-24T14:02:03.145" v="25" actId="20577"/>
          <ac:spMkLst>
            <pc:docMk/>
            <pc:sldMk cId="2297795864" sldId="257"/>
            <ac:spMk id="2" creationId="{C50006A7-FC8B-B3A0-D057-6BE75D36334A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0:18.723" v="10"/>
          <ac:spMkLst>
            <pc:docMk/>
            <pc:sldMk cId="2297795864" sldId="257"/>
            <ac:spMk id="3" creationId="{36B04447-5E5C-61D3-B7BE-0706B119655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1:27.364" v="17" actId="1076"/>
          <ac:picMkLst>
            <pc:docMk/>
            <pc:sldMk cId="2297795864" sldId="257"/>
            <ac:picMk id="5" creationId="{928D41C2-EBD9-0E72-1A7D-F5C7611BBAE1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2:43.020" v="30" actId="1076"/>
        <pc:sldMkLst>
          <pc:docMk/>
          <pc:sldMk cId="1305558467" sldId="258"/>
        </pc:sldMkLst>
        <pc:spChg chg="mod">
          <ac:chgData name="Giulia Perego" userId="S::giulia.perego@ecdc.europa.eu::9fe64e90-3b8b-4aef-a0dd-c946dcd93917" providerId="AD" clId="Web-{8201DF7F-393A-331F-3346-2AAC014E83E5}" dt="2023-11-24T14:02:10.223" v="27" actId="20577"/>
          <ac:spMkLst>
            <pc:docMk/>
            <pc:sldMk cId="1305558467" sldId="258"/>
            <ac:spMk id="2" creationId="{8ABD7583-0D86-AABE-3A97-46465EEE289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2:38.020" v="28"/>
          <ac:spMkLst>
            <pc:docMk/>
            <pc:sldMk cId="1305558467" sldId="258"/>
            <ac:spMk id="3" creationId="{49CAAB53-C49E-4748-229B-103A9D06017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2:43.020" v="30" actId="1076"/>
          <ac:picMkLst>
            <pc:docMk/>
            <pc:sldMk cId="1305558467" sldId="258"/>
            <ac:picMk id="5" creationId="{088B53EF-3DBD-70AA-0ABF-10E7B9A54A4C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3:45.911" v="35"/>
        <pc:sldMkLst>
          <pc:docMk/>
          <pc:sldMk cId="3121446193" sldId="259"/>
        </pc:sldMkLst>
        <pc:spChg chg="mod">
          <ac:chgData name="Giulia Perego" userId="S::giulia.perego@ecdc.europa.eu::9fe64e90-3b8b-4aef-a0dd-c946dcd93917" providerId="AD" clId="Web-{8201DF7F-393A-331F-3346-2AAC014E83E5}" dt="2023-11-24T14:03:21.739" v="34" actId="20577"/>
          <ac:spMkLst>
            <pc:docMk/>
            <pc:sldMk cId="3121446193" sldId="259"/>
            <ac:spMk id="2" creationId="{B343AD25-C19E-2B4B-9FF7-B5F161E1B53D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3:45.911" v="35"/>
          <ac:spMkLst>
            <pc:docMk/>
            <pc:sldMk cId="3121446193" sldId="259"/>
            <ac:spMk id="3" creationId="{928449AC-8938-1320-F3B7-D509BA7CAB63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3:45.911" v="35"/>
          <ac:picMkLst>
            <pc:docMk/>
            <pc:sldMk cId="3121446193" sldId="259"/>
            <ac:picMk id="5" creationId="{A543445A-BA56-5F08-C3B5-047E9AB7C5A3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4:36.598" v="39"/>
        <pc:sldMkLst>
          <pc:docMk/>
          <pc:sldMk cId="1723982303" sldId="260"/>
        </pc:sldMkLst>
        <pc:spChg chg="mod">
          <ac:chgData name="Giulia Perego" userId="S::giulia.perego@ecdc.europa.eu::9fe64e90-3b8b-4aef-a0dd-c946dcd93917" providerId="AD" clId="Web-{8201DF7F-393A-331F-3346-2AAC014E83E5}" dt="2023-11-24T14:04:06.755" v="38" actId="20577"/>
          <ac:spMkLst>
            <pc:docMk/>
            <pc:sldMk cId="1723982303" sldId="260"/>
            <ac:spMk id="2" creationId="{4BD88543-FC5D-14A6-B285-0548C3CD2DB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4:36.598" v="39"/>
          <ac:spMkLst>
            <pc:docMk/>
            <pc:sldMk cId="1723982303" sldId="260"/>
            <ac:spMk id="3" creationId="{CEF70F5B-4DAB-33CF-1B7F-05E687A89111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4:36.598" v="39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name="Juliana Reyes" userId="S::juliana.reyes@ecdc.europa.eu::5929c9c2-bce6-4d5d-8950-9b8a219e1737" providerId="AD" clId="Web-{BCCF177C-489E-A4A1-2A9D-A64073808FEC}"/>
    <pc:docChg chg="modSld">
      <pc:chgData name="Juliana Reyes" userId="S::juliana.reyes@ecdc.europa.eu::5929c9c2-bce6-4d5d-8950-9b8a219e1737" providerId="AD" clId="Web-{BCCF177C-489E-A4A1-2A9D-A64073808FEC}" dt="2023-04-19T12:24:36.150" v="0" actId="20577"/>
      <pc:docMkLst>
        <pc:docMk/>
      </pc:docMkLst>
      <pc:sldChg chg="modSp">
        <pc:chgData name="Juliana Reyes" userId="S::juliana.reyes@ecdc.europa.eu::5929c9c2-bce6-4d5d-8950-9b8a219e1737" providerId="AD" clId="Web-{BCCF177C-489E-A4A1-2A9D-A64073808FEC}" dt="2023-04-19T12:24:36.15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BCCF177C-489E-A4A1-2A9D-A64073808FEC}" dt="2023-04-19T12:24:36.15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9EDE7F0B-B82E-4DD0-B35B-4F3B2053E383}"/>
    <pc:docChg chg="custSel addSld delSld modSld">
      <pc:chgData name="Laura Espinosa" userId="aa594515-41af-4434-a66c-8acf261628e2" providerId="ADAL" clId="{9EDE7F0B-B82E-4DD0-B35B-4F3B2053E383}" dt="2023-06-07T10:11:08.378" v="28" actId="1076"/>
      <pc:docMkLst>
        <pc:docMk/>
      </pc:docMkLst>
      <pc:sldChg chg="del">
        <pc:chgData name="Laura Espinosa" userId="aa594515-41af-4434-a66c-8acf261628e2" providerId="ADAL" clId="{9EDE7F0B-B82E-4DD0-B35B-4F3B2053E383}" dt="2023-06-07T10:09:32.521" v="1" actId="47"/>
        <pc:sldMkLst>
          <pc:docMk/>
          <pc:sldMk cId="659878180" sldId="260"/>
        </pc:sldMkLst>
      </pc:sldChg>
      <pc:sldChg chg="del">
        <pc:chgData name="Laura Espinosa" userId="aa594515-41af-4434-a66c-8acf261628e2" providerId="ADAL" clId="{9EDE7F0B-B82E-4DD0-B35B-4F3B2053E383}" dt="2023-06-07T10:09:33.403" v="2" actId="47"/>
        <pc:sldMkLst>
          <pc:docMk/>
          <pc:sldMk cId="1381865732" sldId="261"/>
        </pc:sldMkLst>
      </pc:sldChg>
      <pc:sldChg chg="addSp delSp modSp add mod">
        <pc:chgData name="Laura Espinosa" userId="aa594515-41af-4434-a66c-8acf261628e2" providerId="ADAL" clId="{9EDE7F0B-B82E-4DD0-B35B-4F3B2053E383}" dt="2023-06-07T10:10:02.57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9EDE7F0B-B82E-4DD0-B35B-4F3B2053E383}" dt="2023-06-07T10:09:37.066" v="5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9EDE7F0B-B82E-4DD0-B35B-4F3B2053E383}" dt="2023-06-07T10:10:02.579" v="16" actId="14100"/>
          <ac:picMkLst>
            <pc:docMk/>
            <pc:sldMk cId="1612431609" sldId="276"/>
            <ac:picMk id="5" creationId="{CF307142-61C5-42DF-77BF-4379C4419559}"/>
          </ac:picMkLst>
        </pc:picChg>
        <pc:picChg chg="del">
          <ac:chgData name="Laura Espinosa" userId="aa594515-41af-4434-a66c-8acf261628e2" providerId="ADAL" clId="{9EDE7F0B-B82E-4DD0-B35B-4F3B2053E383}" dt="2023-06-07T10:09:47.492" v="12" actId="478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0:33.484" v="22" actId="1076"/>
        <pc:sldMkLst>
          <pc:docMk/>
          <pc:sldMk cId="3711122494" sldId="277"/>
        </pc:sldMkLst>
        <pc:spChg chg="mod">
          <ac:chgData name="Laura Espinosa" userId="aa594515-41af-4434-a66c-8acf261628e2" providerId="ADAL" clId="{9EDE7F0B-B82E-4DD0-B35B-4F3B2053E383}" dt="2023-06-07T10:09:40.940" v="8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9EDE7F0B-B82E-4DD0-B35B-4F3B2053E383}" dt="2023-06-07T10:10:33.484" v="22" actId="1076"/>
          <ac:picMkLst>
            <pc:docMk/>
            <pc:sldMk cId="3711122494" sldId="277"/>
            <ac:picMk id="5" creationId="{ED57FFF2-3FFD-C665-348F-75E3F125E349}"/>
          </ac:picMkLst>
        </pc:picChg>
        <pc:picChg chg="del">
          <ac:chgData name="Laura Espinosa" userId="aa594515-41af-4434-a66c-8acf261628e2" providerId="ADAL" clId="{9EDE7F0B-B82E-4DD0-B35B-4F3B2053E383}" dt="2023-06-07T10:10:07.566" v="17" actId="478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1:08.378" v="28" actId="1076"/>
        <pc:sldMkLst>
          <pc:docMk/>
          <pc:sldMk cId="1327062939" sldId="279"/>
        </pc:sldMkLst>
        <pc:spChg chg="mod">
          <ac:chgData name="Laura Espinosa" userId="aa594515-41af-4434-a66c-8acf261628e2" providerId="ADAL" clId="{9EDE7F0B-B82E-4DD0-B35B-4F3B2053E383}" dt="2023-06-07T10:09:44.577" v="11" actId="20577"/>
          <ac:spMkLst>
            <pc:docMk/>
            <pc:sldMk cId="1327062939" sldId="279"/>
            <ac:spMk id="2" creationId="{8481F693-590A-2559-FA34-774FBF229BD5}"/>
          </ac:spMkLst>
        </pc:spChg>
        <pc:picChg chg="add mod">
          <ac:chgData name="Laura Espinosa" userId="aa594515-41af-4434-a66c-8acf261628e2" providerId="ADAL" clId="{9EDE7F0B-B82E-4DD0-B35B-4F3B2053E383}" dt="2023-06-07T10:11:08.378" v="28" actId="1076"/>
          <ac:picMkLst>
            <pc:docMk/>
            <pc:sldMk cId="1327062939" sldId="279"/>
            <ac:picMk id="5" creationId="{93C6D5C5-2166-FAEB-FFD8-D2770F07C4DD}"/>
          </ac:picMkLst>
        </pc:picChg>
        <pc:picChg chg="del">
          <ac:chgData name="Laura Espinosa" userId="aa594515-41af-4434-a66c-8acf261628e2" providerId="ADAL" clId="{9EDE7F0B-B82E-4DD0-B35B-4F3B2053E383}" dt="2023-06-07T10:10:37.554" v="23" actId="478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Xanthi Andrianou" userId="deb2606c-0fde-4d20-b6c2-0c513d7432e1" providerId="ADAL" clId="{63A20A4A-872E-44B5-BCA1-412117A2FDAD}"/>
    <pc:docChg chg="custSel addSld delSld modSld">
      <pc:chgData name="Xanthi Andrianou" userId="deb2606c-0fde-4d20-b6c2-0c513d7432e1" providerId="ADAL" clId="{63A20A4A-872E-44B5-BCA1-412117A2FDAD}" dt="2023-03-09T09:15:24.873" v="9" actId="680"/>
      <pc:docMkLst>
        <pc:docMk/>
      </pc:docMkLst>
      <pc:sldChg chg="modSp mod">
        <pc:chgData name="Xanthi Andrianou" userId="deb2606c-0fde-4d20-b6c2-0c513d7432e1" providerId="ADAL" clId="{63A20A4A-872E-44B5-BCA1-412117A2FDAD}" dt="2023-03-09T09:14:47.149" v="1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3A20A4A-872E-44B5-BCA1-412117A2FDAD}" dt="2023-03-09T09:14:47.1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Xanthi Andrianou" userId="deb2606c-0fde-4d20-b6c2-0c513d7432e1" providerId="ADAL" clId="{63A20A4A-872E-44B5-BCA1-412117A2FDAD}" dt="2023-03-09T09:15:23.733" v="8" actId="680"/>
        <pc:sldMkLst>
          <pc:docMk/>
          <pc:sldMk cId="87545794" sldId="257"/>
        </pc:sldMkLst>
      </pc:sldChg>
      <pc:sldChg chg="new">
        <pc:chgData name="Xanthi Andrianou" userId="deb2606c-0fde-4d20-b6c2-0c513d7432e1" providerId="ADAL" clId="{63A20A4A-872E-44B5-BCA1-412117A2FDAD}" dt="2023-03-09T09:15:24.873" v="9" actId="680"/>
        <pc:sldMkLst>
          <pc:docMk/>
          <pc:sldMk cId="457857481" sldId="258"/>
        </pc:sldMkLst>
      </pc:sldChg>
      <pc:sldChg chg="del">
        <pc:chgData name="Xanthi Andrianou" userId="deb2606c-0fde-4d20-b6c2-0c513d7432e1" providerId="ADAL" clId="{63A20A4A-872E-44B5-BCA1-412117A2FDAD}" dt="2023-03-09T09:15:21.086" v="7" actId="47"/>
        <pc:sldMkLst>
          <pc:docMk/>
          <pc:sldMk cId="2389323327" sldId="259"/>
        </pc:sldMkLst>
      </pc:sldChg>
      <pc:sldChg chg="delSp del mod">
        <pc:chgData name="Xanthi Andrianou" userId="deb2606c-0fde-4d20-b6c2-0c513d7432e1" providerId="ADAL" clId="{63A20A4A-872E-44B5-BCA1-412117A2FDAD}" dt="2023-03-09T09:15:18.557" v="4" actId="47"/>
        <pc:sldMkLst>
          <pc:docMk/>
          <pc:sldMk cId="1612431609" sldId="276"/>
        </pc:sldMkLst>
        <pc:picChg chg="del">
          <ac:chgData name="Xanthi Andrianou" userId="deb2606c-0fde-4d20-b6c2-0c513d7432e1" providerId="ADAL" clId="{63A20A4A-872E-44B5-BCA1-412117A2FDAD}" dt="2023-03-09T09:15:15.271" v="3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delSp del mod">
        <pc:chgData name="Xanthi Andrianou" userId="deb2606c-0fde-4d20-b6c2-0c513d7432e1" providerId="ADAL" clId="{63A20A4A-872E-44B5-BCA1-412117A2FDAD}" dt="2023-03-09T09:15:19.099" v="5" actId="47"/>
        <pc:sldMkLst>
          <pc:docMk/>
          <pc:sldMk cId="3711122494" sldId="277"/>
        </pc:sldMkLst>
        <pc:picChg chg="del">
          <ac:chgData name="Xanthi Andrianou" userId="deb2606c-0fde-4d20-b6c2-0c513d7432e1" providerId="ADAL" clId="{63A20A4A-872E-44B5-BCA1-412117A2FDAD}" dt="2023-03-09T09:15:11.964" v="2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del">
        <pc:chgData name="Xanthi Andrianou" userId="deb2606c-0fde-4d20-b6c2-0c513d7432e1" providerId="ADAL" clId="{63A20A4A-872E-44B5-BCA1-412117A2FDAD}" dt="2023-03-09T09:15:19.529" v="6" actId="47"/>
        <pc:sldMkLst>
          <pc:docMk/>
          <pc:sldMk cId="1327062939" sldId="2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50, 2023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FF0C-F6F8-7091-C75F-1E340BC1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64348" cy="951722"/>
          </a:xfrm>
        </p:spPr>
        <p:txBody>
          <a:bodyPr>
            <a:noAutofit/>
          </a:bodyPr>
          <a:lstStyle/>
          <a:p>
            <a:r>
              <a:rPr lang="en-GB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Proportion</a:t>
            </a:r>
            <a:r>
              <a:rPr lang="en-GB" i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of sequences belonging to BA.2.86 lineages per sample collection week, reported by EU/EEA countries to GISAID </a:t>
            </a:r>
            <a:r>
              <a:rPr lang="en-GB" i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EpiCoV</a:t>
            </a:r>
            <a:r>
              <a:rPr lang="en-GB" i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as of </a:t>
            </a:r>
            <a:r>
              <a:rPr lang="en-GB">
                <a:solidFill>
                  <a:srgbClr val="000000"/>
                </a:solidFill>
                <a:latin typeface="Tahoma"/>
                <a:ea typeface="Tahoma"/>
                <a:cs typeface="Tahoma"/>
              </a:rPr>
              <a:t>11</a:t>
            </a:r>
            <a:r>
              <a:rPr lang="en-GB" i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December 2023</a:t>
            </a:r>
            <a:endParaRPr lang="en-GB">
              <a:latin typeface="Tahoma"/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D2BA7-0C37-DAB2-28A9-60090D23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BBF62-659C-33E1-B96E-A125B8C2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052" y="1427480"/>
            <a:ext cx="3940595" cy="48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3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E18E-C43C-D8AB-019F-C85E6E67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Diphtheria cases reported to </a:t>
            </a:r>
            <a:r>
              <a:rPr lang="en-GB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TESSy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by pathogen and month of reporting, January 2022 - December 2023</a:t>
            </a:r>
            <a:endParaRPr lang="en-US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97CF0-38E8-7725-D82B-9DEBAA06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 descr="Diphtheria cases reported to TESSy by pathogen and month of reporting,  January 2022 - December 2023.">
            <a:extLst>
              <a:ext uri="{FF2B5EF4-FFF2-40B4-BE49-F238E27FC236}">
                <a16:creationId xmlns:a16="http://schemas.microsoft.com/office/drawing/2014/main" id="{91D42F75-03BE-539C-0095-BD080CE4E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875" y="1712451"/>
            <a:ext cx="6369575" cy="452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7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858B-3C56-2307-FD94-4F38A901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Countries/territories reporting dengue cases since the beginning of 2023 and as of December 2023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324A0-2F97-3D48-DAF1-B48CA3E9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 descr="Countries/territories reporting dengue cases since the beginning of 2023 and as of December 2023.">
            <a:extLst>
              <a:ext uri="{FF2B5EF4-FFF2-40B4-BE49-F238E27FC236}">
                <a16:creationId xmlns:a16="http://schemas.microsoft.com/office/drawing/2014/main" id="{5D51BF73-977D-8DD1-08BB-2B7F34ACA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86" y="1175658"/>
            <a:ext cx="9078324" cy="552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4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4278-E7CC-B198-EC45-E6B70A10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12-month dengue virus disease case notification rate per </a:t>
            </a:r>
            <a:br>
              <a:rPr lang="en-GB" dirty="0">
                <a:latin typeface="Tahoma"/>
                <a:ea typeface="Tahoma"/>
                <a:cs typeface="Tahoma"/>
              </a:rPr>
            </a:br>
            <a:r>
              <a:rPr lang="en-GB" dirty="0">
                <a:latin typeface="Tahoma"/>
                <a:ea typeface="Tahoma"/>
                <a:cs typeface="Tahoma"/>
              </a:rPr>
              <a:t>100 000 population, December 2022-November 2023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B5818-A4A8-BF40-AB76-70257FA3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050" name="Picture 2" descr="12-month dengue virus disease case notification rate per 100 000 population, December 2022-November 2023">
            <a:extLst>
              <a:ext uri="{FF2B5EF4-FFF2-40B4-BE49-F238E27FC236}">
                <a16:creationId xmlns:a16="http://schemas.microsoft.com/office/drawing/2014/main" id="{6700D526-2B41-50CF-2D12-1DA70E905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36" y="1175658"/>
            <a:ext cx="9129088" cy="55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91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2833-ABCC-1531-8217-83C7B966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Three-month dengue virus disease case notification rate per 100 000 population, September-November 2023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72A06-A1AE-EFC7-5E16-0E01D54C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3074" name="Picture 2" descr="Three-month dengue virus disease case notification rate per 100 000 population, September-November 2023">
            <a:extLst>
              <a:ext uri="{FF2B5EF4-FFF2-40B4-BE49-F238E27FC236}">
                <a16:creationId xmlns:a16="http://schemas.microsoft.com/office/drawing/2014/main" id="{0DB05C2F-9890-3503-5B5B-BB737EFD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30" y="1175658"/>
            <a:ext cx="9108540" cy="55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6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B806-022F-F0DA-4378-21C8D128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Countries/territories reporting Chikungunya cases since the beginning of 2023 and as of December 2023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B39B-E382-EF52-3D75-8939F5FB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098" name="Picture 2" descr="Countries/territories reporting Chikungunya cases since the beginning of 2023 and as of December 2023.">
            <a:extLst>
              <a:ext uri="{FF2B5EF4-FFF2-40B4-BE49-F238E27FC236}">
                <a16:creationId xmlns:a16="http://schemas.microsoft.com/office/drawing/2014/main" id="{6F0F345B-6A1D-1729-A148-DE5C2D082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37" y="1175658"/>
            <a:ext cx="8717726" cy="53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0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CF20-D91B-1809-5AC9-4C9E489A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>
                <a:effectLst/>
              </a:rPr>
            </a:br>
            <a:r>
              <a:rPr lang="en-GB">
                <a:effectLst/>
              </a:rPr>
              <a:t>12-month Chikungunya virus disease case notification rate per 100 000 population, December 2022-November 2023</a:t>
            </a:r>
            <a:br>
              <a:rPr lang="en-GB">
                <a:effectLst/>
              </a:rPr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1A47F-47BC-C33F-FB7D-3919002E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122" name="Picture 2" descr="12-month Chikungunya virus disease case notification rate per 100 000 population, December 2022-November 2023">
            <a:extLst>
              <a:ext uri="{FF2B5EF4-FFF2-40B4-BE49-F238E27FC236}">
                <a16:creationId xmlns:a16="http://schemas.microsoft.com/office/drawing/2014/main" id="{FC8D8423-104C-BA81-B308-7587028C6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12" y="1175658"/>
            <a:ext cx="9094425" cy="553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96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4ECA-E264-FB17-195B-FB1F6151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Three-month Chikungunya virus disease case notification rate per 100 000 population, September-November 2023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5722A-2E14-D487-8281-5E0D380C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146" name="Picture 2" descr="Three-month Chikungunya virus disease case notification rate per 100 000 population, September-November 2023">
            <a:extLst>
              <a:ext uri="{FF2B5EF4-FFF2-40B4-BE49-F238E27FC236}">
                <a16:creationId xmlns:a16="http://schemas.microsoft.com/office/drawing/2014/main" id="{C2DE1C0E-F390-3226-DE7D-7F5EE4673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89" y="1175658"/>
            <a:ext cx="9149422" cy="55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781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0" ma:contentTypeDescription="Create a new document." ma:contentTypeScope="" ma:versionID="25487ca4aed32ada196a0f791a487953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d95950600a1f664889833a5d8925b11b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457;#Epidemic intelligence|0d4249dd-f51a-4f01-af69-6ba5ed704b1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Props1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CC81F65-DC3E-444D-BE81-8049485C4E90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Theme_ECDC</vt:lpstr>
      <vt:lpstr>Reusable maps and graphs from ECDC Communicable Disease Threats Report  Week 50, 2023 </vt:lpstr>
      <vt:lpstr>Proportion of sequences belonging to BA.2.86 lineages per sample collection week, reported by EU/EEA countries to GISAID EpiCoV as of 11 December 2023</vt:lpstr>
      <vt:lpstr>Diphtheria cases reported to TESSy by pathogen and month of reporting, January 2022 - December 2023</vt:lpstr>
      <vt:lpstr>Countries/territories reporting dengue cases since the beginning of 2023 and as of December 2023</vt:lpstr>
      <vt:lpstr>12-month dengue virus disease case notification rate per  100 000 population, December 2022-November 2023</vt:lpstr>
      <vt:lpstr>Three-month dengue virus disease case notification rate per 100 000 population, September-November 2023</vt:lpstr>
      <vt:lpstr>Countries/territories reporting Chikungunya cases since the beginning of 2023 and as of December 2023</vt:lpstr>
      <vt:lpstr> 12-month Chikungunya virus disease case notification rate per 100 000 population, December 2022-November 2023 </vt:lpstr>
      <vt:lpstr>Three-month Chikungunya virus disease case notification rate per 100 000 population, September-November 2023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revision>12</cp:revision>
  <cp:lastPrinted>2017-03-24T07:50:18Z</cp:lastPrinted>
  <dcterms:created xsi:type="dcterms:W3CDTF">2015-11-05T13:02:54Z</dcterms:created>
  <dcterms:modified xsi:type="dcterms:W3CDTF">2023-12-15T14:48:39Z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