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304" r:id="rId11"/>
    <p:sldId id="305" r:id="rId12"/>
    <p:sldId id="306" r:id="rId13"/>
    <p:sldId id="307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105" d="100"/>
          <a:sy n="105" d="100"/>
        </p:scale>
        <p:origin x="10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06/12/2019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49,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4 December </a:t>
            </a: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7" t="3673" r="6776" b="7512"/>
          <a:stretch/>
        </p:blipFill>
        <p:spPr>
          <a:xfrm>
            <a:off x="859536" y="658368"/>
            <a:ext cx="9290304" cy="58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Uganda,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4 December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28" y="637235"/>
            <a:ext cx="9484671" cy="583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Uganda,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as of </a:t>
            </a:r>
            <a:r>
              <a:rPr lang="en-GB" sz="1600" dirty="0" smtClean="0">
                <a:solidFill>
                  <a:prstClr val="black"/>
                </a:solidFill>
              </a:rPr>
              <a:t>4 December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2212" r="2089" b="2114"/>
          <a:stretch/>
        </p:blipFill>
        <p:spPr>
          <a:xfrm>
            <a:off x="1910402" y="541990"/>
            <a:ext cx="7872164" cy="60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Distribution of confirmed cases of MERS-CoV by place of infection and month of onset, </a:t>
            </a:r>
            <a:br>
              <a:rPr lang="en-GB" sz="1800" dirty="0"/>
            </a:br>
            <a:r>
              <a:rPr lang="en-GB" sz="1800" dirty="0"/>
              <a:t>March </a:t>
            </a:r>
            <a:r>
              <a:rPr lang="en-GB" sz="1800" dirty="0" smtClean="0"/>
              <a:t>2012–2 December 2019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940634"/>
            <a:ext cx="10592780" cy="5534908"/>
          </a:xfrm>
        </p:spPr>
      </p:pic>
    </p:spTree>
    <p:extLst>
      <p:ext uri="{BB962C8B-B14F-4D97-AF65-F5344CB8AC3E}">
        <p14:creationId xmlns:p14="http://schemas.microsoft.com/office/powerpoint/2010/main" val="310378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probable region of infection and exposure, April </a:t>
            </a:r>
            <a:r>
              <a:rPr lang="en-GB" sz="1800" dirty="0" smtClean="0"/>
              <a:t>2012–2 December </a:t>
            </a:r>
            <a:r>
              <a:rPr lang="en-GB" sz="1800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74" y="1008087"/>
            <a:ext cx="7292388" cy="563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4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country of infection and year, </a:t>
            </a:r>
            <a:r>
              <a:rPr lang="en-GB" sz="1800" dirty="0" smtClean="0"/>
              <a:t>April 2012–2 December 2019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36" y="1050201"/>
            <a:ext cx="7146914" cy="55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9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Geographical distribution of confirmed MERS-CoV cases by reporting </a:t>
            </a:r>
            <a:r>
              <a:rPr lang="en-GB" sz="1800" dirty="0" smtClean="0"/>
              <a:t>country,</a:t>
            </a:r>
            <a:br>
              <a:rPr lang="en-GB" sz="1800" dirty="0" smtClean="0"/>
            </a:br>
            <a:r>
              <a:rPr lang="en-GB" sz="1800" dirty="0"/>
              <a:t>April </a:t>
            </a:r>
            <a:r>
              <a:rPr lang="en-GB" sz="1800" dirty="0" smtClean="0"/>
              <a:t>2012–2 December 2019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25281"/>
          <a:stretch/>
        </p:blipFill>
        <p:spPr>
          <a:xfrm>
            <a:off x="635428" y="1077363"/>
            <a:ext cx="9674230" cy="53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9291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376727eb-354b-45e4-998d-f84ea079474e"/>
    <ds:schemaRef ds:uri="http://purl.org/dc/dcmitype/"/>
    <ds:schemaRef ds:uri="d23a570b-d7a9-49ca-a34c-8afb8206b4bf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21835</TotalTime>
  <Words>145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49, 2019 </vt:lpstr>
      <vt:lpstr>PowerPoint Presentation</vt:lpstr>
      <vt:lpstr>Ebola Virus Disease case distribution in DRC and Uganda, as of 4 December 2019</vt:lpstr>
      <vt:lpstr>PowerPoint Presentation</vt:lpstr>
      <vt:lpstr>Distribution of confirmed cases of MERS-CoV by place of infection and month of onset,  March 2012–2 December 2019 </vt:lpstr>
      <vt:lpstr>Geographical distribution of confirmed MERS-CoV cases by probable region of infection and exposure, April 2012–2 December 2019</vt:lpstr>
      <vt:lpstr>Geographical distribution of confirmed MERS-CoV cases by country of infection and year, April 2012–2 December 2019</vt:lpstr>
      <vt:lpstr>Geographical distribution of confirmed MERS-CoV cases by reporting country, April 2012–2 December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1743</cp:revision>
  <cp:lastPrinted>2017-03-24T07:50:18Z</cp:lastPrinted>
  <dcterms:created xsi:type="dcterms:W3CDTF">2015-11-05T13:02:54Z</dcterms:created>
  <dcterms:modified xsi:type="dcterms:W3CDTF">2019-12-06T13:33:18Z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