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9"/>
  </p:notesMasterIdLst>
  <p:handoutMasterIdLst>
    <p:handoutMasterId r:id="rId10"/>
  </p:handoutMasterIdLst>
  <p:sldIdLst>
    <p:sldId id="256" r:id="rId7"/>
    <p:sldId id="261" r:id="rId8"/>
  </p:sldIdLst>
  <p:sldSz cx="12192000" cy="6858000"/>
  <p:notesSz cx="7010400" cy="9296400"/>
  <p:custDataLst>
    <p:tags r:id="rId11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Crawford" userId="S::katerina.crawford@ecdc.europa.eu::80663c0f-fe5c-482e-a7e0-019a3b7b2e6d" providerId="AD" clId="Web-{4152281B-A0A8-ECA7-2093-036783D28BE0}"/>
    <pc:docChg chg="addSld modSld">
      <pc:chgData name="Katerina Crawford" userId="S::katerina.crawford@ecdc.europa.eu::80663c0f-fe5c-482e-a7e0-019a3b7b2e6d" providerId="AD" clId="Web-{4152281B-A0A8-ECA7-2093-036783D28BE0}" dt="2023-09-28T09:52:46.890" v="19" actId="14100"/>
      <pc:docMkLst>
        <pc:docMk/>
      </pc:docMkLst>
      <pc:sldChg chg="addSp delSp modSp new">
        <pc:chgData name="Katerina Crawford" userId="S::katerina.crawford@ecdc.europa.eu::80663c0f-fe5c-482e-a7e0-019a3b7b2e6d" providerId="AD" clId="Web-{4152281B-A0A8-ECA7-2093-036783D28BE0}" dt="2023-09-28T09:51:28.264" v="10" actId="1076"/>
        <pc:sldMkLst>
          <pc:docMk/>
          <pc:sldMk cId="919335919" sldId="257"/>
        </pc:sldMkLst>
        <pc:spChg chg="mod">
          <ac:chgData name="Katerina Crawford" userId="S::katerina.crawford@ecdc.europa.eu::80663c0f-fe5c-482e-a7e0-019a3b7b2e6d" providerId="AD" clId="Web-{4152281B-A0A8-ECA7-2093-036783D28BE0}" dt="2023-09-28T09:49:14.153" v="7" actId="1076"/>
          <ac:spMkLst>
            <pc:docMk/>
            <pc:sldMk cId="919335919" sldId="257"/>
            <ac:spMk id="2" creationId="{B118230C-D480-0893-263C-49E43E75F724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1:19.733" v="8"/>
          <ac:spMkLst>
            <pc:docMk/>
            <pc:sldMk cId="919335919" sldId="257"/>
            <ac:spMk id="3" creationId="{C8744529-1983-C041-5E91-1B2856B4BE39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1:28.264" v="10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addSp delSp modSp new">
        <pc:chgData name="Katerina Crawford" userId="S::katerina.crawford@ecdc.europa.eu::80663c0f-fe5c-482e-a7e0-019a3b7b2e6d" providerId="AD" clId="Web-{4152281B-A0A8-ECA7-2093-036783D28BE0}" dt="2023-09-28T09:52:46.890" v="19" actId="14100"/>
        <pc:sldMkLst>
          <pc:docMk/>
          <pc:sldMk cId="3563415366" sldId="258"/>
        </pc:sldMkLst>
        <pc:spChg chg="mod">
          <ac:chgData name="Katerina Crawford" userId="S::katerina.crawford@ecdc.europa.eu::80663c0f-fe5c-482e-a7e0-019a3b7b2e6d" providerId="AD" clId="Web-{4152281B-A0A8-ECA7-2093-036783D28BE0}" dt="2023-09-28T09:52:05.546" v="13" actId="20577"/>
          <ac:spMkLst>
            <pc:docMk/>
            <pc:sldMk cId="3563415366" sldId="258"/>
            <ac:spMk id="2" creationId="{9EE10857-2D24-8AA2-B973-C43B5A86203A}"/>
          </ac:spMkLst>
        </pc:spChg>
        <pc:spChg chg="del">
          <ac:chgData name="Katerina Crawford" userId="S::katerina.crawford@ecdc.europa.eu::80663c0f-fe5c-482e-a7e0-019a3b7b2e6d" providerId="AD" clId="Web-{4152281B-A0A8-ECA7-2093-036783D28BE0}" dt="2023-09-28T09:52:23.312" v="14"/>
          <ac:spMkLst>
            <pc:docMk/>
            <pc:sldMk cId="3563415366" sldId="258"/>
            <ac:spMk id="3" creationId="{801F9CA7-3604-43F0-571D-BC550A1AFC9D}"/>
          </ac:spMkLst>
        </pc:spChg>
        <pc:picChg chg="add mod ord">
          <ac:chgData name="Katerina Crawford" userId="S::katerina.crawford@ecdc.europa.eu::80663c0f-fe5c-482e-a7e0-019a3b7b2e6d" providerId="AD" clId="Web-{4152281B-A0A8-ECA7-2093-036783D28BE0}" dt="2023-09-28T09:52:46.890" v="19" actId="14100"/>
          <ac:picMkLst>
            <pc:docMk/>
            <pc:sldMk cId="3563415366" sldId="258"/>
            <ac:picMk id="5" creationId="{3C6CC5BD-110B-0BB1-5D27-F93BC7E035F8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Grazina Mirinaviciute" userId="badb3164-3f3f-4e72-ad8c-955371e463db" providerId="ADAL" clId="{1A13FE87-5A72-45A4-94AD-1D92EF74AFF1}"/>
    <pc:docChg chg="modSld">
      <pc:chgData name="Grazina Mirinaviciute" userId="badb3164-3f3f-4e72-ad8c-955371e463db" providerId="ADAL" clId="{1A13FE87-5A72-45A4-94AD-1D92EF74AFF1}" dt="2023-09-29T09:38:00.742" v="1" actId="14100"/>
      <pc:docMkLst>
        <pc:docMk/>
      </pc:docMkLst>
      <pc:sldChg chg="modSp mod">
        <pc:chgData name="Grazina Mirinaviciute" userId="badb3164-3f3f-4e72-ad8c-955371e463db" providerId="ADAL" clId="{1A13FE87-5A72-45A4-94AD-1D92EF74AFF1}" dt="2023-09-29T09:38:00.742" v="1" actId="14100"/>
        <pc:sldMkLst>
          <pc:docMk/>
          <pc:sldMk cId="1776460217" sldId="259"/>
        </pc:sldMkLst>
        <pc:picChg chg="mod">
          <ac:chgData name="Grazina Mirinaviciute" userId="badb3164-3f3f-4e72-ad8c-955371e463db" providerId="ADAL" clId="{1A13FE87-5A72-45A4-94AD-1D92EF74AFF1}" dt="2023-09-29T09:38:00.742" v="1" actId="14100"/>
          <ac:picMkLst>
            <pc:docMk/>
            <pc:sldMk cId="1776460217" sldId="259"/>
            <ac:picMk id="5" creationId="{2BCB5C1B-CE7C-5E5F-72C7-DF3D0B535B51}"/>
          </ac:picMkLst>
        </pc:picChg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7CE68EE-1F9C-4B06-A349-76B9E4EA17D9}"/>
    <pc:docChg chg="delSld">
      <pc:chgData name="Grazina Mirinaviciute" userId="badb3164-3f3f-4e72-ad8c-955371e463db" providerId="ADAL" clId="{57CE68EE-1F9C-4B06-A349-76B9E4EA17D9}" dt="2023-11-16T14:26:10.985" v="1" actId="47"/>
      <pc:docMkLst>
        <pc:docMk/>
      </pc:docMkLst>
      <pc:sldChg chg="del">
        <pc:chgData name="Grazina Mirinaviciute" userId="badb3164-3f3f-4e72-ad8c-955371e463db" providerId="ADAL" clId="{57CE68EE-1F9C-4B06-A349-76B9E4EA17D9}" dt="2023-11-16T14:26:10.985" v="1" actId="47"/>
        <pc:sldMkLst>
          <pc:docMk/>
          <pc:sldMk cId="609765306" sldId="379"/>
        </pc:sldMkLst>
      </pc:sldChg>
      <pc:sldChg chg="del">
        <pc:chgData name="Grazina Mirinaviciute" userId="badb3164-3f3f-4e72-ad8c-955371e463db" providerId="ADAL" clId="{57CE68EE-1F9C-4B06-A349-76B9E4EA17D9}" dt="2023-11-16T14:26:09.303" v="0" actId="47"/>
        <pc:sldMkLst>
          <pc:docMk/>
          <pc:sldMk cId="2453075760" sldId="380"/>
        </pc:sldMkLst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Grazina Mirinaviciute" userId="badb3164-3f3f-4e72-ad8c-955371e463db" providerId="ADAL" clId="{C1095D2F-B117-40DE-B272-76BDFE34C19F}"/>
    <pc:docChg chg="custSel addSld modSld">
      <pc:chgData name="Grazina Mirinaviciute" userId="badb3164-3f3f-4e72-ad8c-955371e463db" providerId="ADAL" clId="{C1095D2F-B117-40DE-B272-76BDFE34C19F}" dt="2023-10-09T10:32:53.526" v="10" actId="732"/>
      <pc:docMkLst>
        <pc:docMk/>
      </pc:docMkLst>
      <pc:sldChg chg="addSp delSp modSp new mod">
        <pc:chgData name="Grazina Mirinaviciute" userId="badb3164-3f3f-4e72-ad8c-955371e463db" providerId="ADAL" clId="{C1095D2F-B117-40DE-B272-76BDFE34C19F}" dt="2023-10-09T10:32:53.526" v="10" actId="732"/>
        <pc:sldMkLst>
          <pc:docMk/>
          <pc:sldMk cId="849810729" sldId="370"/>
        </pc:sldMkLst>
        <pc:spChg chg="mod">
          <ac:chgData name="Grazina Mirinaviciute" userId="badb3164-3f3f-4e72-ad8c-955371e463db" providerId="ADAL" clId="{C1095D2F-B117-40DE-B272-76BDFE34C19F}" dt="2023-10-09T10:31:51.874" v="2" actId="27636"/>
          <ac:spMkLst>
            <pc:docMk/>
            <pc:sldMk cId="849810729" sldId="370"/>
            <ac:spMk id="2" creationId="{5615A3CC-7BA6-5D64-0E18-34162E262502}"/>
          </ac:spMkLst>
        </pc:spChg>
        <pc:spChg chg="del">
          <ac:chgData name="Grazina Mirinaviciute" userId="badb3164-3f3f-4e72-ad8c-955371e463db" providerId="ADAL" clId="{C1095D2F-B117-40DE-B272-76BDFE34C19F}" dt="2023-10-09T10:32:09.248" v="3"/>
          <ac:spMkLst>
            <pc:docMk/>
            <pc:sldMk cId="849810729" sldId="370"/>
            <ac:spMk id="3" creationId="{F6142CE1-FE7B-A8ED-E9D4-1282DF4C2080}"/>
          </ac:spMkLst>
        </pc:spChg>
        <pc:spChg chg="add mod">
          <ac:chgData name="Grazina Mirinaviciute" userId="badb3164-3f3f-4e72-ad8c-955371e463db" providerId="ADAL" clId="{C1095D2F-B117-40DE-B272-76BDFE34C19F}" dt="2023-10-09T10:32:29.060" v="8" actId="1076"/>
          <ac:spMkLst>
            <pc:docMk/>
            <pc:sldMk cId="849810729" sldId="370"/>
            <ac:spMk id="6" creationId="{59B9A76C-C8C8-65C7-95DE-B5D059FC96B5}"/>
          </ac:spMkLst>
        </pc:spChg>
        <pc:picChg chg="add mod modCrop">
          <ac:chgData name="Grazina Mirinaviciute" userId="badb3164-3f3f-4e72-ad8c-955371e463db" providerId="ADAL" clId="{C1095D2F-B117-40DE-B272-76BDFE34C19F}" dt="2023-10-09T10:32:53.526" v="10" actId="732"/>
          <ac:picMkLst>
            <pc:docMk/>
            <pc:sldMk cId="849810729" sldId="370"/>
            <ac:picMk id="5" creationId="{9ECC277C-3F45-A686-1420-D20649CC8C27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Grazina Mirinaviciute" userId="badb3164-3f3f-4e72-ad8c-955371e463db" providerId="ADAL" clId="{8131F670-C0E4-413A-B672-9406AD7CA8C2}"/>
    <pc:docChg chg="custSel addSld modSld">
      <pc:chgData name="Grazina Mirinaviciute" userId="badb3164-3f3f-4e72-ad8c-955371e463db" providerId="ADAL" clId="{8131F670-C0E4-413A-B672-9406AD7CA8C2}" dt="2023-11-15T10:30:43.542" v="16" actId="20577"/>
      <pc:docMkLst>
        <pc:docMk/>
      </pc:docMkLst>
      <pc:sldChg chg="addSp delSp modSp new mod">
        <pc:chgData name="Grazina Mirinaviciute" userId="badb3164-3f3f-4e72-ad8c-955371e463db" providerId="ADAL" clId="{8131F670-C0E4-413A-B672-9406AD7CA8C2}" dt="2023-11-15T10:30:43.542" v="16" actId="20577"/>
        <pc:sldMkLst>
          <pc:docMk/>
          <pc:sldMk cId="2453075760" sldId="380"/>
        </pc:sldMkLst>
        <pc:spChg chg="del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2" creationId="{D38F4010-C641-3037-109E-A8B2A110C552}"/>
          </ac:spMkLst>
        </pc:spChg>
        <pc:spChg chg="del">
          <ac:chgData name="Grazina Mirinaviciute" userId="badb3164-3f3f-4e72-ad8c-955371e463db" providerId="ADAL" clId="{8131F670-C0E4-413A-B672-9406AD7CA8C2}" dt="2023-11-15T10:30:23.450" v="1"/>
          <ac:spMkLst>
            <pc:docMk/>
            <pc:sldMk cId="2453075760" sldId="380"/>
            <ac:spMk id="3" creationId="{0DED8F50-373E-BF6A-0327-7B701AA4B094}"/>
          </ac:spMkLst>
        </pc:spChg>
        <pc:spChg chg="mod">
          <ac:chgData name="Grazina Mirinaviciute" userId="badb3164-3f3f-4e72-ad8c-955371e463db" providerId="ADAL" clId="{8131F670-C0E4-413A-B672-9406AD7CA8C2}" dt="2023-11-15T10:30:26.612" v="3" actId="26606"/>
          <ac:spMkLst>
            <pc:docMk/>
            <pc:sldMk cId="2453075760" sldId="380"/>
            <ac:spMk id="4" creationId="{214BFB39-1822-B603-F708-589026A78611}"/>
          </ac:spMkLst>
        </pc:spChg>
        <pc:spChg chg="add mod">
          <ac:chgData name="Grazina Mirinaviciute" userId="badb3164-3f3f-4e72-ad8c-955371e463db" providerId="ADAL" clId="{8131F670-C0E4-413A-B672-9406AD7CA8C2}" dt="2023-11-15T10:30:43.542" v="16" actId="20577"/>
          <ac:spMkLst>
            <pc:docMk/>
            <pc:sldMk cId="2453075760" sldId="380"/>
            <ac:spMk id="10" creationId="{BF1232DC-353E-EB72-2078-311AA6348D3B}"/>
          </ac:spMkLst>
        </pc:spChg>
        <pc:picChg chg="add mod">
          <ac:chgData name="Grazina Mirinaviciute" userId="badb3164-3f3f-4e72-ad8c-955371e463db" providerId="ADAL" clId="{8131F670-C0E4-413A-B672-9406AD7CA8C2}" dt="2023-11-15T10:30:26.612" v="3" actId="26606"/>
          <ac:picMkLst>
            <pc:docMk/>
            <pc:sldMk cId="2453075760" sldId="380"/>
            <ac:picMk id="5" creationId="{BE0E758D-323A-07B8-CAF2-030CE2576DC0}"/>
          </ac:picMkLst>
        </pc:picChg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Silvia Funke" userId="S::silvia.funke@ecdc.europa.eu::8a60bd3b-0701-4492-a0c6-6752a325292e" providerId="AD" clId="Web-{EE685AF5-7E51-49C8-03AF-C1D02978E2F0}"/>
    <pc:docChg chg="addSld">
      <pc:chgData name="Silvia Funke" userId="S::silvia.funke@ecdc.europa.eu::8a60bd3b-0701-4492-a0c6-6752a325292e" providerId="AD" clId="Web-{EE685AF5-7E51-49C8-03AF-C1D02978E2F0}" dt="2023-11-08T14:07:43.656" v="0"/>
      <pc:docMkLst>
        <pc:docMk/>
      </pc:docMkLst>
      <pc:sldChg chg="add replId">
        <pc:chgData name="Silvia Funke" userId="S::silvia.funke@ecdc.europa.eu::8a60bd3b-0701-4492-a0c6-6752a325292e" providerId="AD" clId="Web-{EE685AF5-7E51-49C8-03AF-C1D02978E2F0}" dt="2023-11-08T14:07:43.656" v="0"/>
        <pc:sldMkLst>
          <pc:docMk/>
          <pc:sldMk cId="522456625" sldId="372"/>
        </pc:sldMkLst>
      </pc:sldChg>
    </pc:docChg>
  </pc:docChgLst>
  <pc:docChgLst>
    <pc:chgData name="Jon Bilbatua" userId="799cd09a-c23e-42a4-a7ce-fb4603bc8cb0" providerId="ADAL" clId="{EE546501-A560-485A-B47C-D03B3D29C3E4}"/>
    <pc:docChg chg="undo redo custSel addSld modSld">
      <pc:chgData name="Jon Bilbatua" userId="799cd09a-c23e-42a4-a7ce-fb4603bc8cb0" providerId="ADAL" clId="{EE546501-A560-485A-B47C-D03B3D29C3E4}" dt="2023-10-06T11:47:37.100" v="43"/>
      <pc:docMkLst>
        <pc:docMk/>
      </pc:docMkLst>
      <pc:sldChg chg="addSp delSp modSp new mod">
        <pc:chgData name="Jon Bilbatua" userId="799cd09a-c23e-42a4-a7ce-fb4603bc8cb0" providerId="ADAL" clId="{EE546501-A560-485A-B47C-D03B3D29C3E4}" dt="2023-10-06T11:45:38.612" v="10" actId="27636"/>
        <pc:sldMkLst>
          <pc:docMk/>
          <pc:sldMk cId="2225477054" sldId="364"/>
        </pc:sldMkLst>
        <pc:spChg chg="mod">
          <ac:chgData name="Jon Bilbatua" userId="799cd09a-c23e-42a4-a7ce-fb4603bc8cb0" providerId="ADAL" clId="{EE546501-A560-485A-B47C-D03B3D29C3E4}" dt="2023-10-06T11:45:38.612" v="10" actId="27636"/>
          <ac:spMkLst>
            <pc:docMk/>
            <pc:sldMk cId="2225477054" sldId="364"/>
            <ac:spMk id="2" creationId="{3F7E024D-4B2D-7D87-5431-09ADC029911C}"/>
          </ac:spMkLst>
        </pc:spChg>
        <pc:spChg chg="del">
          <ac:chgData name="Jon Bilbatua" userId="799cd09a-c23e-42a4-a7ce-fb4603bc8cb0" providerId="ADAL" clId="{EE546501-A560-485A-B47C-D03B3D29C3E4}" dt="2023-10-06T11:45:11.501" v="6"/>
          <ac:spMkLst>
            <pc:docMk/>
            <pc:sldMk cId="2225477054" sldId="364"/>
            <ac:spMk id="3" creationId="{0D46A245-0B73-5770-4192-E7F04769CFF9}"/>
          </ac:spMkLst>
        </pc:spChg>
        <pc:picChg chg="add mod">
          <ac:chgData name="Jon Bilbatua" userId="799cd09a-c23e-42a4-a7ce-fb4603bc8cb0" providerId="ADAL" clId="{EE546501-A560-485A-B47C-D03B3D29C3E4}" dt="2023-10-06T11:45:11.501" v="6"/>
          <ac:picMkLst>
            <pc:docMk/>
            <pc:sldMk cId="2225477054" sldId="364"/>
            <ac:picMk id="6" creationId="{D743876F-7422-5C59-CC68-BEC04AF196F4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5:57.280" v="15" actId="27636"/>
        <pc:sldMkLst>
          <pc:docMk/>
          <pc:sldMk cId="1020699650" sldId="365"/>
        </pc:sldMkLst>
        <pc:spChg chg="mod">
          <ac:chgData name="Jon Bilbatua" userId="799cd09a-c23e-42a4-a7ce-fb4603bc8cb0" providerId="ADAL" clId="{EE546501-A560-485A-B47C-D03B3D29C3E4}" dt="2023-10-06T11:45:57.280" v="15" actId="27636"/>
          <ac:spMkLst>
            <pc:docMk/>
            <pc:sldMk cId="1020699650" sldId="365"/>
            <ac:spMk id="2" creationId="{5BBE62A7-DF21-8581-BC05-25562DE0BE5D}"/>
          </ac:spMkLst>
        </pc:spChg>
        <pc:spChg chg="del">
          <ac:chgData name="Jon Bilbatua" userId="799cd09a-c23e-42a4-a7ce-fb4603bc8cb0" providerId="ADAL" clId="{EE546501-A560-485A-B47C-D03B3D29C3E4}" dt="2023-10-06T11:45:44.385" v="11"/>
          <ac:spMkLst>
            <pc:docMk/>
            <pc:sldMk cId="1020699650" sldId="365"/>
            <ac:spMk id="3" creationId="{6BBA4A77-D809-9F90-4156-300624D55419}"/>
          </ac:spMkLst>
        </pc:spChg>
        <pc:picChg chg="add mod">
          <ac:chgData name="Jon Bilbatua" userId="799cd09a-c23e-42a4-a7ce-fb4603bc8cb0" providerId="ADAL" clId="{EE546501-A560-485A-B47C-D03B3D29C3E4}" dt="2023-10-06T11:45:44.385" v="11"/>
          <ac:picMkLst>
            <pc:docMk/>
            <pc:sldMk cId="1020699650" sldId="365"/>
            <ac:picMk id="6" creationId="{9FA5E34C-289D-90F8-CA98-54F4AD66AA1A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16.057" v="20" actId="20577"/>
        <pc:sldMkLst>
          <pc:docMk/>
          <pc:sldMk cId="3388451698" sldId="366"/>
        </pc:sldMkLst>
        <pc:spChg chg="mod">
          <ac:chgData name="Jon Bilbatua" userId="799cd09a-c23e-42a4-a7ce-fb4603bc8cb0" providerId="ADAL" clId="{EE546501-A560-485A-B47C-D03B3D29C3E4}" dt="2023-10-06T11:46:16.057" v="20" actId="20577"/>
          <ac:spMkLst>
            <pc:docMk/>
            <pc:sldMk cId="3388451698" sldId="366"/>
            <ac:spMk id="2" creationId="{D025DC8D-1A70-09B1-A3BC-B1C785BA267C}"/>
          </ac:spMkLst>
        </pc:spChg>
        <pc:spChg chg="del">
          <ac:chgData name="Jon Bilbatua" userId="799cd09a-c23e-42a4-a7ce-fb4603bc8cb0" providerId="ADAL" clId="{EE546501-A560-485A-B47C-D03B3D29C3E4}" dt="2023-10-06T11:46:04.452" v="16"/>
          <ac:spMkLst>
            <pc:docMk/>
            <pc:sldMk cId="3388451698" sldId="366"/>
            <ac:spMk id="3" creationId="{360F5AB7-7944-3505-2024-0B3A6841C364}"/>
          </ac:spMkLst>
        </pc:spChg>
        <pc:picChg chg="add mod">
          <ac:chgData name="Jon Bilbatua" userId="799cd09a-c23e-42a4-a7ce-fb4603bc8cb0" providerId="ADAL" clId="{EE546501-A560-485A-B47C-D03B3D29C3E4}" dt="2023-10-06T11:46:04.452" v="16"/>
          <ac:picMkLst>
            <pc:docMk/>
            <pc:sldMk cId="3388451698" sldId="366"/>
            <ac:picMk id="6" creationId="{25AE17CE-7908-C02D-3570-4ECBC609A605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6:43.966" v="24"/>
        <pc:sldMkLst>
          <pc:docMk/>
          <pc:sldMk cId="2884787484" sldId="367"/>
        </pc:sldMkLst>
        <pc:spChg chg="mod">
          <ac:chgData name="Jon Bilbatua" userId="799cd09a-c23e-42a4-a7ce-fb4603bc8cb0" providerId="ADAL" clId="{EE546501-A560-485A-B47C-D03B3D29C3E4}" dt="2023-10-06T11:46:43.966" v="24"/>
          <ac:spMkLst>
            <pc:docMk/>
            <pc:sldMk cId="2884787484" sldId="367"/>
            <ac:spMk id="2" creationId="{4DF5F2E8-FD2B-6FF3-3140-3B7395EE2F33}"/>
          </ac:spMkLst>
        </pc:spChg>
        <pc:spChg chg="del">
          <ac:chgData name="Jon Bilbatua" userId="799cd09a-c23e-42a4-a7ce-fb4603bc8cb0" providerId="ADAL" clId="{EE546501-A560-485A-B47C-D03B3D29C3E4}" dt="2023-10-06T11:46:34.342" v="21"/>
          <ac:spMkLst>
            <pc:docMk/>
            <pc:sldMk cId="2884787484" sldId="367"/>
            <ac:spMk id="3" creationId="{8937382E-5BA6-F829-3446-F4E153C9CD83}"/>
          </ac:spMkLst>
        </pc:spChg>
        <pc:picChg chg="add mod">
          <ac:chgData name="Jon Bilbatua" userId="799cd09a-c23e-42a4-a7ce-fb4603bc8cb0" providerId="ADAL" clId="{EE546501-A560-485A-B47C-D03B3D29C3E4}" dt="2023-10-06T11:46:34.342" v="21"/>
          <ac:picMkLst>
            <pc:docMk/>
            <pc:sldMk cId="2884787484" sldId="367"/>
            <ac:picMk id="6" creationId="{1D32A3FA-6F60-910E-BE9B-9D4348A4186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17.919" v="38"/>
        <pc:sldMkLst>
          <pc:docMk/>
          <pc:sldMk cId="2227449557" sldId="368"/>
        </pc:sldMkLst>
        <pc:spChg chg="mod">
          <ac:chgData name="Jon Bilbatua" userId="799cd09a-c23e-42a4-a7ce-fb4603bc8cb0" providerId="ADAL" clId="{EE546501-A560-485A-B47C-D03B3D29C3E4}" dt="2023-10-06T11:47:09.738" v="37" actId="5793"/>
          <ac:spMkLst>
            <pc:docMk/>
            <pc:sldMk cId="2227449557" sldId="368"/>
            <ac:spMk id="2" creationId="{1F442B2E-BC76-5ABC-5EE7-BC30146781D0}"/>
          </ac:spMkLst>
        </pc:spChg>
        <pc:spChg chg="add del">
          <ac:chgData name="Jon Bilbatua" userId="799cd09a-c23e-42a4-a7ce-fb4603bc8cb0" providerId="ADAL" clId="{EE546501-A560-485A-B47C-D03B3D29C3E4}" dt="2023-10-06T11:47:17.919" v="38"/>
          <ac:spMkLst>
            <pc:docMk/>
            <pc:sldMk cId="2227449557" sldId="368"/>
            <ac:spMk id="3" creationId="{B44B2DF4-8CBB-35FE-40C5-2A18A7CE6681}"/>
          </ac:spMkLst>
        </pc:spChg>
        <pc:graphicFrameChg chg="add del mod">
          <ac:chgData name="Jon Bilbatua" userId="799cd09a-c23e-42a4-a7ce-fb4603bc8cb0" providerId="ADAL" clId="{EE546501-A560-485A-B47C-D03B3D29C3E4}" dt="2023-10-06T11:46:55.304" v="26"/>
          <ac:graphicFrameMkLst>
            <pc:docMk/>
            <pc:sldMk cId="2227449557" sldId="368"/>
            <ac:graphicFrameMk id="5" creationId="{3EFC3BFB-3F07-2DB1-147F-E171D3BC11D9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6:58.207" v="28"/>
          <ac:graphicFrameMkLst>
            <pc:docMk/>
            <pc:sldMk cId="2227449557" sldId="368"/>
            <ac:graphicFrameMk id="6" creationId="{7DE36DC2-559D-38A3-0175-9A8D1874EDB0}"/>
          </ac:graphicFrameMkLst>
        </pc:graphicFrameChg>
        <pc:graphicFrameChg chg="add del mod">
          <ac:chgData name="Jon Bilbatua" userId="799cd09a-c23e-42a4-a7ce-fb4603bc8cb0" providerId="ADAL" clId="{EE546501-A560-485A-B47C-D03B3D29C3E4}" dt="2023-10-06T11:47:01.119" v="30"/>
          <ac:graphicFrameMkLst>
            <pc:docMk/>
            <pc:sldMk cId="2227449557" sldId="368"/>
            <ac:graphicFrameMk id="7" creationId="{26A74DE0-70D3-520A-A99E-094C11A5D7F3}"/>
          </ac:graphicFrameMkLst>
        </pc:graphicFrameChg>
        <pc:picChg chg="add mod">
          <ac:chgData name="Jon Bilbatua" userId="799cd09a-c23e-42a4-a7ce-fb4603bc8cb0" providerId="ADAL" clId="{EE546501-A560-485A-B47C-D03B3D29C3E4}" dt="2023-10-06T11:47:17.919" v="38"/>
          <ac:picMkLst>
            <pc:docMk/>
            <pc:sldMk cId="2227449557" sldId="368"/>
            <ac:picMk id="9" creationId="{C07809D5-3016-786B-2592-8D4E22EE1A2E}"/>
          </ac:picMkLst>
        </pc:picChg>
      </pc:sldChg>
      <pc:sldChg chg="addSp delSp modSp new mod">
        <pc:chgData name="Jon Bilbatua" userId="799cd09a-c23e-42a4-a7ce-fb4603bc8cb0" providerId="ADAL" clId="{EE546501-A560-485A-B47C-D03B3D29C3E4}" dt="2023-10-06T11:47:37.100" v="43"/>
        <pc:sldMkLst>
          <pc:docMk/>
          <pc:sldMk cId="4037771388" sldId="369"/>
        </pc:sldMkLst>
        <pc:spChg chg="mod">
          <ac:chgData name="Jon Bilbatua" userId="799cd09a-c23e-42a4-a7ce-fb4603bc8cb0" providerId="ADAL" clId="{EE546501-A560-485A-B47C-D03B3D29C3E4}" dt="2023-10-06T11:47:29.501" v="42" actId="20577"/>
          <ac:spMkLst>
            <pc:docMk/>
            <pc:sldMk cId="4037771388" sldId="369"/>
            <ac:spMk id="2" creationId="{E07F45E0-1D6B-984A-CC30-3C98040CCBA5}"/>
          </ac:spMkLst>
        </pc:spChg>
        <pc:spChg chg="del">
          <ac:chgData name="Jon Bilbatua" userId="799cd09a-c23e-42a4-a7ce-fb4603bc8cb0" providerId="ADAL" clId="{EE546501-A560-485A-B47C-D03B3D29C3E4}" dt="2023-10-06T11:47:37.100" v="43"/>
          <ac:spMkLst>
            <pc:docMk/>
            <pc:sldMk cId="4037771388" sldId="369"/>
            <ac:spMk id="3" creationId="{7187415D-8A28-3C5C-87E1-E07BA6F40A71}"/>
          </ac:spMkLst>
        </pc:spChg>
        <pc:picChg chg="add mod">
          <ac:chgData name="Jon Bilbatua" userId="799cd09a-c23e-42a4-a7ce-fb4603bc8cb0" providerId="ADAL" clId="{EE546501-A560-485A-B47C-D03B3D29C3E4}" dt="2023-10-06T11:47:37.100" v="43"/>
          <ac:picMkLst>
            <pc:docMk/>
            <pc:sldMk cId="4037771388" sldId="369"/>
            <ac:picMk id="6" creationId="{463C2CA0-5D74-DAB1-2A03-DD596A761163}"/>
          </ac:picMkLst>
        </pc:pic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740DD2D8-5933-2259-9052-91567661437F}"/>
    <pc:docChg chg="modSld">
      <pc:chgData name="Tracy Stefanucci Hellstrom" userId="S::tracy.stefanucci-hellstrom@ecdc.europa.eu::318d6ca6-2c88-406f-b764-72b5385accd8" providerId="AD" clId="Web-{740DD2D8-5933-2259-9052-91567661437F}" dt="2023-11-24T14:11:33.171" v="68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740DD2D8-5933-2259-9052-91567661437F}" dt="2023-11-24T14:10:19.373" v="58" actId="1076"/>
        <pc:sldMkLst>
          <pc:docMk/>
          <pc:sldMk cId="2297795864" sldId="257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9.373" v="58" actId="1076"/>
          <ac:spMkLst>
            <pc:docMk/>
            <pc:sldMk cId="2297795864" sldId="257"/>
            <ac:spMk id="2" creationId="{C50006A7-FC8B-B3A0-D057-6BE75D36334A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16.623" v="57" actId="1076"/>
        <pc:sldMkLst>
          <pc:docMk/>
          <pc:sldMk cId="1305558467" sldId="258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6.623" v="57" actId="1076"/>
          <ac:spMkLst>
            <pc:docMk/>
            <pc:sldMk cId="1305558467" sldId="258"/>
            <ac:spMk id="2" creationId="{8ABD7583-0D86-AABE-3A97-46465EEE2897}"/>
          </ac:spMkLst>
        </pc:sp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0:28.498" v="60" actId="1076"/>
        <pc:sldMkLst>
          <pc:docMk/>
          <pc:sldMk cId="3121446193" sldId="259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0:12.857" v="56" actId="1076"/>
          <ac:spMkLst>
            <pc:docMk/>
            <pc:sldMk cId="3121446193" sldId="259"/>
            <ac:spMk id="2" creationId="{B343AD25-C19E-2B4B-9FF7-B5F161E1B53D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28.498" v="60" actId="1076"/>
          <ac:picMkLst>
            <pc:docMk/>
            <pc:sldMk cId="3121446193" sldId="259"/>
            <ac:picMk id="5" creationId="{A543445A-BA56-5F08-C3B5-047E9AB7C5A3}"/>
          </ac:picMkLst>
        </pc:picChg>
      </pc:sldChg>
      <pc:sldChg chg="modSp">
        <pc:chgData name="Tracy Stefanucci Hellstrom" userId="S::tracy.stefanucci-hellstrom@ecdc.europa.eu::318d6ca6-2c88-406f-b764-72b5385accd8" providerId="AD" clId="Web-{740DD2D8-5933-2259-9052-91567661437F}" dt="2023-11-24T14:11:33.171" v="68" actId="1076"/>
        <pc:sldMkLst>
          <pc:docMk/>
          <pc:sldMk cId="1723982303" sldId="260"/>
        </pc:sldMkLst>
        <pc:spChg chg="mod">
          <ac:chgData name="Tracy Stefanucci Hellstrom" userId="S::tracy.stefanucci-hellstrom@ecdc.europa.eu::318d6ca6-2c88-406f-b764-72b5385accd8" providerId="AD" clId="Web-{740DD2D8-5933-2259-9052-91567661437F}" dt="2023-11-24T14:11:33.171" v="68" actId="1076"/>
          <ac:spMkLst>
            <pc:docMk/>
            <pc:sldMk cId="1723982303" sldId="260"/>
            <ac:spMk id="2" creationId="{4BD88543-FC5D-14A6-B285-0548C3CD2DB7}"/>
          </ac:spMkLst>
        </pc:spChg>
        <pc:picChg chg="mod">
          <ac:chgData name="Tracy Stefanucci Hellstrom" userId="S::tracy.stefanucci-hellstrom@ecdc.europa.eu::318d6ca6-2c88-406f-b764-72b5385accd8" providerId="AD" clId="Web-{740DD2D8-5933-2259-9052-91567661437F}" dt="2023-11-24T14:10:36.217" v="63" actId="1076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Giulia Perego" userId="S::giulia.perego@ecdc.europa.eu::9fe64e90-3b8b-4aef-a0dd-c946dcd93917" providerId="AD" clId="Web-{92140E72-A2C3-BB5D-0224-FBFC9D40CE41}"/>
    <pc:docChg chg="delSld">
      <pc:chgData name="Giulia Perego" userId="S::giulia.perego@ecdc.europa.eu::9fe64e90-3b8b-4aef-a0dd-c946dcd93917" providerId="AD" clId="Web-{92140E72-A2C3-BB5D-0224-FBFC9D40CE41}" dt="2023-10-13T12:55:02.346" v="9"/>
      <pc:docMkLst>
        <pc:docMk/>
      </pc:docMkLst>
      <pc:sldChg chg="del">
        <pc:chgData name="Giulia Perego" userId="S::giulia.perego@ecdc.europa.eu::9fe64e90-3b8b-4aef-a0dd-c946dcd93917" providerId="AD" clId="Web-{92140E72-A2C3-BB5D-0224-FBFC9D40CE41}" dt="2023-10-13T12:55:02.346" v="9"/>
        <pc:sldMkLst>
          <pc:docMk/>
          <pc:sldMk cId="1612431609" sldId="27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7"/>
        <pc:sldMkLst>
          <pc:docMk/>
          <pc:sldMk cId="2088631920" sldId="279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6"/>
        <pc:sldMkLst>
          <pc:docMk/>
          <pc:sldMk cId="1327062939" sldId="280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8"/>
        <pc:sldMkLst>
          <pc:docMk/>
          <pc:sldMk cId="3615542793" sldId="363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5"/>
        <pc:sldMkLst>
          <pc:docMk/>
          <pc:sldMk cId="2225477054" sldId="364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4"/>
        <pc:sldMkLst>
          <pc:docMk/>
          <pc:sldMk cId="1020699650" sldId="365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46" v="3"/>
        <pc:sldMkLst>
          <pc:docMk/>
          <pc:sldMk cId="3388451698" sldId="366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2"/>
        <pc:sldMkLst>
          <pc:docMk/>
          <pc:sldMk cId="2884787484" sldId="367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1"/>
        <pc:sldMkLst>
          <pc:docMk/>
          <pc:sldMk cId="2227449557" sldId="368"/>
        </pc:sldMkLst>
      </pc:sldChg>
      <pc:sldChg chg="del">
        <pc:chgData name="Giulia Perego" userId="S::giulia.perego@ecdc.europa.eu::9fe64e90-3b8b-4aef-a0dd-c946dcd93917" providerId="AD" clId="Web-{92140E72-A2C3-BB5D-0224-FBFC9D40CE41}" dt="2023-10-13T12:55:02.331" v="0"/>
        <pc:sldMkLst>
          <pc:docMk/>
          <pc:sldMk cId="4037771388" sldId="369"/>
        </pc:sldMkLst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Jon Bilbatua" userId="799cd09a-c23e-42a4-a7ce-fb4603bc8cb0" providerId="ADAL" clId="{FB560CAB-BE92-4527-A9DE-457AFE1E5E52}"/>
    <pc:docChg chg="custSel addSld delSld modSld">
      <pc:chgData name="Jon Bilbatua" userId="799cd09a-c23e-42a4-a7ce-fb4603bc8cb0" providerId="ADAL" clId="{FB560CAB-BE92-4527-A9DE-457AFE1E5E52}" dt="2023-10-20T11:14:41.638" v="4" actId="47"/>
      <pc:docMkLst>
        <pc:docMk/>
      </pc:docMkLst>
      <pc:sldChg chg="modSp mod">
        <pc:chgData name="Jon Bilbatua" userId="799cd09a-c23e-42a4-a7ce-fb4603bc8cb0" providerId="ADAL" clId="{FB560CAB-BE92-4527-A9DE-457AFE1E5E52}" dt="2023-10-20T11:14:31.326" v="1" actId="20577"/>
        <pc:sldMkLst>
          <pc:docMk/>
          <pc:sldMk cId="4007109742" sldId="256"/>
        </pc:sldMkLst>
        <pc:spChg chg="mod">
          <ac:chgData name="Jon Bilbatua" userId="799cd09a-c23e-42a4-a7ce-fb4603bc8cb0" providerId="ADAL" clId="{FB560CAB-BE92-4527-A9DE-457AFE1E5E52}" dt="2023-10-20T11:14:31.326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del mod">
        <pc:chgData name="Jon Bilbatua" userId="799cd09a-c23e-42a4-a7ce-fb4603bc8cb0" providerId="ADAL" clId="{FB560CAB-BE92-4527-A9DE-457AFE1E5E52}" dt="2023-10-20T11:14:41.638" v="4" actId="47"/>
        <pc:sldMkLst>
          <pc:docMk/>
          <pc:sldMk cId="849810729" sldId="370"/>
        </pc:sldMkLst>
        <pc:spChg chg="add mod">
          <ac:chgData name="Jon Bilbatua" userId="799cd09a-c23e-42a4-a7ce-fb4603bc8cb0" providerId="ADAL" clId="{FB560CAB-BE92-4527-A9DE-457AFE1E5E52}" dt="2023-10-20T11:14:35.351" v="2" actId="478"/>
          <ac:spMkLst>
            <pc:docMk/>
            <pc:sldMk cId="849810729" sldId="370"/>
            <ac:spMk id="5" creationId="{CB18F435-FFA2-608D-C6DC-A185D2CF3FFB}"/>
          </ac:spMkLst>
        </pc:spChg>
        <pc:picChg chg="del">
          <ac:chgData name="Jon Bilbatua" userId="799cd09a-c23e-42a4-a7ce-fb4603bc8cb0" providerId="ADAL" clId="{FB560CAB-BE92-4527-A9DE-457AFE1E5E52}" dt="2023-10-20T11:14:35.351" v="2" actId="478"/>
          <ac:picMkLst>
            <pc:docMk/>
            <pc:sldMk cId="849810729" sldId="370"/>
            <ac:picMk id="8" creationId="{573E0F71-5A14-0D89-8529-E53CD5E9B1E4}"/>
          </ac:picMkLst>
        </pc:picChg>
      </pc:sldChg>
      <pc:sldChg chg="new">
        <pc:chgData name="Jon Bilbatua" userId="799cd09a-c23e-42a4-a7ce-fb4603bc8cb0" providerId="ADAL" clId="{FB560CAB-BE92-4527-A9DE-457AFE1E5E52}" dt="2023-10-20T11:14:39.952" v="3" actId="680"/>
        <pc:sldMkLst>
          <pc:docMk/>
          <pc:sldMk cId="2563171665" sldId="371"/>
        </pc:sldMkLst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name="Jon Bilbatua" userId="799cd09a-c23e-42a4-a7ce-fb4603bc8cb0" providerId="ADAL" clId="{4F826332-E00A-4AFA-AEBB-3C0907166BE4}"/>
    <pc:docChg chg="undo redo custSel addSld modSld">
      <pc:chgData name="Jon Bilbatua" userId="799cd09a-c23e-42a4-a7ce-fb4603bc8cb0" providerId="ADAL" clId="{4F826332-E00A-4AFA-AEBB-3C0907166BE4}" dt="2023-11-10T11:40:41.972" v="161"/>
      <pc:docMkLst>
        <pc:docMk/>
      </pc:docMkLst>
      <pc:sldChg chg="addSp modSp mod">
        <pc:chgData name="Jon Bilbatua" userId="799cd09a-c23e-42a4-a7ce-fb4603bc8cb0" providerId="ADAL" clId="{4F826332-E00A-4AFA-AEBB-3C0907166BE4}" dt="2023-11-10T11:36:42.295" v="107" actId="1076"/>
        <pc:sldMkLst>
          <pc:docMk/>
          <pc:sldMk cId="522456625" sldId="372"/>
        </pc:sldMkLst>
        <pc:spChg chg="add mod">
          <ac:chgData name="Jon Bilbatua" userId="799cd09a-c23e-42a4-a7ce-fb4603bc8cb0" providerId="ADAL" clId="{4F826332-E00A-4AFA-AEBB-3C0907166BE4}" dt="2023-11-10T11:36:37.393" v="105" actId="20577"/>
          <ac:spMkLst>
            <pc:docMk/>
            <pc:sldMk cId="522456625" sldId="372"/>
            <ac:spMk id="2" creationId="{D914DACC-1F69-22EB-6765-EDE08325A902}"/>
          </ac:spMkLst>
        </pc:spChg>
        <pc:picChg chg="mod">
          <ac:chgData name="Jon Bilbatua" userId="799cd09a-c23e-42a4-a7ce-fb4603bc8cb0" providerId="ADAL" clId="{4F826332-E00A-4AFA-AEBB-3C0907166BE4}" dt="2023-11-10T11:36:42.295" v="107" actId="1076"/>
          <ac:picMkLst>
            <pc:docMk/>
            <pc:sldMk cId="522456625" sldId="372"/>
            <ac:picMk id="5" creationId="{7181A433-4AFC-F261-43C8-A2C621D8B8B1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40.470" v="119"/>
        <pc:sldMkLst>
          <pc:docMk/>
          <pc:sldMk cId="2760062497" sldId="373"/>
        </pc:sldMkLst>
        <pc:spChg chg="mod">
          <ac:chgData name="Jon Bilbatua" userId="799cd09a-c23e-42a4-a7ce-fb4603bc8cb0" providerId="ADAL" clId="{4F826332-E00A-4AFA-AEBB-3C0907166BE4}" dt="2023-11-10T11:38:40.470" v="119"/>
          <ac:spMkLst>
            <pc:docMk/>
            <pc:sldMk cId="2760062497" sldId="373"/>
            <ac:spMk id="2" creationId="{EBB3C5B2-D839-781E-FDD7-D443761FAC0D}"/>
          </ac:spMkLst>
        </pc:spChg>
        <pc:spChg chg="del">
          <ac:chgData name="Jon Bilbatua" userId="799cd09a-c23e-42a4-a7ce-fb4603bc8cb0" providerId="ADAL" clId="{4F826332-E00A-4AFA-AEBB-3C0907166BE4}" dt="2023-11-10T11:37:42.215" v="114"/>
          <ac:spMkLst>
            <pc:docMk/>
            <pc:sldMk cId="2760062497" sldId="373"/>
            <ac:spMk id="3" creationId="{5EC15038-FF14-D1AC-6124-FF7C2F0153C7}"/>
          </ac:spMkLst>
        </pc:spChg>
        <pc:picChg chg="add mod">
          <ac:chgData name="Jon Bilbatua" userId="799cd09a-c23e-42a4-a7ce-fb4603bc8cb0" providerId="ADAL" clId="{4F826332-E00A-4AFA-AEBB-3C0907166BE4}" dt="2023-11-10T11:37:42.215" v="114"/>
          <ac:picMkLst>
            <pc:docMk/>
            <pc:sldMk cId="2760062497" sldId="373"/>
            <ac:picMk id="6" creationId="{676C7A19-1065-1EA4-AACD-90E46F6CC4AB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1.542" v="122"/>
        <pc:sldMkLst>
          <pc:docMk/>
          <pc:sldMk cId="4069392258" sldId="374"/>
        </pc:sldMkLst>
        <pc:spChg chg="mod">
          <ac:chgData name="Jon Bilbatua" userId="799cd09a-c23e-42a4-a7ce-fb4603bc8cb0" providerId="ADAL" clId="{4F826332-E00A-4AFA-AEBB-3C0907166BE4}" dt="2023-11-10T11:38:51.542" v="122"/>
          <ac:spMkLst>
            <pc:docMk/>
            <pc:sldMk cId="4069392258" sldId="374"/>
            <ac:spMk id="2" creationId="{77B1C56A-7061-A276-D2F8-90364CBB5FA6}"/>
          </ac:spMkLst>
        </pc:spChg>
        <pc:spChg chg="del">
          <ac:chgData name="Jon Bilbatua" userId="799cd09a-c23e-42a4-a7ce-fb4603bc8cb0" providerId="ADAL" clId="{4F826332-E00A-4AFA-AEBB-3C0907166BE4}" dt="2023-11-10T11:37:52.927" v="115"/>
          <ac:spMkLst>
            <pc:docMk/>
            <pc:sldMk cId="4069392258" sldId="374"/>
            <ac:spMk id="3" creationId="{A43CD9E9-3F6F-0B7B-C0F4-AD1E2989D536}"/>
          </ac:spMkLst>
        </pc:spChg>
        <pc:picChg chg="add mod">
          <ac:chgData name="Jon Bilbatua" userId="799cd09a-c23e-42a4-a7ce-fb4603bc8cb0" providerId="ADAL" clId="{4F826332-E00A-4AFA-AEBB-3C0907166BE4}" dt="2023-11-10T11:37:52.927" v="115"/>
          <ac:picMkLst>
            <pc:docMk/>
            <pc:sldMk cId="4069392258" sldId="374"/>
            <ac:picMk id="6" creationId="{90D39DD4-CF3B-A837-8EDB-9C88137C6B02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38:59.563" v="125"/>
        <pc:sldMkLst>
          <pc:docMk/>
          <pc:sldMk cId="2919576226" sldId="375"/>
        </pc:sldMkLst>
        <pc:spChg chg="mod">
          <ac:chgData name="Jon Bilbatua" userId="799cd09a-c23e-42a4-a7ce-fb4603bc8cb0" providerId="ADAL" clId="{4F826332-E00A-4AFA-AEBB-3C0907166BE4}" dt="2023-11-10T11:38:59.563" v="125"/>
          <ac:spMkLst>
            <pc:docMk/>
            <pc:sldMk cId="2919576226" sldId="375"/>
            <ac:spMk id="2" creationId="{24930690-FFEC-8A5C-0383-005E0CC79883}"/>
          </ac:spMkLst>
        </pc:spChg>
        <pc:spChg chg="del">
          <ac:chgData name="Jon Bilbatua" userId="799cd09a-c23e-42a4-a7ce-fb4603bc8cb0" providerId="ADAL" clId="{4F826332-E00A-4AFA-AEBB-3C0907166BE4}" dt="2023-11-10T11:38:03.357" v="116"/>
          <ac:spMkLst>
            <pc:docMk/>
            <pc:sldMk cId="2919576226" sldId="375"/>
            <ac:spMk id="3" creationId="{507FEF66-357C-0D1A-12D7-3B63274E34A0}"/>
          </ac:spMkLst>
        </pc:spChg>
        <pc:picChg chg="add mod">
          <ac:chgData name="Jon Bilbatua" userId="799cd09a-c23e-42a4-a7ce-fb4603bc8cb0" providerId="ADAL" clId="{4F826332-E00A-4AFA-AEBB-3C0907166BE4}" dt="2023-11-10T11:38:03.357" v="116"/>
          <ac:picMkLst>
            <pc:docMk/>
            <pc:sldMk cId="2919576226" sldId="375"/>
            <ac:picMk id="6" creationId="{D2CB2FDC-3163-065A-DAF3-F3E7FE879554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41.972" v="161"/>
        <pc:sldMkLst>
          <pc:docMk/>
          <pc:sldMk cId="3307302397" sldId="376"/>
        </pc:sldMkLst>
        <pc:spChg chg="mod">
          <ac:chgData name="Jon Bilbatua" userId="799cd09a-c23e-42a4-a7ce-fb4603bc8cb0" providerId="ADAL" clId="{4F826332-E00A-4AFA-AEBB-3C0907166BE4}" dt="2023-11-10T11:39:09.352" v="129" actId="27636"/>
          <ac:spMkLst>
            <pc:docMk/>
            <pc:sldMk cId="3307302397" sldId="376"/>
            <ac:spMk id="2" creationId="{7E90759B-139C-03D2-B318-7CD4A0A7E3F8}"/>
          </ac:spMkLst>
        </pc:spChg>
        <pc:spChg chg="del">
          <ac:chgData name="Jon Bilbatua" userId="799cd09a-c23e-42a4-a7ce-fb4603bc8cb0" providerId="ADAL" clId="{4F826332-E00A-4AFA-AEBB-3C0907166BE4}" dt="2023-11-10T11:40:41.972" v="161"/>
          <ac:spMkLst>
            <pc:docMk/>
            <pc:sldMk cId="3307302397" sldId="376"/>
            <ac:spMk id="3" creationId="{7747B303-620C-02DB-F68F-EAB62D55897E}"/>
          </ac:spMkLst>
        </pc:spChg>
        <pc:picChg chg="add mod">
          <ac:chgData name="Jon Bilbatua" userId="799cd09a-c23e-42a4-a7ce-fb4603bc8cb0" providerId="ADAL" clId="{4F826332-E00A-4AFA-AEBB-3C0907166BE4}" dt="2023-11-10T11:40:41.972" v="161"/>
          <ac:picMkLst>
            <pc:docMk/>
            <pc:sldMk cId="3307302397" sldId="376"/>
            <ac:picMk id="6" creationId="{3FA9D68D-2FDC-C356-1E59-673FC3A2E41F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7.847" v="160"/>
        <pc:sldMkLst>
          <pc:docMk/>
          <pc:sldMk cId="4089561097" sldId="377"/>
        </pc:sldMkLst>
        <pc:spChg chg="mod">
          <ac:chgData name="Jon Bilbatua" userId="799cd09a-c23e-42a4-a7ce-fb4603bc8cb0" providerId="ADAL" clId="{4F826332-E00A-4AFA-AEBB-3C0907166BE4}" dt="2023-11-10T11:39:49.010" v="149" actId="27636"/>
          <ac:spMkLst>
            <pc:docMk/>
            <pc:sldMk cId="4089561097" sldId="377"/>
            <ac:spMk id="2" creationId="{69786C13-CB07-D71C-91EF-C70156AB1A5A}"/>
          </ac:spMkLst>
        </pc:spChg>
        <pc:spChg chg="add del">
          <ac:chgData name="Jon Bilbatua" userId="799cd09a-c23e-42a4-a7ce-fb4603bc8cb0" providerId="ADAL" clId="{4F826332-E00A-4AFA-AEBB-3C0907166BE4}" dt="2023-11-10T11:39:27.227" v="134"/>
          <ac:spMkLst>
            <pc:docMk/>
            <pc:sldMk cId="4089561097" sldId="377"/>
            <ac:spMk id="3" creationId="{4D432357-AC6A-E590-B400-8BEBD8307107}"/>
          </ac:spMkLst>
        </pc:spChg>
        <pc:spChg chg="add del mod">
          <ac:chgData name="Jon Bilbatua" userId="799cd09a-c23e-42a4-a7ce-fb4603bc8cb0" providerId="ADAL" clId="{4F826332-E00A-4AFA-AEBB-3C0907166BE4}" dt="2023-11-10T11:40:37.847" v="160"/>
          <ac:spMkLst>
            <pc:docMk/>
            <pc:sldMk cId="4089561097" sldId="377"/>
            <ac:spMk id="11" creationId="{B0A7B936-3C6C-F187-25AB-4D203A0D6943}"/>
          </ac:spMkLst>
        </pc:spChg>
        <pc:graphicFrameChg chg="add del mod">
          <ac:chgData name="Jon Bilbatua" userId="799cd09a-c23e-42a4-a7ce-fb4603bc8cb0" providerId="ADAL" clId="{4F826332-E00A-4AFA-AEBB-3C0907166BE4}" dt="2023-11-10T11:39:21.973" v="131"/>
          <ac:graphicFrameMkLst>
            <pc:docMk/>
            <pc:sldMk cId="4089561097" sldId="377"/>
            <ac:graphicFrameMk id="5" creationId="{FD42B20B-8C99-8A50-E81D-04A112223125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24.611" v="133"/>
          <ac:graphicFrameMkLst>
            <pc:docMk/>
            <pc:sldMk cId="4089561097" sldId="377"/>
            <ac:graphicFrameMk id="6" creationId="{D8CA9A88-780A-B6DD-0BAD-6196E9A05AA8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53.840" v="152" actId="478"/>
          <ac:graphicFrameMkLst>
            <pc:docMk/>
            <pc:sldMk cId="4089561097" sldId="377"/>
            <ac:graphicFrameMk id="7" creationId="{8DE0CB7D-D44C-DFD1-100F-A3E0B1363740}"/>
          </ac:graphicFrameMkLst>
        </pc:graphicFrameChg>
        <pc:graphicFrameChg chg="add del mod">
          <ac:chgData name="Jon Bilbatua" userId="799cd09a-c23e-42a4-a7ce-fb4603bc8cb0" providerId="ADAL" clId="{4F826332-E00A-4AFA-AEBB-3C0907166BE4}" dt="2023-11-10T11:39:33.294" v="136" actId="478"/>
          <ac:graphicFrameMkLst>
            <pc:docMk/>
            <pc:sldMk cId="4089561097" sldId="377"/>
            <ac:graphicFrameMk id="8" creationId="{276BC758-7C5A-1384-F595-6618571F6353}"/>
          </ac:graphicFrameMkLst>
        </pc:graphicFrameChg>
        <pc:graphicFrameChg chg="add del mod modGraphic">
          <ac:chgData name="Jon Bilbatua" userId="799cd09a-c23e-42a4-a7ce-fb4603bc8cb0" providerId="ADAL" clId="{4F826332-E00A-4AFA-AEBB-3C0907166BE4}" dt="2023-11-10T11:39:52.383" v="151" actId="478"/>
          <ac:graphicFrameMkLst>
            <pc:docMk/>
            <pc:sldMk cId="4089561097" sldId="377"/>
            <ac:graphicFrameMk id="9" creationId="{95FF6C1A-F98A-F708-4947-7C0D40CA142B}"/>
          </ac:graphicFrameMkLst>
        </pc:graphicFrameChg>
        <pc:picChg chg="add mod">
          <ac:chgData name="Jon Bilbatua" userId="799cd09a-c23e-42a4-a7ce-fb4603bc8cb0" providerId="ADAL" clId="{4F826332-E00A-4AFA-AEBB-3C0907166BE4}" dt="2023-11-10T11:40:37.847" v="160"/>
          <ac:picMkLst>
            <pc:docMk/>
            <pc:sldMk cId="4089561097" sldId="377"/>
            <ac:picMk id="13" creationId="{DA0DC306-DC86-D21D-2FAA-6F3E0CFC8889}"/>
          </ac:picMkLst>
        </pc:picChg>
      </pc:sldChg>
      <pc:sldChg chg="addSp delSp modSp new mod">
        <pc:chgData name="Jon Bilbatua" userId="799cd09a-c23e-42a4-a7ce-fb4603bc8cb0" providerId="ADAL" clId="{4F826332-E00A-4AFA-AEBB-3C0907166BE4}" dt="2023-11-10T11:40:31.397" v="159"/>
        <pc:sldMkLst>
          <pc:docMk/>
          <pc:sldMk cId="3547445342" sldId="378"/>
        </pc:sldMkLst>
        <pc:spChg chg="mod">
          <ac:chgData name="Jon Bilbatua" userId="799cd09a-c23e-42a4-a7ce-fb4603bc8cb0" providerId="ADAL" clId="{4F826332-E00A-4AFA-AEBB-3C0907166BE4}" dt="2023-11-10T11:40:07.377" v="158" actId="20577"/>
          <ac:spMkLst>
            <pc:docMk/>
            <pc:sldMk cId="3547445342" sldId="378"/>
            <ac:spMk id="2" creationId="{8B67CD73-39F3-0645-8E12-82140F32A93E}"/>
          </ac:spMkLst>
        </pc:spChg>
        <pc:spChg chg="del">
          <ac:chgData name="Jon Bilbatua" userId="799cd09a-c23e-42a4-a7ce-fb4603bc8cb0" providerId="ADAL" clId="{4F826332-E00A-4AFA-AEBB-3C0907166BE4}" dt="2023-11-10T11:40:31.397" v="159"/>
          <ac:spMkLst>
            <pc:docMk/>
            <pc:sldMk cId="3547445342" sldId="378"/>
            <ac:spMk id="3" creationId="{53F3C033-9825-1C2A-A2D5-75B1F7F38F99}"/>
          </ac:spMkLst>
        </pc:spChg>
        <pc:picChg chg="add mod">
          <ac:chgData name="Jon Bilbatua" userId="799cd09a-c23e-42a4-a7ce-fb4603bc8cb0" providerId="ADAL" clId="{4F826332-E00A-4AFA-AEBB-3C0907166BE4}" dt="2023-11-10T11:40:31.397" v="159"/>
          <ac:picMkLst>
            <pc:docMk/>
            <pc:sldMk cId="3547445342" sldId="378"/>
            <ac:picMk id="6" creationId="{CA9E0713-F4BF-C6C2-1F6C-34FF4E64B83B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Laura Espinosa" userId="aa594515-41af-4434-a66c-8acf261628e2" providerId="ADAL" clId="{A1B00E34-B331-4B3B-9D7A-7054E6A62BE5}"/>
    <pc:docChg chg="custSel addSld modSld">
      <pc:chgData name="Laura Espinosa" userId="aa594515-41af-4434-a66c-8acf261628e2" providerId="ADAL" clId="{A1B00E34-B331-4B3B-9D7A-7054E6A62BE5}" dt="2023-11-06T12:22:23.222" v="54" actId="20577"/>
      <pc:docMkLst>
        <pc:docMk/>
      </pc:docMkLst>
      <pc:sldChg chg="modSp mod">
        <pc:chgData name="Laura Espinosa" userId="aa594515-41af-4434-a66c-8acf261628e2" providerId="ADAL" clId="{A1B00E34-B331-4B3B-9D7A-7054E6A62BE5}" dt="2023-11-06T12:22:23.222" v="54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1B00E34-B331-4B3B-9D7A-7054E6A62BE5}" dt="2023-11-06T12:22:23.222" v="5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add mod">
        <pc:chgData name="Laura Espinosa" userId="aa594515-41af-4434-a66c-8acf261628e2" providerId="ADAL" clId="{A1B00E34-B331-4B3B-9D7A-7054E6A62BE5}" dt="2023-11-06T12:20:35.527" v="39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A1B00E34-B331-4B3B-9D7A-7054E6A62BE5}" dt="2023-11-06T12:19:57.556" v="35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A1B00E34-B331-4B3B-9D7A-7054E6A62BE5}" dt="2023-11-06T12:20:00.119" v="37" actId="478"/>
          <ac:picMkLst>
            <pc:docMk/>
            <pc:sldMk cId="1612431609" sldId="276"/>
            <ac:picMk id="5" creationId="{9B49468F-C997-6107-0AF4-1013BFA6924F}"/>
          </ac:picMkLst>
        </pc:picChg>
        <pc:picChg chg="add mod">
          <ac:chgData name="Laura Espinosa" userId="aa594515-41af-4434-a66c-8acf261628e2" providerId="ADAL" clId="{A1B00E34-B331-4B3B-9D7A-7054E6A62BE5}" dt="2023-11-06T12:20:35.527" v="39" actId="14100"/>
          <ac:picMkLst>
            <pc:docMk/>
            <pc:sldMk cId="1612431609" sldId="276"/>
            <ac:picMk id="6" creationId="{AFCC03EB-E2D5-00D2-590C-D54D7245330F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23.814" v="47" actId="1076"/>
        <pc:sldMkLst>
          <pc:docMk/>
          <pc:sldMk cId="2088631920" sldId="279"/>
        </pc:sldMkLst>
        <pc:spChg chg="mod">
          <ac:chgData name="Laura Espinosa" userId="aa594515-41af-4434-a66c-8acf261628e2" providerId="ADAL" clId="{A1B00E34-B331-4B3B-9D7A-7054E6A62BE5}" dt="2023-11-06T12:19:25.243" v="14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A1B00E34-B331-4B3B-9D7A-7054E6A62BE5}" dt="2023-11-06T12:21:06.338" v="44" actId="478"/>
          <ac:picMkLst>
            <pc:docMk/>
            <pc:sldMk cId="2088631920" sldId="279"/>
            <ac:picMk id="5" creationId="{90F85510-B2EA-EC9C-8F02-5E6892843507}"/>
          </ac:picMkLst>
        </pc:picChg>
        <pc:picChg chg="add mod">
          <ac:chgData name="Laura Espinosa" userId="aa594515-41af-4434-a66c-8acf261628e2" providerId="ADAL" clId="{A1B00E34-B331-4B3B-9D7A-7054E6A62BE5}" dt="2023-11-06T12:21:23.814" v="47" actId="1076"/>
          <ac:picMkLst>
            <pc:docMk/>
            <pc:sldMk cId="2088631920" sldId="279"/>
            <ac:picMk id="6" creationId="{11DA89A9-4619-2280-BA98-C7E64EA371D1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54.767" v="52" actId="14100"/>
        <pc:sldMkLst>
          <pc:docMk/>
          <pc:sldMk cId="1327062939" sldId="280"/>
        </pc:sldMkLst>
        <pc:spChg chg="mod">
          <ac:chgData name="Laura Espinosa" userId="aa594515-41af-4434-a66c-8acf261628e2" providerId="ADAL" clId="{A1B00E34-B331-4B3B-9D7A-7054E6A62BE5}" dt="2023-11-06T12:19:17.688" v="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A1B00E34-B331-4B3B-9D7A-7054E6A62BE5}" dt="2023-11-06T12:21:26.660" v="48" actId="478"/>
          <ac:picMkLst>
            <pc:docMk/>
            <pc:sldMk cId="1327062939" sldId="280"/>
            <ac:picMk id="5" creationId="{6C806189-97E0-8992-09EC-5A868C62B908}"/>
          </ac:picMkLst>
        </pc:picChg>
        <pc:picChg chg="add mod">
          <ac:chgData name="Laura Espinosa" userId="aa594515-41af-4434-a66c-8acf261628e2" providerId="ADAL" clId="{A1B00E34-B331-4B3B-9D7A-7054E6A62BE5}" dt="2023-11-06T12:21:54.767" v="52" actId="14100"/>
          <ac:picMkLst>
            <pc:docMk/>
            <pc:sldMk cId="1327062939" sldId="280"/>
            <ac:picMk id="6" creationId="{38E5EF99-2FA7-14B9-AD3B-B809EAA7B1F2}"/>
          </ac:picMkLst>
        </pc:picChg>
      </pc:sldChg>
      <pc:sldChg chg="addSp delSp modSp add mod">
        <pc:chgData name="Laura Espinosa" userId="aa594515-41af-4434-a66c-8acf261628e2" providerId="ADAL" clId="{A1B00E34-B331-4B3B-9D7A-7054E6A62BE5}" dt="2023-11-06T12:21:00.842" v="43" actId="1076"/>
        <pc:sldMkLst>
          <pc:docMk/>
          <pc:sldMk cId="3615542793" sldId="363"/>
        </pc:sldMkLst>
        <pc:spChg chg="mod">
          <ac:chgData name="Laura Espinosa" userId="aa594515-41af-4434-a66c-8acf261628e2" providerId="ADAL" clId="{A1B00E34-B331-4B3B-9D7A-7054E6A62BE5}" dt="2023-11-06T12:19:43.510" v="26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A1B00E34-B331-4B3B-9D7A-7054E6A62BE5}" dt="2023-11-06T12:21:00.842" v="43" actId="1076"/>
          <ac:picMkLst>
            <pc:docMk/>
            <pc:sldMk cId="3615542793" sldId="363"/>
            <ac:picMk id="3" creationId="{B04E66FD-46CE-9934-0B1D-2AF915156FFF}"/>
          </ac:picMkLst>
        </pc:picChg>
        <pc:picChg chg="del">
          <ac:chgData name="Laura Espinosa" userId="aa594515-41af-4434-a66c-8acf261628e2" providerId="ADAL" clId="{A1B00E34-B331-4B3B-9D7A-7054E6A62BE5}" dt="2023-11-06T12:20:40.191" v="40" actId="478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Grazina Mirinaviciute" userId="S::grazina.mirinaviciute@ecdc.europa.eu::badb3164-3f3f-4e72-ad8c-955371e463db" providerId="AD" clId="Web-{735AA697-D720-5796-83BA-AE901B258546}"/>
    <pc:docChg chg="addSld delSld modSld">
      <pc:chgData name="Grazina Mirinaviciute" userId="S::grazina.mirinaviciute@ecdc.europa.eu::badb3164-3f3f-4e72-ad8c-955371e463db" providerId="AD" clId="Web-{735AA697-D720-5796-83BA-AE901B258546}" dt="2023-09-06T19:40:28.628" v="6"/>
      <pc:docMkLst>
        <pc:docMk/>
      </pc:docMkLst>
      <pc:sldChg chg="modSp">
        <pc:chgData name="Grazina Mirinaviciute" userId="S::grazina.mirinaviciute@ecdc.europa.eu::badb3164-3f3f-4e72-ad8c-955371e463db" providerId="AD" clId="Web-{735AA697-D720-5796-83BA-AE901B258546}" dt="2023-09-06T19:40:09.018" v="2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735AA697-D720-5796-83BA-AE901B258546}" dt="2023-09-06T19:40:09.018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735AA697-D720-5796-83BA-AE901B258546}" dt="2023-09-06T19:40:15.174" v="3"/>
        <pc:sldMkLst>
          <pc:docMk/>
          <pc:sldMk cId="2699041136" sldId="257"/>
        </pc:sldMkLst>
      </pc:sldChg>
      <pc:sldChg chg="addSp delSp modSp del">
        <pc:chgData name="Grazina Mirinaviciute" userId="S::grazina.mirinaviciute@ecdc.europa.eu::badb3164-3f3f-4e72-ad8c-955371e463db" providerId="AD" clId="Web-{735AA697-D720-5796-83BA-AE901B258546}" dt="2023-09-06T19:40:28.628" v="6"/>
        <pc:sldMkLst>
          <pc:docMk/>
          <pc:sldMk cId="1692365865" sldId="258"/>
        </pc:sldMkLst>
        <pc:spChg chg="add mod">
          <ac:chgData name="Grazina Mirinaviciute" userId="S::grazina.mirinaviciute@ecdc.europa.eu::badb3164-3f3f-4e72-ad8c-955371e463db" providerId="AD" clId="Web-{735AA697-D720-5796-83BA-AE901B258546}" dt="2023-09-06T19:40:23.518" v="5"/>
          <ac:spMkLst>
            <pc:docMk/>
            <pc:sldMk cId="1692365865" sldId="258"/>
            <ac:spMk id="6" creationId="{08F921BF-71E5-F767-129C-01D1EF4C84E1}"/>
          </ac:spMkLst>
        </pc:spChg>
        <pc:picChg chg="del">
          <ac:chgData name="Grazina Mirinaviciute" userId="S::grazina.mirinaviciute@ecdc.europa.eu::badb3164-3f3f-4e72-ad8c-955371e463db" providerId="AD" clId="Web-{735AA697-D720-5796-83BA-AE901B258546}" dt="2023-09-06T19:40:23.518" v="5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Grazina Mirinaviciute" userId="S::grazina.mirinaviciute@ecdc.europa.eu::badb3164-3f3f-4e72-ad8c-955371e463db" providerId="AD" clId="Web-{735AA697-D720-5796-83BA-AE901B258546}" dt="2023-09-06T19:39:55.939" v="0"/>
        <pc:sldMkLst>
          <pc:docMk/>
          <pc:sldMk cId="970693671" sldId="259"/>
        </pc:sldMkLst>
      </pc:sldChg>
      <pc:sldChg chg="new">
        <pc:chgData name="Grazina Mirinaviciute" userId="S::grazina.mirinaviciute@ecdc.europa.eu::badb3164-3f3f-4e72-ad8c-955371e463db" providerId="AD" clId="Web-{735AA697-D720-5796-83BA-AE901B258546}" dt="2023-09-06T19:40:17.049" v="4"/>
        <pc:sldMkLst>
          <pc:docMk/>
          <pc:sldMk cId="3333681925" sldId="259"/>
        </pc:sldMkLst>
      </pc:sldChg>
    </pc:docChg>
  </pc:docChgLst>
  <pc:docChgLst>
    <pc:chgData name="Tracy Stefanucci Hellstrom" userId="S::tracy.stefanucci-hellstrom@ecdc.europa.eu::318d6ca6-2c88-406f-b764-72b5385accd8" providerId="AD" clId="Web-{2E6EE4EE-4D01-2228-ADB5-34D64A31E637}"/>
    <pc:docChg chg="modSld">
      <pc:chgData name="Tracy Stefanucci Hellstrom" userId="S::tracy.stefanucci-hellstrom@ecdc.europa.eu::318d6ca6-2c88-406f-b764-72b5385accd8" providerId="AD" clId="Web-{2E6EE4EE-4D01-2228-ADB5-34D64A31E637}" dt="2023-09-27T13:48:45.364" v="3" actId="20577"/>
      <pc:docMkLst>
        <pc:docMk/>
      </pc:docMkLst>
      <pc:sldChg chg="modSp">
        <pc:chgData name="Tracy Stefanucci Hellstrom" userId="S::tracy.stefanucci-hellstrom@ecdc.europa.eu::318d6ca6-2c88-406f-b764-72b5385accd8" providerId="AD" clId="Web-{2E6EE4EE-4D01-2228-ADB5-34D64A31E637}" dt="2023-09-27T13:48:45.364" v="3" actId="20577"/>
        <pc:sldMkLst>
          <pc:docMk/>
          <pc:sldMk cId="4007109742" sldId="256"/>
        </pc:sldMkLst>
        <pc:spChg chg="mod">
          <ac:chgData name="Tracy Stefanucci Hellstrom" userId="S::tracy.stefanucci-hellstrom@ecdc.europa.eu::318d6ca6-2c88-406f-b764-72b5385accd8" providerId="AD" clId="Web-{2E6EE4EE-4D01-2228-ADB5-34D64A31E637}" dt="2023-09-27T13:48:45.364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Jon Bilbatua" userId="799cd09a-c23e-42a4-a7ce-fb4603bc8cb0" providerId="ADAL" clId="{AE0DE621-811B-49CD-BDC1-7D27B1FCBEDF}"/>
    <pc:docChg chg="addSld delSld">
      <pc:chgData name="Jon Bilbatua" userId="799cd09a-c23e-42a4-a7ce-fb4603bc8cb0" providerId="ADAL" clId="{AE0DE621-811B-49CD-BDC1-7D27B1FCBEDF}" dt="2023-12-01T10:53:43.823" v="4" actId="680"/>
      <pc:docMkLst>
        <pc:docMk/>
      </pc:docMkLst>
      <pc:sldChg chg="del">
        <pc:chgData name="Jon Bilbatua" userId="799cd09a-c23e-42a4-a7ce-fb4603bc8cb0" providerId="ADAL" clId="{AE0DE621-811B-49CD-BDC1-7D27B1FCBEDF}" dt="2023-12-01T10:53:30.222" v="0" actId="47"/>
        <pc:sldMkLst>
          <pc:docMk/>
          <pc:sldMk cId="2297795864" sldId="257"/>
        </pc:sldMkLst>
      </pc:sldChg>
      <pc:sldChg chg="del">
        <pc:chgData name="Jon Bilbatua" userId="799cd09a-c23e-42a4-a7ce-fb4603bc8cb0" providerId="ADAL" clId="{AE0DE621-811B-49CD-BDC1-7D27B1FCBEDF}" dt="2023-12-01T10:53:31.341" v="1" actId="47"/>
        <pc:sldMkLst>
          <pc:docMk/>
          <pc:sldMk cId="1305558467" sldId="258"/>
        </pc:sldMkLst>
      </pc:sldChg>
      <pc:sldChg chg="del">
        <pc:chgData name="Jon Bilbatua" userId="799cd09a-c23e-42a4-a7ce-fb4603bc8cb0" providerId="ADAL" clId="{AE0DE621-811B-49CD-BDC1-7D27B1FCBEDF}" dt="2023-12-01T10:53:41.549" v="2" actId="47"/>
        <pc:sldMkLst>
          <pc:docMk/>
          <pc:sldMk cId="3121446193" sldId="259"/>
        </pc:sldMkLst>
      </pc:sldChg>
      <pc:sldChg chg="del">
        <pc:chgData name="Jon Bilbatua" userId="799cd09a-c23e-42a4-a7ce-fb4603bc8cb0" providerId="ADAL" clId="{AE0DE621-811B-49CD-BDC1-7D27B1FCBEDF}" dt="2023-12-01T10:53:42.077" v="3" actId="47"/>
        <pc:sldMkLst>
          <pc:docMk/>
          <pc:sldMk cId="1723982303" sldId="260"/>
        </pc:sldMkLst>
      </pc:sldChg>
      <pc:sldChg chg="new">
        <pc:chgData name="Jon Bilbatua" userId="799cd09a-c23e-42a4-a7ce-fb4603bc8cb0" providerId="ADAL" clId="{AE0DE621-811B-49CD-BDC1-7D27B1FCBEDF}" dt="2023-12-01T10:53:43.823" v="4" actId="680"/>
        <pc:sldMkLst>
          <pc:docMk/>
          <pc:sldMk cId="1439739127" sldId="262"/>
        </pc:sldMkLst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Giulia Perego" userId="S::giulia.perego@ecdc.europa.eu::9fe64e90-3b8b-4aef-a0dd-c946dcd93917" providerId="AD" clId="Web-{8201DF7F-393A-331F-3346-2AAC014E83E5}"/>
    <pc:docChg chg="addSld modSld">
      <pc:chgData name="Giulia Perego" userId="S::giulia.perego@ecdc.europa.eu::9fe64e90-3b8b-4aef-a0dd-c946dcd93917" providerId="AD" clId="Web-{8201DF7F-393A-331F-3346-2AAC014E83E5}" dt="2023-11-24T14:04:36.598" v="39"/>
      <pc:docMkLst>
        <pc:docMk/>
      </pc:docMkLst>
      <pc:sldChg chg="modSp">
        <pc:chgData name="Giulia Perego" userId="S::giulia.perego@ecdc.europa.eu::9fe64e90-3b8b-4aef-a0dd-c946dcd93917" providerId="AD" clId="Web-{8201DF7F-393A-331F-3346-2AAC014E83E5}" dt="2023-11-24T13:58:11.785" v="2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8201DF7F-393A-331F-3346-2AAC014E83E5}" dt="2023-11-24T13:58:11.78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">
        <pc:chgData name="Giulia Perego" userId="S::giulia.perego@ecdc.europa.eu::9fe64e90-3b8b-4aef-a0dd-c946dcd93917" providerId="AD" clId="Web-{8201DF7F-393A-331F-3346-2AAC014E83E5}" dt="2023-11-24T14:02:03.145" v="25" actId="20577"/>
        <pc:sldMkLst>
          <pc:docMk/>
          <pc:sldMk cId="2297795864" sldId="257"/>
        </pc:sldMkLst>
        <pc:spChg chg="mod">
          <ac:chgData name="Giulia Perego" userId="S::giulia.perego@ecdc.europa.eu::9fe64e90-3b8b-4aef-a0dd-c946dcd93917" providerId="AD" clId="Web-{8201DF7F-393A-331F-3346-2AAC014E83E5}" dt="2023-11-24T14:02:03.145" v="25" actId="20577"/>
          <ac:spMkLst>
            <pc:docMk/>
            <pc:sldMk cId="2297795864" sldId="257"/>
            <ac:spMk id="2" creationId="{C50006A7-FC8B-B3A0-D057-6BE75D36334A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0:18.723" v="10"/>
          <ac:spMkLst>
            <pc:docMk/>
            <pc:sldMk cId="2297795864" sldId="257"/>
            <ac:spMk id="3" creationId="{36B04447-5E5C-61D3-B7BE-0706B119655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1:27.364" v="17" actId="1076"/>
          <ac:picMkLst>
            <pc:docMk/>
            <pc:sldMk cId="2297795864" sldId="257"/>
            <ac:picMk id="5" creationId="{928D41C2-EBD9-0E72-1A7D-F5C7611BBAE1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2:43.020" v="30" actId="1076"/>
        <pc:sldMkLst>
          <pc:docMk/>
          <pc:sldMk cId="1305558467" sldId="258"/>
        </pc:sldMkLst>
        <pc:spChg chg="mod">
          <ac:chgData name="Giulia Perego" userId="S::giulia.perego@ecdc.europa.eu::9fe64e90-3b8b-4aef-a0dd-c946dcd93917" providerId="AD" clId="Web-{8201DF7F-393A-331F-3346-2AAC014E83E5}" dt="2023-11-24T14:02:10.223" v="27" actId="20577"/>
          <ac:spMkLst>
            <pc:docMk/>
            <pc:sldMk cId="1305558467" sldId="258"/>
            <ac:spMk id="2" creationId="{8ABD7583-0D86-AABE-3A97-46465EEE289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2:38.020" v="28"/>
          <ac:spMkLst>
            <pc:docMk/>
            <pc:sldMk cId="1305558467" sldId="258"/>
            <ac:spMk id="3" creationId="{49CAAB53-C49E-4748-229B-103A9D06017D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2:43.020" v="30" actId="1076"/>
          <ac:picMkLst>
            <pc:docMk/>
            <pc:sldMk cId="1305558467" sldId="258"/>
            <ac:picMk id="5" creationId="{088B53EF-3DBD-70AA-0ABF-10E7B9A54A4C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3:45.911" v="35"/>
        <pc:sldMkLst>
          <pc:docMk/>
          <pc:sldMk cId="3121446193" sldId="259"/>
        </pc:sldMkLst>
        <pc:spChg chg="mod">
          <ac:chgData name="Giulia Perego" userId="S::giulia.perego@ecdc.europa.eu::9fe64e90-3b8b-4aef-a0dd-c946dcd93917" providerId="AD" clId="Web-{8201DF7F-393A-331F-3346-2AAC014E83E5}" dt="2023-11-24T14:03:21.739" v="34" actId="20577"/>
          <ac:spMkLst>
            <pc:docMk/>
            <pc:sldMk cId="3121446193" sldId="259"/>
            <ac:spMk id="2" creationId="{B343AD25-C19E-2B4B-9FF7-B5F161E1B53D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3:45.911" v="35"/>
          <ac:spMkLst>
            <pc:docMk/>
            <pc:sldMk cId="3121446193" sldId="259"/>
            <ac:spMk id="3" creationId="{928449AC-8938-1320-F3B7-D509BA7CAB63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3:45.911" v="35"/>
          <ac:picMkLst>
            <pc:docMk/>
            <pc:sldMk cId="3121446193" sldId="259"/>
            <ac:picMk id="5" creationId="{A543445A-BA56-5F08-C3B5-047E9AB7C5A3}"/>
          </ac:picMkLst>
        </pc:picChg>
      </pc:sldChg>
      <pc:sldChg chg="addSp delSp modSp new">
        <pc:chgData name="Giulia Perego" userId="S::giulia.perego@ecdc.europa.eu::9fe64e90-3b8b-4aef-a0dd-c946dcd93917" providerId="AD" clId="Web-{8201DF7F-393A-331F-3346-2AAC014E83E5}" dt="2023-11-24T14:04:36.598" v="39"/>
        <pc:sldMkLst>
          <pc:docMk/>
          <pc:sldMk cId="1723982303" sldId="260"/>
        </pc:sldMkLst>
        <pc:spChg chg="mod">
          <ac:chgData name="Giulia Perego" userId="S::giulia.perego@ecdc.europa.eu::9fe64e90-3b8b-4aef-a0dd-c946dcd93917" providerId="AD" clId="Web-{8201DF7F-393A-331F-3346-2AAC014E83E5}" dt="2023-11-24T14:04:06.755" v="38" actId="20577"/>
          <ac:spMkLst>
            <pc:docMk/>
            <pc:sldMk cId="1723982303" sldId="260"/>
            <ac:spMk id="2" creationId="{4BD88543-FC5D-14A6-B285-0548C3CD2DB7}"/>
          </ac:spMkLst>
        </pc:spChg>
        <pc:spChg chg="del">
          <ac:chgData name="Giulia Perego" userId="S::giulia.perego@ecdc.europa.eu::9fe64e90-3b8b-4aef-a0dd-c946dcd93917" providerId="AD" clId="Web-{8201DF7F-393A-331F-3346-2AAC014E83E5}" dt="2023-11-24T14:04:36.598" v="39"/>
          <ac:spMkLst>
            <pc:docMk/>
            <pc:sldMk cId="1723982303" sldId="260"/>
            <ac:spMk id="3" creationId="{CEF70F5B-4DAB-33CF-1B7F-05E687A89111}"/>
          </ac:spMkLst>
        </pc:spChg>
        <pc:picChg chg="add mod ord">
          <ac:chgData name="Giulia Perego" userId="S::giulia.perego@ecdc.europa.eu::9fe64e90-3b8b-4aef-a0dd-c946dcd93917" providerId="AD" clId="Web-{8201DF7F-393A-331F-3346-2AAC014E83E5}" dt="2023-11-24T14:04:36.598" v="39"/>
          <ac:picMkLst>
            <pc:docMk/>
            <pc:sldMk cId="1723982303" sldId="260"/>
            <ac:picMk id="5" creationId="{9F0E6569-8878-3966-DCD8-F63E429A87DA}"/>
          </ac:picMkLst>
        </pc:picChg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Grazina Mirinaviciute" userId="S::grazina.mirinaviciute@ecdc.europa.eu::badb3164-3f3f-4e72-ad8c-955371e463db" providerId="AD" clId="Web-{94E6BE8C-94D7-20C5-2831-441D98B5DA7F}"/>
    <pc:docChg chg="delSld modSld">
      <pc:chgData name="Grazina Mirinaviciute" userId="S::grazina.mirinaviciute@ecdc.europa.eu::badb3164-3f3f-4e72-ad8c-955371e463db" providerId="AD" clId="Web-{94E6BE8C-94D7-20C5-2831-441D98B5DA7F}" dt="2023-09-13T13:02:43.135" v="4" actId="20577"/>
      <pc:docMkLst>
        <pc:docMk/>
      </pc:docMkLst>
      <pc:sldChg chg="modSp">
        <pc:chgData name="Grazina Mirinaviciute" userId="S::grazina.mirinaviciute@ecdc.europa.eu::badb3164-3f3f-4e72-ad8c-955371e463db" providerId="AD" clId="Web-{94E6BE8C-94D7-20C5-2831-441D98B5DA7F}" dt="2023-09-13T13:02:43.135" v="4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4E6BE8C-94D7-20C5-2831-441D98B5DA7F}" dt="2023-09-13T13:02:43.135" v="4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4E6BE8C-94D7-20C5-2831-441D98B5DA7F}" dt="2023-09-13T13:02:35.463" v="0"/>
        <pc:sldMkLst>
          <pc:docMk/>
          <pc:sldMk cId="1612431609" sldId="276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7.869" v="2"/>
        <pc:sldMkLst>
          <pc:docMk/>
          <pc:sldMk cId="2088631920" sldId="279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9.166" v="3"/>
        <pc:sldMkLst>
          <pc:docMk/>
          <pc:sldMk cId="1327062939" sldId="280"/>
        </pc:sldMkLst>
      </pc:sldChg>
      <pc:sldChg chg="del">
        <pc:chgData name="Grazina Mirinaviciute" userId="S::grazina.mirinaviciute@ecdc.europa.eu::badb3164-3f3f-4e72-ad8c-955371e463db" providerId="AD" clId="Web-{94E6BE8C-94D7-20C5-2831-441D98B5DA7F}" dt="2023-09-13T13:02:36.588" v="1"/>
        <pc:sldMkLst>
          <pc:docMk/>
          <pc:sldMk cId="3615542793" sldId="363"/>
        </pc:sldMkLst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clId="Web-{9250BCC8-F690-2740-1AE6-EB5DF4687CFB}"/>
    <pc:docChg chg="modSld">
      <pc:chgData name="" userId="" providerId="" clId="Web-{9250BCC8-F690-2740-1AE6-EB5DF4687CFB}" dt="2023-09-29T13:28:58.210" v="0" actId="20577"/>
      <pc:docMkLst>
        <pc:docMk/>
      </pc:docMkLst>
      <pc:sldChg chg="modSp">
        <pc:chgData name="" userId="" providerId="" clId="Web-{9250BCC8-F690-2740-1AE6-EB5DF4687CFB}" dt="2023-09-29T13:28:58.210" v="0" actId="20577"/>
        <pc:sldMkLst>
          <pc:docMk/>
          <pc:sldMk cId="466456763" sldId="260"/>
        </pc:sldMkLst>
        <pc:spChg chg="mod">
          <ac:chgData name="" userId="" providerId="" clId="Web-{9250BCC8-F690-2740-1AE6-EB5DF4687CFB}" dt="2023-09-29T13:28:58.210" v="0" actId="20577"/>
          <ac:spMkLst>
            <pc:docMk/>
            <pc:sldMk cId="466456763" sldId="260"/>
            <ac:spMk id="2" creationId="{2B372039-B0B2-16C1-84E4-0B0CFAB8C565}"/>
          </ac:spMkLst>
        </pc:spChg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badb3164-3f3f-4e72-ad8c-955371e463db" providerId="ADAL" clId="{4ADB171A-773F-4206-A127-E83D5D1DB3FE}"/>
    <pc:docChg chg="delSld">
      <pc:chgData name="Grazina Mirinaviciute" userId="badb3164-3f3f-4e72-ad8c-955371e463db" providerId="ADAL" clId="{4ADB171A-773F-4206-A127-E83D5D1DB3FE}" dt="2023-11-10T09:11:10.854" v="0" actId="47"/>
      <pc:docMkLst>
        <pc:docMk/>
      </pc:docMkLst>
      <pc:sldChg chg="del">
        <pc:chgData name="Grazina Mirinaviciute" userId="badb3164-3f3f-4e72-ad8c-955371e463db" providerId="ADAL" clId="{4ADB171A-773F-4206-A127-E83D5D1DB3FE}" dt="2023-11-10T09:11:10.854" v="0" actId="47"/>
        <pc:sldMkLst>
          <pc:docMk/>
          <pc:sldMk cId="2563171665" sldId="371"/>
        </pc:sldMkLst>
      </pc:sldChg>
    </pc:docChg>
  </pc:docChgLst>
  <pc:docChgLst>
    <pc:chgData name="Silvia Funke" userId="S::silvia.funke@ecdc.europa.eu::8a60bd3b-0701-4492-a0c6-6752a325292e" providerId="AD" clId="Web-{F8B52127-8B6F-0F40-510D-46C62421040B}"/>
    <pc:docChg chg="modSld">
      <pc:chgData name="Silvia Funke" userId="S::silvia.funke@ecdc.europa.eu::8a60bd3b-0701-4492-a0c6-6752a325292e" providerId="AD" clId="Web-{F8B52127-8B6F-0F40-510D-46C62421040B}" dt="2023-11-10T08:10:09.542" v="2" actId="1076"/>
      <pc:docMkLst>
        <pc:docMk/>
      </pc:docMkLst>
      <pc:sldChg chg="addSp delSp modSp">
        <pc:chgData name="Silvia Funke" userId="S::silvia.funke@ecdc.europa.eu::8a60bd3b-0701-4492-a0c6-6752a325292e" providerId="AD" clId="Web-{F8B52127-8B6F-0F40-510D-46C62421040B}" dt="2023-11-10T08:10:09.542" v="2" actId="1076"/>
        <pc:sldMkLst>
          <pc:docMk/>
          <pc:sldMk cId="522456625" sldId="372"/>
        </pc:sldMkLst>
        <pc:spChg chg="del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2" creationId="{10E5EEF5-64ED-5DCC-9C71-08A3B40E68A6}"/>
          </ac:spMkLst>
        </pc:spChg>
        <pc:spChg chg="del">
          <ac:chgData name="Silvia Funke" userId="S::silvia.funke@ecdc.europa.eu::8a60bd3b-0701-4492-a0c6-6752a325292e" providerId="AD" clId="Web-{F8B52127-8B6F-0F40-510D-46C62421040B}" dt="2023-11-10T08:09:56.104" v="0"/>
          <ac:spMkLst>
            <pc:docMk/>
            <pc:sldMk cId="522456625" sldId="372"/>
            <ac:spMk id="3" creationId="{E139BD3D-1B93-CA75-734F-0A7C6C704A40}"/>
          </ac:spMkLst>
        </pc:spChg>
        <pc:spChg chg="mod modVis">
          <ac:chgData name="Silvia Funke" userId="S::silvia.funke@ecdc.europa.eu::8a60bd3b-0701-4492-a0c6-6752a325292e" providerId="AD" clId="Web-{F8B52127-8B6F-0F40-510D-46C62421040B}" dt="2023-11-10T08:10:02.620" v="1"/>
          <ac:spMkLst>
            <pc:docMk/>
            <pc:sldMk cId="522456625" sldId="372"/>
            <ac:spMk id="4" creationId="{2635F521-7C1A-303D-08E7-E6993766F4B9}"/>
          </ac:spMkLst>
        </pc:spChg>
        <pc:picChg chg="add mod ord">
          <ac:chgData name="Silvia Funke" userId="S::silvia.funke@ecdc.europa.eu::8a60bd3b-0701-4492-a0c6-6752a325292e" providerId="AD" clId="Web-{F8B52127-8B6F-0F40-510D-46C62421040B}" dt="2023-11-10T08:10:09.542" v="2" actId="1076"/>
          <ac:picMkLst>
            <pc:docMk/>
            <pc:sldMk cId="522456625" sldId="372"/>
            <ac:picMk id="5" creationId="{7181A433-4AFC-F261-43C8-A2C621D8B8B1}"/>
          </ac:picMkLst>
        </pc:picChg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Grazina Mirinaviciute" userId="badb3164-3f3f-4e72-ad8c-955371e463db" providerId="ADAL" clId="{04534985-C155-40BB-AC3B-1929987CBF06}"/>
    <pc:docChg chg="custSel modSld">
      <pc:chgData name="Grazina Mirinaviciute" userId="badb3164-3f3f-4e72-ad8c-955371e463db" providerId="ADAL" clId="{04534985-C155-40BB-AC3B-1929987CBF06}" dt="2023-10-10T08:34:39.632" v="11" actId="1076"/>
      <pc:docMkLst>
        <pc:docMk/>
      </pc:docMkLst>
      <pc:sldChg chg="addSp delSp modSp mod">
        <pc:chgData name="Grazina Mirinaviciute" userId="badb3164-3f3f-4e72-ad8c-955371e463db" providerId="ADAL" clId="{04534985-C155-40BB-AC3B-1929987CBF06}" dt="2023-10-10T08:34:39.632" v="11" actId="1076"/>
        <pc:sldMkLst>
          <pc:docMk/>
          <pc:sldMk cId="849810729" sldId="370"/>
        </pc:sldMkLst>
        <pc:spChg chg="mod">
          <ac:chgData name="Grazina Mirinaviciute" userId="badb3164-3f3f-4e72-ad8c-955371e463db" providerId="ADAL" clId="{04534985-C155-40BB-AC3B-1929987CBF06}" dt="2023-10-10T08:33:12.527" v="7" actId="20577"/>
          <ac:spMkLst>
            <pc:docMk/>
            <pc:sldMk cId="849810729" sldId="370"/>
            <ac:spMk id="2" creationId="{5615A3CC-7BA6-5D64-0E18-34162E262502}"/>
          </ac:spMkLst>
        </pc:spChg>
        <pc:spChg chg="mod">
          <ac:chgData name="Grazina Mirinaviciute" userId="badb3164-3f3f-4e72-ad8c-955371e463db" providerId="ADAL" clId="{04534985-C155-40BB-AC3B-1929987CBF06}" dt="2023-10-10T08:34:39.632" v="11" actId="1076"/>
          <ac:spMkLst>
            <pc:docMk/>
            <pc:sldMk cId="849810729" sldId="370"/>
            <ac:spMk id="6" creationId="{59B9A76C-C8C8-65C7-95DE-B5D059FC96B5}"/>
          </ac:spMkLst>
        </pc:spChg>
        <pc:spChg chg="add del mod">
          <ac:chgData name="Grazina Mirinaviciute" userId="badb3164-3f3f-4e72-ad8c-955371e463db" providerId="ADAL" clId="{04534985-C155-40BB-AC3B-1929987CBF06}" dt="2023-10-10T08:34:27.696" v="9"/>
          <ac:spMkLst>
            <pc:docMk/>
            <pc:sldMk cId="849810729" sldId="370"/>
            <ac:spMk id="7" creationId="{0675AFD5-4F4E-A173-A291-BE398FCD1933}"/>
          </ac:spMkLst>
        </pc:spChg>
        <pc:picChg chg="del">
          <ac:chgData name="Grazina Mirinaviciute" userId="badb3164-3f3f-4e72-ad8c-955371e463db" providerId="ADAL" clId="{04534985-C155-40BB-AC3B-1929987CBF06}" dt="2023-10-10T08:34:15.354" v="8" actId="478"/>
          <ac:picMkLst>
            <pc:docMk/>
            <pc:sldMk cId="849810729" sldId="370"/>
            <ac:picMk id="5" creationId="{9ECC277C-3F45-A686-1420-D20649CC8C27}"/>
          </ac:picMkLst>
        </pc:picChg>
        <pc:picChg chg="add mod">
          <ac:chgData name="Grazina Mirinaviciute" userId="badb3164-3f3f-4e72-ad8c-955371e463db" providerId="ADAL" clId="{04534985-C155-40BB-AC3B-1929987CBF06}" dt="2023-10-10T08:34:30.371" v="10" actId="14100"/>
          <ac:picMkLst>
            <pc:docMk/>
            <pc:sldMk cId="849810729" sldId="370"/>
            <ac:picMk id="8" creationId="{573E0F71-5A14-0D89-8529-E53CD5E9B1E4}"/>
          </ac:picMkLst>
        </pc:picChg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Tracy Stefanucci Hellstrom" userId="S::tracy.stefanucci-hellstrom@ecdc.europa.eu::318d6ca6-2c88-406f-b764-72b5385accd8" providerId="AD" clId="Web-{9250BCC8-F690-2740-1AE6-EB5DF4687CFB}"/>
    <pc:docChg chg="modSld">
      <pc:chgData name="Tracy Stefanucci Hellstrom" userId="S::tracy.stefanucci-hellstrom@ecdc.europa.eu::318d6ca6-2c88-406f-b764-72b5385accd8" providerId="AD" clId="Web-{9250BCC8-F690-2740-1AE6-EB5DF4687CFB}" dt="2023-09-29T13:27:55.108" v="50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9250BCC8-F690-2740-1AE6-EB5DF4687CFB}" dt="2023-09-29T13:24:59.289" v="19" actId="14100"/>
        <pc:sldMkLst>
          <pc:docMk/>
          <pc:sldMk cId="919335919" sldId="257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4:59.289" v="19" actId="14100"/>
          <ac:spMkLst>
            <pc:docMk/>
            <pc:sldMk cId="919335919" sldId="257"/>
            <ac:spMk id="2" creationId="{B118230C-D480-0893-263C-49E43E75F724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4:49.820" v="17" actId="1076"/>
          <ac:picMkLst>
            <pc:docMk/>
            <pc:sldMk cId="919335919" sldId="257"/>
            <ac:picMk id="5" creationId="{3E22DEDE-39D1-877E-7C6E-E64AC1483CEF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6:29.041" v="37" actId="1076"/>
        <pc:sldMkLst>
          <pc:docMk/>
          <pc:sldMk cId="3563415366" sldId="258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6:29.041" v="37" actId="1076"/>
          <ac:spMkLst>
            <pc:docMk/>
            <pc:sldMk cId="3563415366" sldId="258"/>
            <ac:spMk id="2" creationId="{9EE10857-2D24-8AA2-B973-C43B5A86203A}"/>
          </ac:spMkLst>
        </pc:spChg>
        <pc:picChg chg="mod ord">
          <ac:chgData name="Tracy Stefanucci Hellstrom" userId="S::tracy.stefanucci-hellstrom@ecdc.europa.eu::318d6ca6-2c88-406f-b764-72b5385accd8" providerId="AD" clId="Web-{9250BCC8-F690-2740-1AE6-EB5DF4687CFB}" dt="2023-09-29T13:26:23.415" v="36" actId="1076"/>
          <ac:picMkLst>
            <pc:docMk/>
            <pc:sldMk cId="3563415366" sldId="258"/>
            <ac:picMk id="5" creationId="{3C6CC5BD-110B-0BB1-5D27-F93BC7E035F8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14.107" v="42" actId="1076"/>
        <pc:sldMkLst>
          <pc:docMk/>
          <pc:sldMk cId="1776460217" sldId="259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14.107" v="42" actId="1076"/>
          <ac:spMkLst>
            <pc:docMk/>
            <pc:sldMk cId="1776460217" sldId="259"/>
            <ac:spMk id="2" creationId="{7527FC0B-7BB6-576F-C9EB-6FEE7919D96A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6:45.056" v="38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1.108" v="49" actId="20577"/>
        <pc:sldMkLst>
          <pc:docMk/>
          <pc:sldMk cId="466456763" sldId="260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1.108" v="49" actId="20577"/>
          <ac:spMkLst>
            <pc:docMk/>
            <pc:sldMk cId="466456763" sldId="260"/>
            <ac:spMk id="2" creationId="{2B372039-B0B2-16C1-84E4-0B0CFAB8C565}"/>
          </ac:spMkLst>
        </pc:spChg>
        <pc:picChg chg="mod">
          <ac:chgData name="Tracy Stefanucci Hellstrom" userId="S::tracy.stefanucci-hellstrom@ecdc.europa.eu::318d6ca6-2c88-406f-b764-72b5385accd8" providerId="AD" clId="Web-{9250BCC8-F690-2740-1AE6-EB5DF4687CFB}" dt="2023-09-29T13:27:32.155" v="46" actId="1076"/>
          <ac:picMkLst>
            <pc:docMk/>
            <pc:sldMk cId="466456763" sldId="260"/>
            <ac:picMk id="5" creationId="{6CAFBEB6-A15C-7798-D59D-8E165FAF7A51}"/>
          </ac:picMkLst>
        </pc:picChg>
      </pc:sldChg>
      <pc:sldChg chg="modSp">
        <pc:chgData name="Tracy Stefanucci Hellstrom" userId="S::tracy.stefanucci-hellstrom@ecdc.europa.eu::318d6ca6-2c88-406f-b764-72b5385accd8" providerId="AD" clId="Web-{9250BCC8-F690-2740-1AE6-EB5DF4687CFB}" dt="2023-09-29T13:27:55.108" v="50" actId="1076"/>
        <pc:sldMkLst>
          <pc:docMk/>
          <pc:sldMk cId="1426398350" sldId="261"/>
        </pc:sldMkLst>
        <pc:spChg chg="mod">
          <ac:chgData name="Tracy Stefanucci Hellstrom" userId="S::tracy.stefanucci-hellstrom@ecdc.europa.eu::318d6ca6-2c88-406f-b764-72b5385accd8" providerId="AD" clId="Web-{9250BCC8-F690-2740-1AE6-EB5DF4687CFB}" dt="2023-09-29T13:27:55.108" v="50" actId="1076"/>
          <ac:spMkLst>
            <pc:docMk/>
            <pc:sldMk cId="1426398350" sldId="261"/>
            <ac:spMk id="2" creationId="{D5BBB00C-B30D-6CC4-2C59-0B6A2F2A0F50}"/>
          </ac:spMkLst>
        </pc:spChg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315A93E5-5867-4CC8-ABCE-B8EF0823B899}"/>
    <pc:docChg chg="custSel addSld modSld">
      <pc:chgData name="Grazina Mirinaviciute" userId="badb3164-3f3f-4e72-ad8c-955371e463db" providerId="ADAL" clId="{315A93E5-5867-4CC8-ABCE-B8EF0823B899}" dt="2023-09-29T07:51:22.721" v="103" actId="14100"/>
      <pc:docMkLst>
        <pc:docMk/>
      </pc:docMkLst>
      <pc:sldChg chg="addSp delSp modSp new mod">
        <pc:chgData name="Grazina Mirinaviciute" userId="badb3164-3f3f-4e72-ad8c-955371e463db" providerId="ADAL" clId="{315A93E5-5867-4CC8-ABCE-B8EF0823B899}" dt="2023-09-29T07:50:21.246" v="59" actId="1076"/>
        <pc:sldMkLst>
          <pc:docMk/>
          <pc:sldMk cId="1776460217" sldId="259"/>
        </pc:sldMkLst>
        <pc:spChg chg="mod">
          <ac:chgData name="Grazina Mirinaviciute" userId="badb3164-3f3f-4e72-ad8c-955371e463db" providerId="ADAL" clId="{315A93E5-5867-4CC8-ABCE-B8EF0823B899}" dt="2023-09-29T07:50:18.299" v="58" actId="20577"/>
          <ac:spMkLst>
            <pc:docMk/>
            <pc:sldMk cId="1776460217" sldId="259"/>
            <ac:spMk id="2" creationId="{7527FC0B-7BB6-576F-C9EB-6FEE7919D96A}"/>
          </ac:spMkLst>
        </pc:spChg>
        <pc:spChg chg="del mod">
          <ac:chgData name="Grazina Mirinaviciute" userId="badb3164-3f3f-4e72-ad8c-955371e463db" providerId="ADAL" clId="{315A93E5-5867-4CC8-ABCE-B8EF0823B899}" dt="2023-09-29T07:47:44.124" v="3"/>
          <ac:spMkLst>
            <pc:docMk/>
            <pc:sldMk cId="1776460217" sldId="259"/>
            <ac:spMk id="3" creationId="{9008D211-EFCB-70FC-A637-ABF17769F189}"/>
          </ac:spMkLst>
        </pc:spChg>
        <pc:picChg chg="add mod">
          <ac:chgData name="Grazina Mirinaviciute" userId="badb3164-3f3f-4e72-ad8c-955371e463db" providerId="ADAL" clId="{315A93E5-5867-4CC8-ABCE-B8EF0823B899}" dt="2023-09-29T07:50:21.246" v="59" actId="1076"/>
          <ac:picMkLst>
            <pc:docMk/>
            <pc:sldMk cId="1776460217" sldId="259"/>
            <ac:picMk id="5" creationId="{2BCB5C1B-CE7C-5E5F-72C7-DF3D0B535B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0:40.795" v="79" actId="20577"/>
        <pc:sldMkLst>
          <pc:docMk/>
          <pc:sldMk cId="466456763" sldId="260"/>
        </pc:sldMkLst>
        <pc:spChg chg="mod">
          <ac:chgData name="Grazina Mirinaviciute" userId="badb3164-3f3f-4e72-ad8c-955371e463db" providerId="ADAL" clId="{315A93E5-5867-4CC8-ABCE-B8EF0823B899}" dt="2023-09-29T07:50:40.795" v="79" actId="20577"/>
          <ac:spMkLst>
            <pc:docMk/>
            <pc:sldMk cId="466456763" sldId="260"/>
            <ac:spMk id="2" creationId="{2B372039-B0B2-16C1-84E4-0B0CFAB8C565}"/>
          </ac:spMkLst>
        </pc:spChg>
        <pc:spChg chg="del">
          <ac:chgData name="Grazina Mirinaviciute" userId="badb3164-3f3f-4e72-ad8c-955371e463db" providerId="ADAL" clId="{315A93E5-5867-4CC8-ABCE-B8EF0823B899}" dt="2023-09-29T07:48:21.217" v="11"/>
          <ac:spMkLst>
            <pc:docMk/>
            <pc:sldMk cId="466456763" sldId="260"/>
            <ac:spMk id="3" creationId="{17E763CD-33E3-5EDB-3F86-F0E73B6D5651}"/>
          </ac:spMkLst>
        </pc:spChg>
        <pc:picChg chg="add mod">
          <ac:chgData name="Grazina Mirinaviciute" userId="badb3164-3f3f-4e72-ad8c-955371e463db" providerId="ADAL" clId="{315A93E5-5867-4CC8-ABCE-B8EF0823B899}" dt="2023-09-29T07:48:30.332" v="15" actId="14100"/>
          <ac:picMkLst>
            <pc:docMk/>
            <pc:sldMk cId="466456763" sldId="260"/>
            <ac:picMk id="5" creationId="{6CAFBEB6-A15C-7798-D59D-8E165FAF7A51}"/>
          </ac:picMkLst>
        </pc:picChg>
      </pc:sldChg>
      <pc:sldChg chg="addSp delSp modSp new mod">
        <pc:chgData name="Grazina Mirinaviciute" userId="badb3164-3f3f-4e72-ad8c-955371e463db" providerId="ADAL" clId="{315A93E5-5867-4CC8-ABCE-B8EF0823B899}" dt="2023-09-29T07:51:22.721" v="103" actId="14100"/>
        <pc:sldMkLst>
          <pc:docMk/>
          <pc:sldMk cId="1426398350" sldId="261"/>
        </pc:sldMkLst>
        <pc:spChg chg="mod">
          <ac:chgData name="Grazina Mirinaviciute" userId="badb3164-3f3f-4e72-ad8c-955371e463db" providerId="ADAL" clId="{315A93E5-5867-4CC8-ABCE-B8EF0823B899}" dt="2023-09-29T07:51:16.907" v="101" actId="20577"/>
          <ac:spMkLst>
            <pc:docMk/>
            <pc:sldMk cId="1426398350" sldId="261"/>
            <ac:spMk id="2" creationId="{D5BBB00C-B30D-6CC4-2C59-0B6A2F2A0F50}"/>
          </ac:spMkLst>
        </pc:spChg>
        <pc:spChg chg="del">
          <ac:chgData name="Grazina Mirinaviciute" userId="badb3164-3f3f-4e72-ad8c-955371e463db" providerId="ADAL" clId="{315A93E5-5867-4CC8-ABCE-B8EF0823B899}" dt="2023-09-29T07:51:00.242" v="81"/>
          <ac:spMkLst>
            <pc:docMk/>
            <pc:sldMk cId="1426398350" sldId="261"/>
            <ac:spMk id="3" creationId="{7B702748-03CE-1F67-DC3B-6F39177103A7}"/>
          </ac:spMkLst>
        </pc:spChg>
        <pc:picChg chg="add mod">
          <ac:chgData name="Grazina Mirinaviciute" userId="badb3164-3f3f-4e72-ad8c-955371e463db" providerId="ADAL" clId="{315A93E5-5867-4CC8-ABCE-B8EF0823B899}" dt="2023-09-29T07:51:22.721" v="103" actId="14100"/>
          <ac:picMkLst>
            <pc:docMk/>
            <pc:sldMk cId="1426398350" sldId="261"/>
            <ac:picMk id="5" creationId="{49B4A706-22D3-7957-1D68-97AB666C7D3F}"/>
          </ac:picMkLst>
        </pc:picChg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clId="Web-{92140E72-A2C3-BB5D-0224-FBFC9D40CE41}"/>
    <pc:docChg chg="modSld">
      <pc:chgData name="" userId="" providerId="" clId="Web-{92140E72-A2C3-BB5D-0224-FBFC9D40CE41}" dt="2023-10-13T12:49:43.348" v="0" actId="20577"/>
      <pc:docMkLst>
        <pc:docMk/>
      </pc:docMkLst>
      <pc:sldChg chg="modSp">
        <pc:chgData name="" userId="" providerId="" clId="Web-{92140E72-A2C3-BB5D-0224-FBFC9D40CE41}" dt="2023-10-13T12:49:43.348" v="0" actId="20577"/>
        <pc:sldMkLst>
          <pc:docMk/>
          <pc:sldMk cId="4007109742" sldId="256"/>
        </pc:sldMkLst>
        <pc:spChg chg="mod">
          <ac:chgData name="" userId="" providerId="" clId="Web-{92140E72-A2C3-BB5D-0224-FBFC9D40CE41}" dt="2023-10-13T12:49:43.348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8787A74E-24A9-45DD-B0EB-7D6D67D582ED}"/>
    <pc:docChg chg="custSel addSld modSld">
      <pc:chgData name="Laura Espinosa" userId="aa594515-41af-4434-a66c-8acf261628e2" providerId="ADAL" clId="{8787A74E-24A9-45DD-B0EB-7D6D67D582ED}" dt="2023-10-03T08:32:36.126" v="52" actId="14100"/>
      <pc:docMkLst>
        <pc:docMk/>
      </pc:docMkLst>
      <pc:sldChg chg="addSp delSp modSp add mod">
        <pc:chgData name="Laura Espinosa" userId="aa594515-41af-4434-a66c-8acf261628e2" providerId="ADAL" clId="{8787A74E-24A9-45DD-B0EB-7D6D67D582ED}" dt="2023-10-03T08:31:25.213" v="15" actId="1076"/>
        <pc:sldMkLst>
          <pc:docMk/>
          <pc:sldMk cId="1612431609" sldId="276"/>
        </pc:sldMkLst>
        <pc:spChg chg="mod">
          <ac:chgData name="Laura Espinosa" userId="aa594515-41af-4434-a66c-8acf261628e2" providerId="ADAL" clId="{8787A74E-24A9-45DD-B0EB-7D6D67D582ED}" dt="2023-10-03T08:31:00.835" v="11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8787A74E-24A9-45DD-B0EB-7D6D67D582ED}" dt="2023-10-03T08:31:25.213" v="15" actId="1076"/>
          <ac:picMkLst>
            <pc:docMk/>
            <pc:sldMk cId="1612431609" sldId="276"/>
            <ac:picMk id="5" creationId="{9B49468F-C997-6107-0AF4-1013BFA6924F}"/>
          </ac:picMkLst>
        </pc:picChg>
        <pc:picChg chg="del">
          <ac:chgData name="Laura Espinosa" userId="aa594515-41af-4434-a66c-8acf261628e2" providerId="ADAL" clId="{8787A74E-24A9-45DD-B0EB-7D6D67D582ED}" dt="2023-10-03T08:31:02.518" v="12" actId="478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20.261" v="47" actId="1076"/>
        <pc:sldMkLst>
          <pc:docMk/>
          <pc:sldMk cId="2088631920" sldId="279"/>
        </pc:sldMkLst>
        <pc:picChg chg="add mod">
          <ac:chgData name="Laura Espinosa" userId="aa594515-41af-4434-a66c-8acf261628e2" providerId="ADAL" clId="{8787A74E-24A9-45DD-B0EB-7D6D67D582ED}" dt="2023-10-03T08:32:20.261" v="47" actId="1076"/>
          <ac:picMkLst>
            <pc:docMk/>
            <pc:sldMk cId="2088631920" sldId="279"/>
            <ac:picMk id="5" creationId="{90F85510-B2EA-EC9C-8F02-5E6892843507}"/>
          </ac:picMkLst>
        </pc:picChg>
        <pc:picChg chg="del">
          <ac:chgData name="Laura Espinosa" userId="aa594515-41af-4434-a66c-8acf261628e2" providerId="ADAL" clId="{8787A74E-24A9-45DD-B0EB-7D6D67D582ED}" dt="2023-10-03T08:32:05.799" v="42" actId="47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2:36.126" v="52" actId="14100"/>
        <pc:sldMkLst>
          <pc:docMk/>
          <pc:sldMk cId="1327062939" sldId="280"/>
        </pc:sldMkLst>
        <pc:picChg chg="add mod">
          <ac:chgData name="Laura Espinosa" userId="aa594515-41af-4434-a66c-8acf261628e2" providerId="ADAL" clId="{8787A74E-24A9-45DD-B0EB-7D6D67D582ED}" dt="2023-10-03T08:32:36.126" v="52" actId="14100"/>
          <ac:picMkLst>
            <pc:docMk/>
            <pc:sldMk cId="1327062939" sldId="280"/>
            <ac:picMk id="5" creationId="{6C806189-97E0-8992-09EC-5A868C62B908}"/>
          </ac:picMkLst>
        </pc:picChg>
        <pc:picChg chg="del">
          <ac:chgData name="Laura Espinosa" userId="aa594515-41af-4434-a66c-8acf261628e2" providerId="ADAL" clId="{8787A74E-24A9-45DD-B0EB-7D6D67D582ED}" dt="2023-10-03T08:32:22.754" v="48" actId="478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8787A74E-24A9-45DD-B0EB-7D6D67D582ED}" dt="2023-10-03T08:31:58.737" v="41" actId="1035"/>
        <pc:sldMkLst>
          <pc:docMk/>
          <pc:sldMk cId="3615542793" sldId="363"/>
        </pc:sldMkLst>
        <pc:spChg chg="mod">
          <ac:chgData name="Laura Espinosa" userId="aa594515-41af-4434-a66c-8acf261628e2" providerId="ADAL" clId="{8787A74E-24A9-45DD-B0EB-7D6D67D582ED}" dt="2023-10-03T08:31:32.899" v="25" actId="20577"/>
          <ac:spMkLst>
            <pc:docMk/>
            <pc:sldMk cId="3615542793" sldId="363"/>
            <ac:spMk id="4" creationId="{A2235D29-C562-024D-36D5-1BFD13278794}"/>
          </ac:spMkLst>
        </pc:spChg>
        <pc:picChg chg="del">
          <ac:chgData name="Laura Espinosa" userId="aa594515-41af-4434-a66c-8acf261628e2" providerId="ADAL" clId="{8787A74E-24A9-45DD-B0EB-7D6D67D582ED}" dt="2023-10-03T08:31:34.678" v="26" actId="478"/>
          <ac:picMkLst>
            <pc:docMk/>
            <pc:sldMk cId="3615542793" sldId="363"/>
            <ac:picMk id="3" creationId="{51E33237-9CE6-E9D1-CD02-C989AF8BCDA5}"/>
          </ac:picMkLst>
        </pc:picChg>
        <pc:picChg chg="add mod">
          <ac:chgData name="Laura Espinosa" userId="aa594515-41af-4434-a66c-8acf261628e2" providerId="ADAL" clId="{8787A74E-24A9-45DD-B0EB-7D6D67D582ED}" dt="2023-10-03T08:31:58.737" v="41" actId="1035"/>
          <ac:picMkLst>
            <pc:docMk/>
            <pc:sldMk cId="3615542793" sldId="363"/>
            <ac:picMk id="6" creationId="{8465B004-3E43-7FB7-1708-D6DB196713CC}"/>
          </ac:picMkLst>
        </pc:picChg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S::laura.espinosa@ecdc.europa.eu::aa594515-41af-4434-a66c-8acf261628e2" providerId="AD" clId="Web-{FECC4A10-E24D-DD36-8810-4B68D3A59D12}"/>
    <pc:docChg chg="delSld modSld">
      <pc:chgData name="Laura Espinosa" userId="S::laura.espinosa@ecdc.europa.eu::aa594515-41af-4434-a66c-8acf261628e2" providerId="AD" clId="Web-{FECC4A10-E24D-DD36-8810-4B68D3A59D12}" dt="2023-11-15T14:12:24.870" v="12" actId="20577"/>
      <pc:docMkLst>
        <pc:docMk/>
      </pc:docMkLst>
      <pc:sldChg chg="modSp">
        <pc:chgData name="Laura Espinosa" userId="S::laura.espinosa@ecdc.europa.eu::aa594515-41af-4434-a66c-8acf261628e2" providerId="AD" clId="Web-{FECC4A10-E24D-DD36-8810-4B68D3A59D12}" dt="2023-11-15T14:12:24.870" v="12" actId="20577"/>
        <pc:sldMkLst>
          <pc:docMk/>
          <pc:sldMk cId="4007109742" sldId="256"/>
        </pc:sldMkLst>
        <pc:spChg chg="mod">
          <ac:chgData name="Laura Espinosa" userId="S::laura.espinosa@ecdc.europa.eu::aa594515-41af-4434-a66c-8acf261628e2" providerId="AD" clId="Web-{FECC4A10-E24D-DD36-8810-4B68D3A59D12}" dt="2023-11-15T14:12:24.870" v="1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S::laura.espinosa@ecdc.europa.eu::aa594515-41af-4434-a66c-8acf261628e2" providerId="AD" clId="Web-{FECC4A10-E24D-DD36-8810-4B68D3A59D12}" dt="2023-11-15T14:11:09.760" v="0"/>
        <pc:sldMkLst>
          <pc:docMk/>
          <pc:sldMk cId="1612431609" sldId="2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760" v="2"/>
        <pc:sldMkLst>
          <pc:docMk/>
          <pc:sldMk cId="2088631920" sldId="279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4.416" v="3"/>
        <pc:sldMkLst>
          <pc:docMk/>
          <pc:sldMk cId="1327062939" sldId="280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1.135" v="1"/>
        <pc:sldMkLst>
          <pc:docMk/>
          <pc:sldMk cId="3615542793" sldId="36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9.619" v="10"/>
        <pc:sldMkLst>
          <pc:docMk/>
          <pc:sldMk cId="522456625" sldId="372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6.916" v="4"/>
        <pc:sldMkLst>
          <pc:docMk/>
          <pc:sldMk cId="2760062497" sldId="373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8.229" v="5"/>
        <pc:sldMkLst>
          <pc:docMk/>
          <pc:sldMk cId="4069392258" sldId="374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19.510" v="6"/>
        <pc:sldMkLst>
          <pc:docMk/>
          <pc:sldMk cId="2919576226" sldId="375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0.713" v="7"/>
        <pc:sldMkLst>
          <pc:docMk/>
          <pc:sldMk cId="3307302397" sldId="376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2.041" v="8"/>
        <pc:sldMkLst>
          <pc:docMk/>
          <pc:sldMk cId="4089561097" sldId="377"/>
        </pc:sldMkLst>
      </pc:sldChg>
      <pc:sldChg chg="del">
        <pc:chgData name="Laura Espinosa" userId="S::laura.espinosa@ecdc.europa.eu::aa594515-41af-4434-a66c-8acf261628e2" providerId="AD" clId="Web-{FECC4A10-E24D-DD36-8810-4B68D3A59D12}" dt="2023-11-15T14:11:23.541" v="9"/>
        <pc:sldMkLst>
          <pc:docMk/>
          <pc:sldMk cId="3547445342" sldId="378"/>
        </pc:sldMkLst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Grazina Mirinaviciute" userId="badb3164-3f3f-4e72-ad8c-955371e463db" providerId="ADAL" clId="{66936BEC-4CCB-47B3-8C35-376D014A99FF}"/>
    <pc:docChg chg="undo custSel addSld modSld">
      <pc:chgData name="Grazina Mirinaviciute" userId="badb3164-3f3f-4e72-ad8c-955371e463db" providerId="ADAL" clId="{66936BEC-4CCB-47B3-8C35-376D014A99FF}" dt="2023-11-14T14:49:00.867" v="8" actId="27636"/>
      <pc:docMkLst>
        <pc:docMk/>
      </pc:docMkLst>
      <pc:sldChg chg="addSp delSp modSp new mod">
        <pc:chgData name="Grazina Mirinaviciute" userId="badb3164-3f3f-4e72-ad8c-955371e463db" providerId="ADAL" clId="{66936BEC-4CCB-47B3-8C35-376D014A99FF}" dt="2023-11-14T14:49:00.867" v="8" actId="27636"/>
        <pc:sldMkLst>
          <pc:docMk/>
          <pc:sldMk cId="609765306" sldId="379"/>
        </pc:sldMkLst>
        <pc:spChg chg="add del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2" creationId="{C5424BB4-956E-0278-D370-82D3A9D1F9FC}"/>
          </ac:spMkLst>
        </pc:spChg>
        <pc:spChg chg="del">
          <ac:chgData name="Grazina Mirinaviciute" userId="badb3164-3f3f-4e72-ad8c-955371e463db" providerId="ADAL" clId="{66936BEC-4CCB-47B3-8C35-376D014A99FF}" dt="2023-11-14T14:47:49.324" v="1" actId="22"/>
          <ac:spMkLst>
            <pc:docMk/>
            <pc:sldMk cId="609765306" sldId="379"/>
            <ac:spMk id="3" creationId="{CF8B7FDB-F650-EF3A-C997-CE80ADB773B0}"/>
          </ac:spMkLst>
        </pc:spChg>
        <pc:spChg chg="mod ord modVis">
          <ac:chgData name="Grazina Mirinaviciute" userId="badb3164-3f3f-4e72-ad8c-955371e463db" providerId="ADAL" clId="{66936BEC-4CCB-47B3-8C35-376D014A99FF}" dt="2023-11-14T14:48:05.707" v="6" actId="26606"/>
          <ac:spMkLst>
            <pc:docMk/>
            <pc:sldMk cId="609765306" sldId="379"/>
            <ac:spMk id="4" creationId="{3174CE61-7157-C019-DE13-FD699A3158A6}"/>
          </ac:spMkLst>
        </pc:spChg>
        <pc:spChg chg="add del mod">
          <ac:chgData name="Grazina Mirinaviciute" userId="badb3164-3f3f-4e72-ad8c-955371e463db" providerId="ADAL" clId="{66936BEC-4CCB-47B3-8C35-376D014A99FF}" dt="2023-11-14T14:48:02.183" v="3"/>
          <ac:spMkLst>
            <pc:docMk/>
            <pc:sldMk cId="609765306" sldId="379"/>
            <ac:spMk id="8" creationId="{F9897447-F473-D40D-EB23-88A6E32406C1}"/>
          </ac:spMkLst>
        </pc:spChg>
        <pc:spChg chg="add mod">
          <ac:chgData name="Grazina Mirinaviciute" userId="badb3164-3f3f-4e72-ad8c-955371e463db" providerId="ADAL" clId="{66936BEC-4CCB-47B3-8C35-376D014A99FF}" dt="2023-11-14T14:49:00.867" v="8" actId="27636"/>
          <ac:spMkLst>
            <pc:docMk/>
            <pc:sldMk cId="609765306" sldId="379"/>
            <ac:spMk id="14" creationId="{9D024135-3AC6-8258-2A15-C75CD453BEF0}"/>
          </ac:spMkLst>
        </pc:spChg>
        <pc:picChg chg="add del mod ord">
          <ac:chgData name="Grazina Mirinaviciute" userId="badb3164-3f3f-4e72-ad8c-955371e463db" providerId="ADAL" clId="{66936BEC-4CCB-47B3-8C35-376D014A99FF}" dt="2023-11-14T14:47:52.136" v="2" actId="478"/>
          <ac:picMkLst>
            <pc:docMk/>
            <pc:sldMk cId="609765306" sldId="379"/>
            <ac:picMk id="6" creationId="{B0A48A41-4A03-553B-2ACE-66CD6CB2CD1C}"/>
          </ac:picMkLst>
        </pc:picChg>
        <pc:picChg chg="add mod">
          <ac:chgData name="Grazina Mirinaviciute" userId="badb3164-3f3f-4e72-ad8c-955371e463db" providerId="ADAL" clId="{66936BEC-4CCB-47B3-8C35-376D014A99FF}" dt="2023-11-14T14:48:05.707" v="6" actId="26606"/>
          <ac:picMkLst>
            <pc:docMk/>
            <pc:sldMk cId="609765306" sldId="379"/>
            <ac:picMk id="9" creationId="{FEA0EDF6-2FA8-E1FE-2EC0-E1AD0E1FA636}"/>
          </ac:picMkLst>
        </pc:picChg>
      </pc:sldChg>
    </pc:docChg>
  </pc:docChgLst>
  <pc:docChgLst>
    <pc:chgData name="Grazina Mirinaviciute" userId="badb3164-3f3f-4e72-ad8c-955371e463db" providerId="ADAL" clId="{5D035612-CA36-49B6-8996-36D5356ABA09}"/>
    <pc:docChg chg="custSel addSld modSld">
      <pc:chgData name="Grazina Mirinaviciute" userId="badb3164-3f3f-4e72-ad8c-955371e463db" providerId="ADAL" clId="{5D035612-CA36-49B6-8996-36D5356ABA09}" dt="2023-11-27T11:17:39.709" v="34"/>
      <pc:docMkLst>
        <pc:docMk/>
      </pc:docMkLst>
      <pc:sldChg chg="modSp mod">
        <pc:chgData name="Grazina Mirinaviciute" userId="badb3164-3f3f-4e72-ad8c-955371e463db" providerId="ADAL" clId="{5D035612-CA36-49B6-8996-36D5356ABA09}" dt="2023-11-27T11:16:08.864" v="2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5D035612-CA36-49B6-8996-36D5356ABA09}" dt="2023-11-27T11:16:08.864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26.228" v="31" actId="207"/>
        <pc:sldMkLst>
          <pc:docMk/>
          <pc:sldMk cId="2297795864" sldId="257"/>
        </pc:sldMkLst>
        <pc:spChg chg="mod">
          <ac:chgData name="Grazina Mirinaviciute" userId="badb3164-3f3f-4e72-ad8c-955371e463db" providerId="ADAL" clId="{5D035612-CA36-49B6-8996-36D5356ABA09}" dt="2023-11-27T11:17:26.228" v="31" actId="207"/>
          <ac:spMkLst>
            <pc:docMk/>
            <pc:sldMk cId="2297795864" sldId="257"/>
            <ac:spMk id="2" creationId="{C50006A7-FC8B-B3A0-D057-6BE75D36334A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2.306" v="32"/>
        <pc:sldMkLst>
          <pc:docMk/>
          <pc:sldMk cId="1305558467" sldId="258"/>
        </pc:sldMkLst>
        <pc:spChg chg="mod">
          <ac:chgData name="Grazina Mirinaviciute" userId="badb3164-3f3f-4e72-ad8c-955371e463db" providerId="ADAL" clId="{5D035612-CA36-49B6-8996-36D5356ABA09}" dt="2023-11-27T11:17:32.306" v="32"/>
          <ac:spMkLst>
            <pc:docMk/>
            <pc:sldMk cId="1305558467" sldId="258"/>
            <ac:spMk id="2" creationId="{8ABD7583-0D86-AABE-3A97-46465EEE2897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6.058" v="33"/>
        <pc:sldMkLst>
          <pc:docMk/>
          <pc:sldMk cId="3121446193" sldId="259"/>
        </pc:sldMkLst>
        <pc:spChg chg="mod">
          <ac:chgData name="Grazina Mirinaviciute" userId="badb3164-3f3f-4e72-ad8c-955371e463db" providerId="ADAL" clId="{5D035612-CA36-49B6-8996-36D5356ABA09}" dt="2023-11-27T11:17:36.058" v="33"/>
          <ac:spMkLst>
            <pc:docMk/>
            <pc:sldMk cId="3121446193" sldId="259"/>
            <ac:spMk id="2" creationId="{B343AD25-C19E-2B4B-9FF7-B5F161E1B53D}"/>
          </ac:spMkLst>
        </pc:spChg>
      </pc:sldChg>
      <pc:sldChg chg="modSp mod">
        <pc:chgData name="Grazina Mirinaviciute" userId="badb3164-3f3f-4e72-ad8c-955371e463db" providerId="ADAL" clId="{5D035612-CA36-49B6-8996-36D5356ABA09}" dt="2023-11-27T11:17:39.709" v="34"/>
        <pc:sldMkLst>
          <pc:docMk/>
          <pc:sldMk cId="1723982303" sldId="260"/>
        </pc:sldMkLst>
        <pc:spChg chg="mod">
          <ac:chgData name="Grazina Mirinaviciute" userId="badb3164-3f3f-4e72-ad8c-955371e463db" providerId="ADAL" clId="{5D035612-CA36-49B6-8996-36D5356ABA09}" dt="2023-11-27T11:17:39.709" v="34"/>
          <ac:spMkLst>
            <pc:docMk/>
            <pc:sldMk cId="1723982303" sldId="260"/>
            <ac:spMk id="2" creationId="{4BD88543-FC5D-14A6-B285-0548C3CD2DB7}"/>
          </ac:spMkLst>
        </pc:spChg>
      </pc:sldChg>
      <pc:sldChg chg="addSp delSp modSp new mod">
        <pc:chgData name="Grazina Mirinaviciute" userId="badb3164-3f3f-4e72-ad8c-955371e463db" providerId="ADAL" clId="{5D035612-CA36-49B6-8996-36D5356ABA09}" dt="2023-11-27T11:17:05.841" v="13" actId="108"/>
        <pc:sldMkLst>
          <pc:docMk/>
          <pc:sldMk cId="1297810010" sldId="261"/>
        </pc:sldMkLst>
        <pc:spChg chg="del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2" creationId="{39D0FB50-6C32-30ED-B0DC-B6888CF7F4BE}"/>
          </ac:spMkLst>
        </pc:spChg>
        <pc:spChg chg="del">
          <ac:chgData name="Grazina Mirinaviciute" userId="badb3164-3f3f-4e72-ad8c-955371e463db" providerId="ADAL" clId="{5D035612-CA36-49B6-8996-36D5356ABA09}" dt="2023-11-27T11:16:12.354" v="3"/>
          <ac:spMkLst>
            <pc:docMk/>
            <pc:sldMk cId="1297810010" sldId="261"/>
            <ac:spMk id="3" creationId="{AE40484C-A996-50DB-3346-026778931E54}"/>
          </ac:spMkLst>
        </pc:spChg>
        <pc:spChg chg="mod">
          <ac:chgData name="Grazina Mirinaviciute" userId="badb3164-3f3f-4e72-ad8c-955371e463db" providerId="ADAL" clId="{5D035612-CA36-49B6-8996-36D5356ABA09}" dt="2023-11-27T11:16:15.774" v="5" actId="26606"/>
          <ac:spMkLst>
            <pc:docMk/>
            <pc:sldMk cId="1297810010" sldId="261"/>
            <ac:spMk id="4" creationId="{91C32C0A-4467-92C7-2B9F-51F6C6A537DB}"/>
          </ac:spMkLst>
        </pc:spChg>
        <pc:spChg chg="add mod">
          <ac:chgData name="Grazina Mirinaviciute" userId="badb3164-3f3f-4e72-ad8c-955371e463db" providerId="ADAL" clId="{5D035612-CA36-49B6-8996-36D5356ABA09}" dt="2023-11-27T11:17:05.841" v="13" actId="108"/>
          <ac:spMkLst>
            <pc:docMk/>
            <pc:sldMk cId="1297810010" sldId="261"/>
            <ac:spMk id="10" creationId="{15B44658-BFF0-A8D9-6BDB-6AFFEBDFD56F}"/>
          </ac:spMkLst>
        </pc:spChg>
        <pc:picChg chg="add mod">
          <ac:chgData name="Grazina Mirinaviciute" userId="badb3164-3f3f-4e72-ad8c-955371e463db" providerId="ADAL" clId="{5D035612-CA36-49B6-8996-36D5356ABA09}" dt="2023-11-27T11:16:34.380" v="10" actId="1076"/>
          <ac:picMkLst>
            <pc:docMk/>
            <pc:sldMk cId="1297810010" sldId="261"/>
            <ac:picMk id="5" creationId="{8D37D1E6-C425-BB7A-44A3-36109E7E18BD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Jon Bilbatua" userId="S::jon.bilbatua@ecdc.europa.eu::799cd09a-c23e-42a4-a7ce-fb4603bc8cb0" providerId="AD" clId="Web-{E86FBCC5-75F8-D5CA-EE72-93ED871EF9A9}"/>
    <pc:docChg chg="delSld modSld">
      <pc:chgData name="Jon Bilbatua" userId="S::jon.bilbatua@ecdc.europa.eu::799cd09a-c23e-42a4-a7ce-fb4603bc8cb0" providerId="AD" clId="Web-{E86FBCC5-75F8-D5CA-EE72-93ED871EF9A9}" dt="2023-10-05T07:27:17.470" v="6"/>
      <pc:docMkLst>
        <pc:docMk/>
      </pc:docMkLst>
      <pc:sldChg chg="modSp">
        <pc:chgData name="Jon Bilbatua" userId="S::jon.bilbatua@ecdc.europa.eu::799cd09a-c23e-42a4-a7ce-fb4603bc8cb0" providerId="AD" clId="Web-{E86FBCC5-75F8-D5CA-EE72-93ED871EF9A9}" dt="2023-10-05T07:27:02.64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6FBCC5-75F8-D5CA-EE72-93ED871EF9A9}" dt="2023-10-05T07:27:02.641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E86FBCC5-75F8-D5CA-EE72-93ED871EF9A9}" dt="2023-10-05T07:27:13.751" v="2"/>
        <pc:sldMkLst>
          <pc:docMk/>
          <pc:sldMk cId="919335919" sldId="257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063" v="3"/>
        <pc:sldMkLst>
          <pc:docMk/>
          <pc:sldMk cId="3563415366" sldId="258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5.970" v="4"/>
        <pc:sldMkLst>
          <pc:docMk/>
          <pc:sldMk cId="1776460217" sldId="259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6.970" v="5"/>
        <pc:sldMkLst>
          <pc:docMk/>
          <pc:sldMk cId="466456763" sldId="260"/>
        </pc:sldMkLst>
      </pc:sldChg>
      <pc:sldChg chg="del">
        <pc:chgData name="Jon Bilbatua" userId="S::jon.bilbatua@ecdc.europa.eu::799cd09a-c23e-42a4-a7ce-fb4603bc8cb0" providerId="AD" clId="Web-{E86FBCC5-75F8-D5CA-EE72-93ED871EF9A9}" dt="2023-10-05T07:27:17.470" v="6"/>
        <pc:sldMkLst>
          <pc:docMk/>
          <pc:sldMk cId="1426398350" sldId="261"/>
        </pc:sldMkLst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Laura Espinosa" userId="aa594515-41af-4434-a66c-8acf261628e2" providerId="ADAL" clId="{F46C678A-61C1-4A4C-A113-0849D2AFB75A}"/>
    <pc:docChg chg="custSel addSld delSld modSld">
      <pc:chgData name="Laura Espinosa" userId="aa594515-41af-4434-a66c-8acf261628e2" providerId="ADAL" clId="{F46C678A-61C1-4A4C-A113-0849D2AFB75A}" dt="2023-09-08T09:39:01.983" v="75" actId="6549"/>
      <pc:docMkLst>
        <pc:docMk/>
      </pc:docMkLst>
      <pc:sldChg chg="del">
        <pc:chgData name="Laura Espinosa" userId="aa594515-41af-4434-a66c-8acf261628e2" providerId="ADAL" clId="{F46C678A-61C1-4A4C-A113-0849D2AFB75A}" dt="2023-09-08T09:26:20.953" v="1" actId="47"/>
        <pc:sldMkLst>
          <pc:docMk/>
          <pc:sldMk cId="3333681925" sldId="259"/>
        </pc:sldMkLst>
      </pc:sldChg>
      <pc:sldChg chg="addSp delSp modSp add mod">
        <pc:chgData name="Laura Espinosa" userId="aa594515-41af-4434-a66c-8acf261628e2" providerId="ADAL" clId="{F46C678A-61C1-4A4C-A113-0849D2AFB75A}" dt="2023-09-08T09:29:37.053" v="43" actId="1076"/>
        <pc:sldMkLst>
          <pc:docMk/>
          <pc:sldMk cId="1612431609" sldId="276"/>
        </pc:sldMkLst>
        <pc:spChg chg="mod">
          <ac:chgData name="Laura Espinosa" userId="aa594515-41af-4434-a66c-8acf261628e2" providerId="ADAL" clId="{F46C678A-61C1-4A4C-A113-0849D2AFB75A}" dt="2023-09-08T09:28:49.944" v="9" actId="27636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F46C678A-61C1-4A4C-A113-0849D2AFB75A}" dt="2023-09-08T09:29:16.786" v="38" actId="478"/>
          <ac:picMkLst>
            <pc:docMk/>
            <pc:sldMk cId="1612431609" sldId="276"/>
            <ac:picMk id="5" creationId="{80C8F25B-572D-13F2-5447-2F4AED7B3677}"/>
          </ac:picMkLst>
        </pc:picChg>
        <pc:picChg chg="add mod">
          <ac:chgData name="Laura Espinosa" userId="aa594515-41af-4434-a66c-8acf261628e2" providerId="ADAL" clId="{F46C678A-61C1-4A4C-A113-0849D2AFB75A}" dt="2023-09-08T09:29:37.053" v="43" actId="1076"/>
          <ac:picMkLst>
            <pc:docMk/>
            <pc:sldMk cId="1612431609" sldId="276"/>
            <ac:picMk id="6" creationId="{0398F9A8-4284-D288-0BC3-183FC4CFA507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32.247" v="68" actId="1038"/>
        <pc:sldMkLst>
          <pc:docMk/>
          <pc:sldMk cId="2088631920" sldId="279"/>
        </pc:sldMkLst>
        <pc:spChg chg="mod">
          <ac:chgData name="Laura Espinosa" userId="aa594515-41af-4434-a66c-8acf261628e2" providerId="ADAL" clId="{F46C678A-61C1-4A4C-A113-0849D2AFB75A}" dt="2023-09-08T09:29:07.449" v="31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F46C678A-61C1-4A4C-A113-0849D2AFB75A}" dt="2023-09-08T09:35:02.895" v="50" actId="478"/>
          <ac:picMkLst>
            <pc:docMk/>
            <pc:sldMk cId="2088631920" sldId="279"/>
            <ac:picMk id="5" creationId="{498433D9-B592-B424-3644-1484AB846A7A}"/>
          </ac:picMkLst>
        </pc:picChg>
        <pc:picChg chg="add mod">
          <ac:chgData name="Laura Espinosa" userId="aa594515-41af-4434-a66c-8acf261628e2" providerId="ADAL" clId="{F46C678A-61C1-4A4C-A113-0849D2AFB75A}" dt="2023-09-08T09:38:32.247" v="68" actId="1038"/>
          <ac:picMkLst>
            <pc:docMk/>
            <pc:sldMk cId="2088631920" sldId="279"/>
            <ac:picMk id="6" creationId="{6B46C372-1B2C-4F17-777F-540E8E177513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8:50.599" v="74" actId="1076"/>
        <pc:sldMkLst>
          <pc:docMk/>
          <pc:sldMk cId="1327062939" sldId="280"/>
        </pc:sldMkLst>
        <pc:spChg chg="mod">
          <ac:chgData name="Laura Espinosa" userId="aa594515-41af-4434-a66c-8acf261628e2" providerId="ADAL" clId="{F46C678A-61C1-4A4C-A113-0849D2AFB75A}" dt="2023-09-08T09:29:12.377" v="37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F46C678A-61C1-4A4C-A113-0849D2AFB75A}" dt="2023-09-08T09:38:35.592" v="69" actId="478"/>
          <ac:picMkLst>
            <pc:docMk/>
            <pc:sldMk cId="1327062939" sldId="280"/>
            <ac:picMk id="5" creationId="{ED94CF0C-5BF3-59AF-52F1-24EA628D5B52}"/>
          </ac:picMkLst>
        </pc:picChg>
        <pc:picChg chg="add mod">
          <ac:chgData name="Laura Espinosa" userId="aa594515-41af-4434-a66c-8acf261628e2" providerId="ADAL" clId="{F46C678A-61C1-4A4C-A113-0849D2AFB75A}" dt="2023-09-08T09:38:50.599" v="74" actId="1076"/>
          <ac:picMkLst>
            <pc:docMk/>
            <pc:sldMk cId="1327062939" sldId="280"/>
            <ac:picMk id="6" creationId="{6F0910C8-0F25-0CE4-7E89-89556FD51F20}"/>
          </ac:picMkLst>
        </pc:picChg>
      </pc:sldChg>
      <pc:sldChg chg="addSp delSp modSp add mod">
        <pc:chgData name="Laura Espinosa" userId="aa594515-41af-4434-a66c-8acf261628e2" providerId="ADAL" clId="{F46C678A-61C1-4A4C-A113-0849D2AFB75A}" dt="2023-09-08T09:39:01.983" v="75" actId="6549"/>
        <pc:sldMkLst>
          <pc:docMk/>
          <pc:sldMk cId="3615542793" sldId="363"/>
        </pc:sldMkLst>
        <pc:spChg chg="mod">
          <ac:chgData name="Laura Espinosa" userId="aa594515-41af-4434-a66c-8acf261628e2" providerId="ADAL" clId="{F46C678A-61C1-4A4C-A113-0849D2AFB75A}" dt="2023-09-08T09:39:01.983" v="75" actId="6549"/>
          <ac:spMkLst>
            <pc:docMk/>
            <pc:sldMk cId="3615542793" sldId="363"/>
            <ac:spMk id="4" creationId="{A2235D29-C562-024D-36D5-1BFD13278794}"/>
          </ac:spMkLst>
        </pc:spChg>
        <pc:picChg chg="add mod">
          <ac:chgData name="Laura Espinosa" userId="aa594515-41af-4434-a66c-8acf261628e2" providerId="ADAL" clId="{F46C678A-61C1-4A4C-A113-0849D2AFB75A}" dt="2023-09-08T09:35:00.133" v="49" actId="1076"/>
          <ac:picMkLst>
            <pc:docMk/>
            <pc:sldMk cId="3615542793" sldId="363"/>
            <ac:picMk id="3" creationId="{51E33237-9CE6-E9D1-CD02-C989AF8BCDA5}"/>
          </ac:picMkLst>
        </pc:picChg>
        <pc:picChg chg="del">
          <ac:chgData name="Laura Espinosa" userId="aa594515-41af-4434-a66c-8acf261628e2" providerId="ADAL" clId="{F46C678A-61C1-4A4C-A113-0849D2AFB75A}" dt="2023-09-08T09:34:32.572" v="44" actId="478"/>
          <ac:picMkLst>
            <pc:docMk/>
            <pc:sldMk cId="3615542793" sldId="363"/>
            <ac:picMk id="6" creationId="{679E8669-98ED-7BC3-2C85-5E79D165AA18}"/>
          </ac:picMkLst>
        </pc:picChg>
      </pc:sld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48, 2023</a:t>
            </a:r>
            <a:br>
              <a:rPr lang="en-GB" sz="1800" b="0" kern="0" dirty="0"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5B44658-BFF0-A8D9-6BDB-6AFFEBDF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Distribution of confirmed human cases of avian influenza A(H5N1) virus infection by year of onset and country, 2003–2023 (updated on 27 November 2023, n=882)</a:t>
            </a:r>
            <a:endParaRPr lang="en-US" sz="24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37D1E6-C425-BB7A-44A3-36109E7E1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245" y="924704"/>
            <a:ext cx="8291697" cy="57334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32C0A-4467-92C7-2B9F-51F6C6A5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E29A8E-A0F1-419A-8E8B-A78BF9C70DE8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10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25487ca4aed32ada196a0f791a4879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d95950600a1f664889833a5d8925b11b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C81F65-DC3E-444D-BE81-8049485C4E90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603f25e7-7e5f-4593-b1ce-df9d1cf8771a"/>
    <ds:schemaRef ds:uri="26707851-2300-44a1-a4f6-7b3a1532295f"/>
    <ds:schemaRef ds:uri="fe73b3f6-a427-4a99-886e-da32c6de835d"/>
    <ds:schemaRef ds:uri="4240f11c-4df2-4a37-9be1-bdf0d4dfc218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Tahoma</vt:lpstr>
      <vt:lpstr>Theme_ECDC</vt:lpstr>
      <vt:lpstr>Reusable maps and graphs from ECDC Communicable Disease Threats Report  Week 48, 2023 </vt:lpstr>
      <vt:lpstr>Distribution of confirmed human cases of avian influenza A(H5N1) virus infection by year of onset and country, 2003–2023 (updated on 27 November 2023, n=882)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Grazina Mirinaviciute</cp:lastModifiedBy>
  <cp:revision>2</cp:revision>
  <cp:lastPrinted>2017-03-24T07:50:18Z</cp:lastPrinted>
  <dcterms:created xsi:type="dcterms:W3CDTF">2015-11-05T13:02:54Z</dcterms:created>
  <dcterms:modified xsi:type="dcterms:W3CDTF">2023-12-01T14:56:52Z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