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5"/>
  </p:notesMasterIdLst>
  <p:handoutMasterIdLst>
    <p:handoutMasterId r:id="rId16"/>
  </p:handoutMasterIdLst>
  <p:sldIdLst>
    <p:sldId id="256" r:id="rId8"/>
    <p:sldId id="265" r:id="rId9"/>
    <p:sldId id="266" r:id="rId10"/>
    <p:sldId id="264" r:id="rId11"/>
    <p:sldId id="263" r:id="rId12"/>
    <p:sldId id="267" r:id="rId13"/>
    <p:sldId id="268" r:id="rId14"/>
  </p:sldIdLst>
  <p:sldSz cx="12192000" cy="6858000"/>
  <p:notesSz cx="7010400" cy="9296400"/>
  <p:custDataLst>
    <p:tags r:id="rId17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1690E-44B2-4307-9ED8-507C55E08A3A}" v="1" dt="2022-12-05T07:44:53.87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4438-05CF-4422-80F6-43EA6CF533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48, 2022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1BD5A-72E0-5DED-3BA7-E2B908F7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/>
          </a:p>
        </p:txBody>
      </p:sp>
      <p:pic>
        <p:nvPicPr>
          <p:cNvPr id="6" name="Picture 7" descr="Map&#10;&#10;Description automatically generated">
            <a:extLst>
              <a:ext uri="{FF2B5EF4-FFF2-40B4-BE49-F238E27FC236}">
                <a16:creationId xmlns:a16="http://schemas.microsoft.com/office/drawing/2014/main" id="{685DA8D2-7FA4-5519-A79A-F8EFA65E1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134" y="871461"/>
            <a:ext cx="8850085" cy="5305502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50A4-D609-BEFA-16F5-900B4FF1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Ebola disease cases reported in Uganda in 2022, by week of reporting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842E-B8DB-B5A3-228A-92DFD8D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55FA799C-8BF1-5D03-9808-5A373F215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130" y="1474237"/>
            <a:ext cx="6270301" cy="4702726"/>
          </a:xfrm>
        </p:spPr>
      </p:pic>
    </p:spTree>
    <p:extLst>
      <p:ext uri="{BB962C8B-B14F-4D97-AF65-F5344CB8AC3E}">
        <p14:creationId xmlns:p14="http://schemas.microsoft.com/office/powerpoint/2010/main" val="52529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December 2021 to November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D4BB6-2677-39CB-53F0-714BAD7AD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1175658"/>
            <a:ext cx="9464269" cy="5147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16DB9E-4392-4B70-93AA-AB72A7255E61}"/>
              </a:ext>
            </a:extLst>
          </p:cNvPr>
          <p:cNvSpPr txBox="1"/>
          <p:nvPr/>
        </p:nvSpPr>
        <p:spPr>
          <a:xfrm>
            <a:off x="5661498" y="1"/>
            <a:ext cx="972766" cy="223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9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chikungunya cases reported worldwide, September to November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918CBF-45FA-8911-DEC1-AEF8A061B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1" y="1150263"/>
            <a:ext cx="8823592" cy="53708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9D92B-4BE5-A576-F0B1-BC16A49CB66D}"/>
              </a:ext>
            </a:extLst>
          </p:cNvPr>
          <p:cNvSpPr txBox="1"/>
          <p:nvPr/>
        </p:nvSpPr>
        <p:spPr>
          <a:xfrm>
            <a:off x="5719864" y="1"/>
            <a:ext cx="869004" cy="336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3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December 2021 to November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E573F8-1FAF-66AC-E16A-214C5C225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05" y="1047581"/>
            <a:ext cx="9027789" cy="542796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AA373-FEA8-88CC-9351-5881802949F3}"/>
              </a:ext>
            </a:extLst>
          </p:cNvPr>
          <p:cNvSpPr txBox="1"/>
          <p:nvPr/>
        </p:nvSpPr>
        <p:spPr>
          <a:xfrm>
            <a:off x="5658255" y="0"/>
            <a:ext cx="826852" cy="285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25" y="336306"/>
            <a:ext cx="9829800" cy="840031"/>
          </a:xfrm>
        </p:spPr>
        <p:txBody>
          <a:bodyPr>
            <a:normAutofit/>
          </a:bodyPr>
          <a:lstStyle/>
          <a:p>
            <a:r>
              <a:rPr lang="en-GB" sz="2000">
                <a:latin typeface="+mj-lt"/>
                <a:cs typeface="Calibri" panose="020F0502020204030204" pitchFamily="34" charset="0"/>
              </a:rPr>
              <a:t>Notification rate of dengue cases reported worldwide, September to November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39B5B2-14D4-A700-B7BC-5925A1261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0" y="1030887"/>
            <a:ext cx="9062959" cy="549080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E748C-2CEF-10A7-60F8-A805BDC291B5}"/>
              </a:ext>
            </a:extLst>
          </p:cNvPr>
          <p:cNvSpPr txBox="1"/>
          <p:nvPr/>
        </p:nvSpPr>
        <p:spPr>
          <a:xfrm>
            <a:off x="5616102" y="17330"/>
            <a:ext cx="875489" cy="248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301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940d117f71b4d70be7530f504628c8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152a32dcc410032a7688f2d6e22f54ea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taxonomyMulti="true" ma:sspId="14c281f0-fdb2-43d6-8bd5-8268950107ba" ma:termSetId="0299f09b-7697-48da-88c2-893786836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4240f11c-4df2-4a37-9be1-bdf0d4dfc218"/>
    <ds:schemaRef ds:uri="http://schemas.microsoft.com/office/infopath/2007/PartnerControls"/>
    <ds:schemaRef ds:uri="http://schemas.openxmlformats.org/package/2006/metadata/core-properties"/>
    <ds:schemaRef ds:uri="26707851-2300-44a1-a4f6-7b3a1532295f"/>
    <ds:schemaRef ds:uri="fe73b3f6-a427-4a99-886e-da32c6de835d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AA1B3CB-E06D-4852-8322-CB880023CF48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131</Words>
  <Application>Microsoft Office PowerPoint</Application>
  <PresentationFormat>Widescreen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1_Theme_ECDC</vt:lpstr>
      <vt:lpstr>Reusable maps and graphs from ECDC Communicable Disease Threats Report  Week 48, 2022 </vt:lpstr>
      <vt:lpstr>Geographic distribution of EVD cases, Uganda, 2022</vt:lpstr>
      <vt:lpstr>Ebola disease cases reported in Uganda in 2022, by week of reporting</vt:lpstr>
      <vt:lpstr>Notification rate of chikungunya cases reported worldwide, December 2021 to November 2022</vt:lpstr>
      <vt:lpstr>Notification rate of chikungunya cases reported worldwide, September to November 2022</vt:lpstr>
      <vt:lpstr>Notification rate of dengue cases reported worldwide, December 2021 to November 2022</vt:lpstr>
      <vt:lpstr>Notification rate of dengue cases reported worldwide, September to November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Signe Gilbro</cp:lastModifiedBy>
  <cp:revision>4</cp:revision>
  <cp:lastPrinted>2017-03-24T07:50:18Z</cp:lastPrinted>
  <dcterms:created xsi:type="dcterms:W3CDTF">2015-11-05T13:02:54Z</dcterms:created>
  <dcterms:modified xsi:type="dcterms:W3CDTF">2022-12-05T09:41:44Z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