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7"/>
  </p:notesMasterIdLst>
  <p:handoutMasterIdLst>
    <p:handoutMasterId r:id="rId18"/>
  </p:handoutMasterIdLst>
  <p:sldIdLst>
    <p:sldId id="256" r:id="rId7"/>
    <p:sldId id="267" r:id="rId8"/>
    <p:sldId id="280" r:id="rId9"/>
    <p:sldId id="268" r:id="rId10"/>
    <p:sldId id="294" r:id="rId11"/>
    <p:sldId id="298" r:id="rId12"/>
    <p:sldId id="299" r:id="rId13"/>
    <p:sldId id="303" r:id="rId14"/>
    <p:sldId id="301" r:id="rId15"/>
    <p:sldId id="302" r:id="rId16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1026" autoAdjust="0"/>
  </p:normalViewPr>
  <p:slideViewPr>
    <p:cSldViewPr snapToGrid="0">
      <p:cViewPr varScale="1">
        <p:scale>
          <a:sx n="67" d="100"/>
          <a:sy n="67" d="100"/>
        </p:scale>
        <p:origin x="10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29/11/2019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smtClean="0">
                <a:solidFill>
                  <a:prstClr val="white"/>
                </a:solidFill>
                <a:ea typeface="+mn-ea"/>
              </a:rPr>
              <a:t>48,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Timeline of poliomyelitis cases and response measures implemented in the </a:t>
            </a:r>
            <a:r>
              <a:rPr lang="en-GB" smtClean="0"/>
              <a:t>Philippines outbreak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560163"/>
            <a:ext cx="11352213" cy="4531425"/>
          </a:xfrm>
        </p:spPr>
      </p:pic>
    </p:spTree>
    <p:extLst>
      <p:ext uri="{BB962C8B-B14F-4D97-AF65-F5344CB8AC3E}">
        <p14:creationId xmlns:p14="http://schemas.microsoft.com/office/powerpoint/2010/main" val="101003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37918"/>
            <a:ext cx="9787581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400" dirty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by week of reporting, Democratic Republic of the Congo and Uganda, as of </a:t>
            </a:r>
            <a:r>
              <a:rPr lang="en-GB" sz="1400" dirty="0" smtClean="0">
                <a:solidFill>
                  <a:prstClr val="black"/>
                </a:solidFill>
                <a:ea typeface="+mn-ea"/>
                <a:cs typeface="+mn-cs"/>
              </a:rPr>
              <a:t>27 November </a:t>
            </a:r>
            <a:r>
              <a:rPr lang="en-GB" sz="1400" dirty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15" t="3098" r="6845" b="6641"/>
          <a:stretch/>
        </p:blipFill>
        <p:spPr>
          <a:xfrm>
            <a:off x="868680" y="612648"/>
            <a:ext cx="9249018" cy="59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02" y="150957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Ebola Virus Disease case distribution in DRC and Uganda as of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27 November</a:t>
            </a:r>
            <a:r>
              <a:rPr lang="en-GB" sz="1800" dirty="0" smtClean="0">
                <a:solidFill>
                  <a:prstClr val="black"/>
                </a:solidFill>
              </a:rPr>
              <a:t>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20" y="538522"/>
            <a:ext cx="10150295" cy="603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Democratic Republic of the Congo and Uganda as </a:t>
            </a:r>
            <a:r>
              <a:rPr lang="en-GB" sz="1500">
                <a:solidFill>
                  <a:prstClr val="black"/>
                </a:solidFill>
                <a:ea typeface="+mn-ea"/>
                <a:cs typeface="+mn-cs"/>
              </a:rPr>
              <a:t>of </a:t>
            </a:r>
            <a:r>
              <a:rPr lang="en-GB" sz="1600" smtClean="0">
                <a:solidFill>
                  <a:prstClr val="black"/>
                </a:solidFill>
              </a:rPr>
              <a:t>27 </a:t>
            </a:r>
            <a:r>
              <a:rPr lang="en-GB" sz="1600" dirty="0" smtClean="0">
                <a:solidFill>
                  <a:prstClr val="black"/>
                </a:solidFill>
              </a:rPr>
              <a:t>November </a:t>
            </a: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47" y="603504"/>
            <a:ext cx="7857386" cy="60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124991"/>
            <a:ext cx="9052560" cy="639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6516"/>
            <a:ext cx="8976360" cy="633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3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88" y="159928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Geographical distribution of new cholera cases reported worldwide between September to November 2019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59" y="1175658"/>
            <a:ext cx="8595085" cy="539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of cholera cases reported worldwide in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27" y="1220342"/>
            <a:ext cx="8518850" cy="53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50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31133" y="177390"/>
            <a:ext cx="888182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a typeface="Tahoma" panose="020B0604030504040204" pitchFamily="34" charset="0"/>
                <a:cs typeface="Tahoma" panose="020B0604030504040204" pitchFamily="34" charset="0"/>
              </a:rPr>
              <a:t>Poliovirus cases and environmental detection, by province, Philippines, July - November 2019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966" y="1045320"/>
            <a:ext cx="3839356" cy="5430222"/>
          </a:xfrm>
        </p:spPr>
      </p:pic>
    </p:spTree>
    <p:extLst>
      <p:ext uri="{BB962C8B-B14F-4D97-AF65-F5344CB8AC3E}">
        <p14:creationId xmlns:p14="http://schemas.microsoft.com/office/powerpoint/2010/main" val="251789938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http://schemas.microsoft.com/office/infopath/2007/PartnerControls"/>
    <ds:schemaRef ds:uri="http://purl.org/dc/terms/"/>
    <ds:schemaRef ds:uri="d23a570b-d7a9-49ca-a34c-8afb8206b4bf"/>
    <ds:schemaRef ds:uri="http://schemas.microsoft.com/office/2006/documentManagement/types"/>
    <ds:schemaRef ds:uri="376727eb-354b-45e4-998d-f84ea079474e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21804</TotalTime>
  <Words>132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Theme_ECDC</vt:lpstr>
      <vt:lpstr>Reusable maps and graphs from ECDC Communicable Disease Threats Report   Week 48, 2019 </vt:lpstr>
      <vt:lpstr>PowerPoint Presentation</vt:lpstr>
      <vt:lpstr>Ebola Virus Disease case distribution in DRC and Uganda as of 27 November 2019</vt:lpstr>
      <vt:lpstr>PowerPoint Presentation</vt:lpstr>
      <vt:lpstr>PowerPoint Presentation</vt:lpstr>
      <vt:lpstr>PowerPoint Presentation</vt:lpstr>
      <vt:lpstr>Geographical distribution of new cholera cases reported worldwide between September to November 2019 </vt:lpstr>
      <vt:lpstr>Geographical distribution of cholera cases reported worldwide in 2019</vt:lpstr>
      <vt:lpstr>PowerPoint Presentation</vt:lpstr>
      <vt:lpstr>Timeline of poliomyelitis cases and response measures implemented in the Philippines outbreak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Rumila Edward</cp:lastModifiedBy>
  <cp:revision>1733</cp:revision>
  <cp:lastPrinted>2017-03-24T07:50:18Z</cp:lastPrinted>
  <dcterms:created xsi:type="dcterms:W3CDTF">2015-11-05T13:02:54Z</dcterms:created>
  <dcterms:modified xsi:type="dcterms:W3CDTF">2019-11-29T12:26:42Z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