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3" r:id="rId10"/>
    <p:sldId id="264" r:id="rId11"/>
    <p:sldId id="262" r:id="rId12"/>
    <p:sldId id="259" r:id="rId13"/>
    <p:sldId id="261" r:id="rId14"/>
    <p:sldId id="260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23/11/2018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47,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21 November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2018 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42" y="444749"/>
            <a:ext cx="9278916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293927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</a:t>
            </a:r>
            <a:r>
              <a:rPr lang="en-GB" sz="1800" b="0" dirty="0" smtClean="0"/>
              <a:t>Congo, </a:t>
            </a:r>
            <a:r>
              <a:rPr lang="en-GB" sz="1800" b="0" dirty="0" smtClean="0"/>
              <a:t>as of week 47, 2018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03" y="922954"/>
            <a:ext cx="8013495" cy="55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613" y="373224"/>
            <a:ext cx="8229795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600" dirty="0" smtClean="0"/>
              <a:t>Global distribution </a:t>
            </a:r>
            <a:r>
              <a:rPr lang="en-GB" sz="2600" dirty="0"/>
              <a:t>of chikungunya </a:t>
            </a:r>
            <a:r>
              <a:rPr lang="en-GB" sz="2600" dirty="0" smtClean="0"/>
              <a:t>cases</a:t>
            </a:r>
            <a:br>
              <a:rPr lang="en-GB" sz="2600" dirty="0" smtClean="0"/>
            </a:br>
            <a:r>
              <a:rPr lang="en-GB" sz="2600" dirty="0" smtClean="0"/>
              <a:t>September to November </a:t>
            </a:r>
            <a:r>
              <a:rPr lang="en-GB" sz="2600" dirty="0"/>
              <a:t>2018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508459"/>
            <a:ext cx="8515350" cy="4634835"/>
          </a:xfrm>
        </p:spPr>
      </p:pic>
    </p:spTree>
    <p:extLst>
      <p:ext uri="{BB962C8B-B14F-4D97-AF65-F5344CB8AC3E}">
        <p14:creationId xmlns:p14="http://schemas.microsoft.com/office/powerpoint/2010/main" val="38677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8002" y="321232"/>
            <a:ext cx="76841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Global geographical </a:t>
            </a:r>
            <a:r>
              <a:rPr lang="en-GB" sz="2400" dirty="0"/>
              <a:t>distribution of dengue cases </a:t>
            </a:r>
            <a:r>
              <a:rPr lang="en-GB" sz="2400" dirty="0" smtClean="0"/>
              <a:t>September </a:t>
            </a:r>
            <a:r>
              <a:rPr lang="en-GB" sz="2400" dirty="0"/>
              <a:t>to November 2018</a:t>
            </a:r>
            <a:endParaRPr lang="en-GB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9511"/>
          <a:stretch/>
        </p:blipFill>
        <p:spPr>
          <a:xfrm>
            <a:off x="2198558" y="1169236"/>
            <a:ext cx="7750355" cy="5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71" y="106394"/>
            <a:ext cx="9019105" cy="63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3" y="94032"/>
            <a:ext cx="9036610" cy="63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4" y="101550"/>
            <a:ext cx="9057737" cy="63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40" y="117283"/>
            <a:ext cx="9040483" cy="63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79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23a570b-d7a9-49ca-a34c-8afb8206b4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18090</TotalTime>
  <Words>91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  Week 47, 2018 </vt:lpstr>
      <vt:lpstr>Distribution of confirmed and probable cases of Ebola virus disease, North Kivu and Ituri Provinces, Democratic Republic of the Congo, as of 21 November 2018  </vt:lpstr>
      <vt:lpstr>Geographical distribution of confirmed and probable cases of Ebola virus disease, North Kivu and Ituri Provinces, Democratic Republic of the Congo, as of week 47, 2018  </vt:lpstr>
      <vt:lpstr>Global distribution of chikungunya cases September to November 2018 </vt:lpstr>
      <vt:lpstr>Global geographical distribution of dengue cases September to November 2018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Week 47, 2018</dc:title>
  <dc:creator>ECDC</dc:creator>
  <cp:keywords/>
  <cp:lastModifiedBy>Vivian Tse</cp:lastModifiedBy>
  <cp:revision>1389</cp:revision>
  <cp:lastPrinted>2017-03-24T07:50:18Z</cp:lastPrinted>
  <dcterms:created xsi:type="dcterms:W3CDTF">2015-11-05T13:02:54Z</dcterms:created>
  <dcterms:modified xsi:type="dcterms:W3CDTF">2018-11-23T10:22:09Z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