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9"/>
  </p:notesMasterIdLst>
  <p:handoutMasterIdLst>
    <p:handoutMasterId r:id="rId10"/>
  </p:handoutMasterIdLst>
  <p:sldIdLst>
    <p:sldId id="256" r:id="rId7"/>
    <p:sldId id="265" r:id="rId8"/>
  </p:sldIdLst>
  <p:sldSz cx="12192000" cy="6858000"/>
  <p:notesSz cx="7010400" cy="9296400"/>
  <p:custDataLst>
    <p:tags r:id="rId1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3D5D6-E848-D72A-829F-053B2CA9BEC1}" v="14" dt="2022-11-18T12:55:55.770"/>
    <p1510:client id="{282A3B68-D65B-2D48-58B9-C323E82E4D57}" v="2" dt="2022-11-04T11:58:42.139"/>
    <p1510:client id="{3060D086-E7E3-4F7E-811A-F134F345583A}" v="1" dt="2022-11-03T14:27:33.020"/>
    <p1510:client id="{5D2C5551-CF6E-8756-3DC3-9B9C5B94C132}" v="1" dt="2022-11-18T13:11:22.769"/>
    <p1510:client id="{61A024D5-A153-4CA1-B681-0D7244241F77}" v="6" dt="2022-11-04T09:16:34.115"/>
    <p1510:client id="{6DF074AD-B4F5-77AA-F443-24317DC5BE2D}" v="13" dt="2022-11-18T10:56:34.963"/>
    <p1510:client id="{702BB7A2-87A1-7EA4-9BA4-2D9D2B3023E8}" v="1" dt="2022-11-11T08:52:38.503"/>
    <p1510:client id="{7D06826D-89E5-43F9-8BFA-6AECB646C830}" v="5" dt="2022-11-11T08:45:28.741"/>
    <p1510:client id="{9582DFE4-159C-844B-C06D-E9022961283E}" v="3" dt="2022-11-03T12:45:53.560"/>
    <p1510:client id="{BC6C1CD6-DF34-309E-C8EA-D68E3EDB300D}" v="4" dt="2022-11-03T14:25:29.422"/>
    <p1510:client id="{CDBBD9FC-FA2A-4A35-A9B2-C3B0372E0BD8}" vWet="2" dt="2022-11-11T08:45:07.749"/>
    <p1510:client id="{D0C1D42E-15E6-0CE1-8852-5A8411495CE4}" v="3" dt="2022-11-11T08:51:58.408"/>
    <p1510:client id="{D763B3F3-9B25-F6F5-87A3-15159BE8E9FB}" v="4" dt="2022-11-09T13:17:56.37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46, 2022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1BD5A-72E0-5DED-3BA7-E2B908F7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 distribution of EVD cases, Uganda, 2022</a:t>
            </a:r>
            <a:endParaRPr lang="en-GB" dirty="0"/>
          </a:p>
        </p:txBody>
      </p:sp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BDF8A83D-CDDA-692E-C7B0-8876AA4E2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5692" y="1474237"/>
            <a:ext cx="7845176" cy="4702726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940d117f71b4d70be7530f504628c8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152a32dcc410032a7688f2d6e22f54ea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taxonomyMulti="true" ma:sspId="14c281f0-fdb2-43d6-8bd5-8268950107ba" ma:termSetId="0299f09b-7697-48da-88c2-893786836c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AA1B3CB-E06D-4852-8322-CB880023CF48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Tahoma</vt:lpstr>
      <vt:lpstr>Theme_ECDC</vt:lpstr>
      <vt:lpstr>Reusable maps and graphs from ECDC Communicable Disease Threats Report  Week 46, 2022 </vt:lpstr>
      <vt:lpstr>Geographic distribution of EVD cases, Uganda,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15</cp:revision>
  <cp:lastPrinted>2017-03-24T07:50:18Z</cp:lastPrinted>
  <dcterms:created xsi:type="dcterms:W3CDTF">2015-11-05T13:02:54Z</dcterms:created>
  <dcterms:modified xsi:type="dcterms:W3CDTF">2022-11-18T14:40:11Z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  <property fmtid="{D5CDD505-2E9C-101B-9397-08002B2CF9AE}" pid="34" name="lcf76f155ced4ddcb4097134ff3c332f">
    <vt:lpwstr/>
  </property>
  <property fmtid="{D5CDD505-2E9C-101B-9397-08002B2CF9AE}" pid="35" name="MediaServiceImageTags">
    <vt:lpwstr/>
  </property>
</Properties>
</file>