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52" r:id="rId7"/>
  </p:sldMasterIdLst>
  <p:notesMasterIdLst>
    <p:notesMasterId r:id="rId18"/>
  </p:notesMasterIdLst>
  <p:handoutMasterIdLst>
    <p:handoutMasterId r:id="rId19"/>
  </p:handoutMasterIdLst>
  <p:sldIdLst>
    <p:sldId id="256" r:id="rId8"/>
    <p:sldId id="360" r:id="rId9"/>
    <p:sldId id="359" r:id="rId10"/>
    <p:sldId id="266" r:id="rId11"/>
    <p:sldId id="265" r:id="rId12"/>
    <p:sldId id="356" r:id="rId13"/>
    <p:sldId id="364" r:id="rId14"/>
    <p:sldId id="363" r:id="rId15"/>
    <p:sldId id="362" r:id="rId16"/>
    <p:sldId id="361" r:id="rId17"/>
  </p:sldIdLst>
  <p:sldSz cx="12192000" cy="6858000"/>
  <p:notesSz cx="7010400" cy="9296400"/>
  <p:custDataLst>
    <p:tags r:id="rId20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A3B68-D65B-2D48-58B9-C323E82E4D57}" v="2" dt="2022-11-04T11:58:42.139"/>
    <p1510:client id="{3060D086-E7E3-4F7E-811A-F134F345583A}" v="1" dt="2022-11-03T14:27:33.020"/>
    <p1510:client id="{61A024D5-A153-4CA1-B681-0D7244241F77}" v="6" dt="2022-11-04T09:16:34.115"/>
    <p1510:client id="{702BB7A2-87A1-7EA4-9BA4-2D9D2B3023E8}" v="1" dt="2022-11-11T08:52:38.503"/>
    <p1510:client id="{7D06826D-89E5-43F9-8BFA-6AECB646C830}" v="5" dt="2022-11-11T08:45:28.741"/>
    <p1510:client id="{9582DFE4-159C-844B-C06D-E9022961283E}" v="3" dt="2022-11-03T12:45:53.560"/>
    <p1510:client id="{BC6C1CD6-DF34-309E-C8EA-D68E3EDB300D}" v="4" dt="2022-11-03T14:25:29.422"/>
    <p1510:client id="{CDBBD9FC-FA2A-4A35-A9B2-C3B0372E0BD8}" vWet="2" dt="2022-11-11T08:45:07.749"/>
    <p1510:client id="{D0C1D42E-15E6-0CE1-8852-5A8411495CE4}" v="3" dt="2022-11-11T08:51:58.408"/>
    <p1510:client id="{D763B3F3-9B25-F6F5-87A3-15159BE8E9FB}" v="4" dt="2022-11-09T13:17:56.37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45, 2022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2" y="594035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Geographical distribution of confirmed cases of MERS-</a:t>
            </a:r>
            <a:r>
              <a:rPr lang="en-GB" err="1"/>
              <a:t>CoV</a:t>
            </a:r>
            <a:r>
              <a:rPr lang="en-GB"/>
              <a:t> by reporting country, April 2012 - November 2022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EABE7-23E0-1588-C96B-134D15798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8"/>
          <a:stretch/>
        </p:blipFill>
        <p:spPr>
          <a:xfrm>
            <a:off x="1619385" y="1095296"/>
            <a:ext cx="8875059" cy="5405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4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0" y="332993"/>
            <a:ext cx="9829599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chikungunya cases reported worldwide, November 2021 to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5E79C-86AE-6177-3FFC-2DF47AC4F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70" y="1289081"/>
            <a:ext cx="9089725" cy="52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chikungunya cases reported worldwide, August to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FDF0C1-9868-42A6-BD0C-9731890A0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5" y="1173282"/>
            <a:ext cx="8824787" cy="5382653"/>
          </a:xfrm>
        </p:spPr>
      </p:pic>
    </p:spTree>
    <p:extLst>
      <p:ext uri="{BB962C8B-B14F-4D97-AF65-F5344CB8AC3E}">
        <p14:creationId xmlns:p14="http://schemas.microsoft.com/office/powerpoint/2010/main" val="2341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dengue cases reported worldwide, November 2021 to October 2022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034E050-CB9C-6E5C-516E-B65F0B71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0" y="1175245"/>
            <a:ext cx="8707634" cy="5300299"/>
          </a:xfrm>
        </p:spPr>
      </p:pic>
    </p:spTree>
    <p:extLst>
      <p:ext uri="{BB962C8B-B14F-4D97-AF65-F5344CB8AC3E}">
        <p14:creationId xmlns:p14="http://schemas.microsoft.com/office/powerpoint/2010/main" val="9799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223838"/>
            <a:ext cx="9829800" cy="952500"/>
          </a:xfrm>
        </p:spPr>
        <p:txBody>
          <a:bodyPr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dengue cases reported worldwide, August 2022 to October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2410B5-BE6E-5473-C1AD-98D48DD9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96" y="1176338"/>
            <a:ext cx="8705840" cy="5299207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6397-B36D-A7DE-C708-5F599947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 distribution of EVD cases, Uganda, 2022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815E-4074-31A5-D65A-46339A7E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7" descr="Map&#10;&#10;Description automatically generated">
            <a:extLst>
              <a:ext uri="{FF2B5EF4-FFF2-40B4-BE49-F238E27FC236}">
                <a16:creationId xmlns:a16="http://schemas.microsoft.com/office/drawing/2014/main" id="{CE64ED37-2E0F-DBA1-0B78-2C8B27CA0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293" y="1128103"/>
            <a:ext cx="8014136" cy="5336407"/>
          </a:xfrm>
        </p:spPr>
      </p:pic>
    </p:spTree>
    <p:extLst>
      <p:ext uri="{BB962C8B-B14F-4D97-AF65-F5344CB8AC3E}">
        <p14:creationId xmlns:p14="http://schemas.microsoft.com/office/powerpoint/2010/main" val="9400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6" y="25251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Distribution of confirmed cases of MERS-</a:t>
            </a:r>
            <a:r>
              <a:rPr lang="en-GB" err="1"/>
              <a:t>CoV</a:t>
            </a:r>
            <a:r>
              <a:rPr lang="en-GB"/>
              <a:t> by place of infection and month of onset, March 2012– November 2022</a:t>
            </a:r>
            <a:br>
              <a:rPr lang="en-GB"/>
            </a:br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6B17B11-27EB-225B-E5A1-31761C28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63288"/>
            <a:ext cx="10744691" cy="53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94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1" y="472850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Geographical distribution of confirmed cases of MERS-</a:t>
            </a:r>
            <a:r>
              <a:rPr lang="en-GB" err="1"/>
              <a:t>CoV</a:t>
            </a:r>
            <a:r>
              <a:rPr lang="en-GB"/>
              <a:t> by probable region of infection and exposure,</a:t>
            </a:r>
            <a:br>
              <a:rPr lang="en-GB"/>
            </a:br>
            <a:r>
              <a:rPr lang="en-GB"/>
              <a:t>1 January 2022 – 7 November 2022</a:t>
            </a:r>
            <a:br>
              <a:rPr lang="en-GB"/>
            </a:b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E8669-98ED-7BC3-2C85-5E79D165A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5" y="1314943"/>
            <a:ext cx="6766896" cy="52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4" y="461833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/>
              <a:t>Geographical distribution of confirmed cases of MERS-</a:t>
            </a:r>
            <a:r>
              <a:rPr lang="en-GB" err="1"/>
              <a:t>CoV</a:t>
            </a:r>
            <a:r>
              <a:rPr lang="en-GB"/>
              <a:t> by country of infection and year, April 2012– 7 November 2022</a:t>
            </a:r>
            <a:br>
              <a:rPr lang="en-GB"/>
            </a:br>
            <a:br>
              <a:rPr lang="en-GB"/>
            </a:b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A3BBC-5F7D-501C-EC9C-BCF84D719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45" y="1018273"/>
            <a:ext cx="7218830" cy="5578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511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940d117f71b4d70be7530f504628c8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152a32dcc410032a7688f2d6e22f54ea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taxonomyMulti="true" ma:sspId="14c281f0-fdb2-43d6-8bd5-8268950107ba" ma:termSetId="0299f09b-7697-48da-88c2-893786836c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AA1B3CB-E06D-4852-8322-CB880023CF48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Widescreen</PresentationFormat>
  <Paragraphs>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Theme_ECDC</vt:lpstr>
      <vt:lpstr>Theme_ECDC</vt:lpstr>
      <vt:lpstr>Reusable maps and graphs from ECDC Communicable Disease Threats Report  Week 45, 2022 </vt:lpstr>
      <vt:lpstr>Notification rate of chikungunya cases reported worldwide, November 2021 to October 2022</vt:lpstr>
      <vt:lpstr>Notification rate of chikungunya cases reported worldwide, August to October 2022</vt:lpstr>
      <vt:lpstr>Notification rate of dengue cases reported worldwide, November 2021 to October 2022</vt:lpstr>
      <vt:lpstr>Notification rate of dengue cases reported worldwide, August 2022 to October 2022</vt:lpstr>
      <vt:lpstr>Geographic distribution of EVD cases, Uganda, 2022</vt:lpstr>
      <vt:lpstr>Distribution of confirmed cases of MERS-CoV by place of infection and month of onset, March 2012– November 2022 </vt:lpstr>
      <vt:lpstr>Geographical distribution of confirmed cases of MERS-CoV by probable region of infection and exposure, 1 January 2022 – 7 November 2022 </vt:lpstr>
      <vt:lpstr>Geographical distribution of confirmed cases of MERS-CoV by country of infection and year, April 2012– 7 November 2022  </vt:lpstr>
      <vt:lpstr>Geographical distribution of confirmed cases of MERS-CoV by reporting country, April 2012 - November 2022  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4</cp:revision>
  <cp:lastPrinted>2017-03-24T07:50:18Z</cp:lastPrinted>
  <dcterms:created xsi:type="dcterms:W3CDTF">2015-11-05T13:02:54Z</dcterms:created>
  <dcterms:modified xsi:type="dcterms:W3CDTF">2022-11-11T15:17:29Z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  <property fmtid="{D5CDD505-2E9C-101B-9397-08002B2CF9AE}" pid="34" name="lcf76f155ced4ddcb4097134ff3c332f">
    <vt:lpwstr/>
  </property>
  <property fmtid="{D5CDD505-2E9C-101B-9397-08002B2CF9AE}" pid="35" name="MediaServiceImageTags">
    <vt:lpwstr/>
  </property>
</Properties>
</file>