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3"/>
  </p:notesMasterIdLst>
  <p:handoutMasterIdLst>
    <p:handoutMasterId r:id="rId14"/>
  </p:handoutMasterIdLst>
  <p:sldIdLst>
    <p:sldId id="256" r:id="rId8"/>
    <p:sldId id="412" r:id="rId9"/>
    <p:sldId id="419" r:id="rId10"/>
    <p:sldId id="420" r:id="rId11"/>
    <p:sldId id="427" r:id="rId12"/>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0251" autoAdjust="0"/>
  </p:normalViewPr>
  <p:slideViewPr>
    <p:cSldViewPr snapToGrid="0">
      <p:cViewPr varScale="1">
        <p:scale>
          <a:sx n="120" d="100"/>
          <a:sy n="120" d="100"/>
        </p:scale>
        <p:origin x="462"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5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3.9819620484887942E-2"/>
          <c:y val="3.4303109740294074E-2"/>
          <c:w val="0.95275558249279446"/>
          <c:h val="0.78211540389134526"/>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Pivot_New!$A$2:$A$513</c:f>
              <c:strCache>
                <c:ptCount val="511"/>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pt idx="497">
                  <c:v>2017-31</c:v>
                </c:pt>
                <c:pt idx="498">
                  <c:v>2017-32</c:v>
                </c:pt>
                <c:pt idx="499">
                  <c:v>2017-33</c:v>
                </c:pt>
                <c:pt idx="500">
                  <c:v>2017-34</c:v>
                </c:pt>
                <c:pt idx="501">
                  <c:v>2017-35</c:v>
                </c:pt>
                <c:pt idx="502">
                  <c:v>2017-36</c:v>
                </c:pt>
                <c:pt idx="503">
                  <c:v>2017-37</c:v>
                </c:pt>
                <c:pt idx="504">
                  <c:v>2017-38</c:v>
                </c:pt>
                <c:pt idx="505">
                  <c:v>2017-39</c:v>
                </c:pt>
                <c:pt idx="506">
                  <c:v>2017-40</c:v>
                </c:pt>
                <c:pt idx="507">
                  <c:v>2017-41</c:v>
                </c:pt>
                <c:pt idx="508">
                  <c:v>2017-42</c:v>
                </c:pt>
                <c:pt idx="509">
                  <c:v>2017-43</c:v>
                </c:pt>
                <c:pt idx="510">
                  <c:v>2017-44</c:v>
                </c:pt>
              </c:strCache>
            </c:strRef>
          </c:cat>
          <c:val>
            <c:numRef>
              <c:f>Pivot_New!$B$2:$B$513</c:f>
              <c:numCache>
                <c:formatCode>General</c:formatCode>
                <c:ptCount val="511"/>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pt idx="497">
                  <c:v>108</c:v>
                </c:pt>
                <c:pt idx="498">
                  <c:v>38</c:v>
                </c:pt>
                <c:pt idx="499">
                  <c:v>310</c:v>
                </c:pt>
                <c:pt idx="500">
                  <c:v>134</c:v>
                </c:pt>
                <c:pt idx="501">
                  <c:v>45</c:v>
                </c:pt>
                <c:pt idx="502">
                  <c:v>123</c:v>
                </c:pt>
                <c:pt idx="503">
                  <c:v>128</c:v>
                </c:pt>
                <c:pt idx="504">
                  <c:v>56</c:v>
                </c:pt>
                <c:pt idx="505">
                  <c:v>132</c:v>
                </c:pt>
                <c:pt idx="506">
                  <c:v>118</c:v>
                </c:pt>
                <c:pt idx="507">
                  <c:v>87</c:v>
                </c:pt>
                <c:pt idx="508">
                  <c:v>44</c:v>
                </c:pt>
                <c:pt idx="509">
                  <c:v>34</c:v>
                </c:pt>
                <c:pt idx="510">
                  <c:v>24</c:v>
                </c:pt>
              </c:numCache>
            </c:numRef>
          </c:val>
          <c:extLst xmlns:c16r2="http://schemas.microsoft.com/office/drawing/2015/06/chart">
            <c:ext xmlns:c16="http://schemas.microsoft.com/office/drawing/2014/chart" uri="{C3380CC4-5D6E-409C-BE32-E72D297353CC}">
              <c16:uniqueId val="{00000000-4E01-4BE9-9BC8-423476069E18}"/>
            </c:ext>
          </c:extLst>
        </c:ser>
        <c:dLbls>
          <c:showLegendKey val="0"/>
          <c:showVal val="0"/>
          <c:showCatName val="0"/>
          <c:showSerName val="0"/>
          <c:showPercent val="0"/>
          <c:showBubbleSize val="0"/>
        </c:dLbls>
        <c:gapWidth val="0"/>
        <c:axId val="721314752"/>
        <c:axId val="721315144"/>
      </c:barChart>
      <c:catAx>
        <c:axId val="72131475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089222307470436"/>
              <c:y val="0.91108050172973665"/>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21315144"/>
        <c:crosses val="autoZero"/>
        <c:auto val="1"/>
        <c:lblAlgn val="ctr"/>
        <c:lblOffset val="100"/>
        <c:noMultiLvlLbl val="0"/>
      </c:catAx>
      <c:valAx>
        <c:axId val="721315144"/>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4.4298009967366533E-2"/>
              <c:y val="6.6356339031849093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21314752"/>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0.36293</cdr:x>
      <cdr:y>0.94899</cdr:y>
    </cdr:from>
    <cdr:to>
      <cdr:x>1</cdr:x>
      <cdr:y>1</cdr:y>
    </cdr:to>
    <cdr:sp macro="" textlink="">
      <cdr:nvSpPr>
        <cdr:cNvPr id="8" name="TextBox 1"/>
        <cdr:cNvSpPr txBox="1"/>
      </cdr:nvSpPr>
      <cdr:spPr>
        <a:xfrm xmlns:a="http://schemas.openxmlformats.org/drawingml/2006/main">
          <a:off x="3291036" y="5798560"/>
          <a:ext cx="5776956" cy="31168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cdr:x>
      <cdr:y>0</cdr:y>
    </cdr:from>
    <cdr:to>
      <cdr:x>1</cdr:x>
      <cdr:y>0.05627</cdr:y>
    </cdr:to>
    <cdr:sp macro="" textlink="">
      <cdr:nvSpPr>
        <cdr:cNvPr id="6" name="Rectangle 5"/>
        <cdr:cNvSpPr/>
      </cdr:nvSpPr>
      <cdr:spPr>
        <a:xfrm xmlns:a="http://schemas.openxmlformats.org/drawingml/2006/main">
          <a:off x="0" y="-880217"/>
          <a:ext cx="9067992" cy="31595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600" b="1" dirty="0"/>
            <a:t>New measles cases per week of reporting, week </a:t>
          </a:r>
          <a:r>
            <a:rPr lang="en-GB" sz="1600" b="1" dirty="0" smtClean="0"/>
            <a:t>2008-1 </a:t>
          </a:r>
          <a:r>
            <a:rPr lang="en-GB" sz="1600" b="1" dirty="0"/>
            <a:t>to </a:t>
          </a:r>
          <a:r>
            <a:rPr lang="en-GB" sz="1600" b="1" dirty="0" smtClean="0"/>
            <a:t>2017-44, </a:t>
          </a:r>
          <a:r>
            <a:rPr lang="en-GB" sz="1600" b="1" dirty="0"/>
            <a:t>Romania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45,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80" y="148046"/>
            <a:ext cx="8885114" cy="6274526"/>
          </a:xfrm>
          <a:prstGeom prst="rect">
            <a:avLst/>
          </a:prstGeom>
        </p:spPr>
      </p:pic>
    </p:spTree>
    <p:extLst>
      <p:ext uri="{BB962C8B-B14F-4D97-AF65-F5344CB8AC3E}">
        <p14:creationId xmlns:p14="http://schemas.microsoft.com/office/powerpoint/2010/main" val="184395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23" y="121920"/>
            <a:ext cx="8798790" cy="6213566"/>
          </a:xfrm>
          <a:prstGeom prst="rect">
            <a:avLst/>
          </a:prstGeom>
        </p:spPr>
      </p:pic>
    </p:spTree>
    <p:extLst>
      <p:ext uri="{BB962C8B-B14F-4D97-AF65-F5344CB8AC3E}">
        <p14:creationId xmlns:p14="http://schemas.microsoft.com/office/powerpoint/2010/main" val="167587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422" y="0"/>
            <a:ext cx="8616503" cy="6084838"/>
          </a:xfrm>
          <a:prstGeom prst="rect">
            <a:avLst/>
          </a:prstGeom>
        </p:spPr>
      </p:pic>
    </p:spTree>
    <p:extLst>
      <p:ext uri="{BB962C8B-B14F-4D97-AF65-F5344CB8AC3E}">
        <p14:creationId xmlns:p14="http://schemas.microsoft.com/office/powerpoint/2010/main" val="92616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84374631"/>
              </p:ext>
            </p:extLst>
          </p:nvPr>
        </p:nvGraphicFramePr>
        <p:xfrm>
          <a:off x="0" y="880217"/>
          <a:ext cx="9067992" cy="5614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733079"/>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schemas.microsoft.com/sharepoint/v3"/>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d23a570b-d7a9-49ca-a34c-8afb8206b4bf"/>
    <ds:schemaRef ds:uri="376727eb-354b-45e4-998d-f84ea079474e"/>
  </ds:schemaRefs>
</ds:datastoreItem>
</file>

<file path=customXml/itemProps3.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16285</TotalTime>
  <Words>57</Words>
  <Application>Microsoft Office PowerPoint</Application>
  <PresentationFormat>On-screen Show (4:3)</PresentationFormat>
  <Paragraphs>7</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Thomas Mollet</cp:lastModifiedBy>
  <cp:revision>1016</cp:revision>
  <cp:lastPrinted>2017-03-24T07:50:18Z</cp:lastPrinted>
  <dcterms:created xsi:type="dcterms:W3CDTF">2015-11-05T13:02:54Z</dcterms:created>
  <dcterms:modified xsi:type="dcterms:W3CDTF">2017-11-10T14:43:00Z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