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  <p:sldMasterId id="2147483652" r:id="rId7"/>
  </p:sldMasterIdLst>
  <p:notesMasterIdLst>
    <p:notesMasterId r:id="rId14"/>
  </p:notesMasterIdLst>
  <p:handoutMasterIdLst>
    <p:handoutMasterId r:id="rId15"/>
  </p:handoutMasterIdLst>
  <p:sldIdLst>
    <p:sldId id="256" r:id="rId8"/>
    <p:sldId id="360" r:id="rId9"/>
    <p:sldId id="359" r:id="rId10"/>
    <p:sldId id="266" r:id="rId11"/>
    <p:sldId id="265" r:id="rId12"/>
    <p:sldId id="356" r:id="rId13"/>
  </p:sldIdLst>
  <p:sldSz cx="12192000" cy="6858000"/>
  <p:notesSz cx="7010400" cy="9296400"/>
  <p:custDataLst>
    <p:tags r:id="rId16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A3B68-D65B-2D48-58B9-C323E82E4D57}" v="2" dt="2022-11-04T11:58:42.139"/>
    <p1510:client id="{3060D086-E7E3-4F7E-811A-F134F345583A}" v="1" dt="2022-11-03T14:27:33.020"/>
    <p1510:client id="{61A024D5-A153-4CA1-B681-0D7244241F77}" v="6" dt="2022-11-04T09:16:34.115"/>
    <p1510:client id="{9582DFE4-159C-844B-C06D-E9022961283E}" v="3" dt="2022-11-03T12:45:53.560"/>
    <p1510:client id="{BC6C1CD6-DF34-309E-C8EA-D68E3EDB300D}" v="4" dt="2022-11-03T14:25:29.422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3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69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2" y="223936"/>
            <a:ext cx="9829599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1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002" y="6475545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5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44, 2022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2B79-06E8-4E14-AF50-A596A9E4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0" y="332993"/>
            <a:ext cx="9829599" cy="9517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>
                <a:latin typeface="+mj-lt"/>
                <a:cs typeface="Calibri" panose="020F0502020204030204" pitchFamily="34" charset="0"/>
              </a:rPr>
              <a:t>Notification rate of chikungunya cases reported worldwide, November 2021 to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05E79C-86AE-6177-3FFC-2DF47AC4F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70" y="1289081"/>
            <a:ext cx="9089725" cy="52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2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93FD-95BD-4F75-B169-D42F8CB0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>
                <a:latin typeface="+mj-lt"/>
                <a:cs typeface="Calibri" panose="020F0502020204030204" pitchFamily="34" charset="0"/>
              </a:rPr>
              <a:t>Notification rate of chikungunya cases reported worldwide, August to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9F1E4-4888-4E12-9FBA-08EC8E08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0FDF0C1-9868-42A6-BD0C-9731890A0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55" y="1173282"/>
            <a:ext cx="8824787" cy="5382653"/>
          </a:xfrm>
        </p:spPr>
      </p:pic>
    </p:spTree>
    <p:extLst>
      <p:ext uri="{BB962C8B-B14F-4D97-AF65-F5344CB8AC3E}">
        <p14:creationId xmlns:p14="http://schemas.microsoft.com/office/powerpoint/2010/main" val="23412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0F7B1-665A-40A4-83F8-97FE1A3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641C55-AE13-4878-878D-6122F4A76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3838"/>
            <a:ext cx="9829800" cy="952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>
                <a:latin typeface="+mj-lt"/>
                <a:cs typeface="Calibri" panose="020F0502020204030204" pitchFamily="34" charset="0"/>
              </a:rPr>
              <a:t>Notification rate of dengue cases reported worldwide, November 2021 to October 2022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034E050-CB9C-6E5C-516E-B65F0B711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0" y="1175245"/>
            <a:ext cx="8707634" cy="5300299"/>
          </a:xfrm>
        </p:spPr>
      </p:pic>
    </p:spTree>
    <p:extLst>
      <p:ext uri="{BB962C8B-B14F-4D97-AF65-F5344CB8AC3E}">
        <p14:creationId xmlns:p14="http://schemas.microsoft.com/office/powerpoint/2010/main" val="97995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55902-A27F-4818-A030-BDFC3586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4DA95D-326D-4DB5-86C1-7208EF35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2" y="223838"/>
            <a:ext cx="9829800" cy="952500"/>
          </a:xfrm>
        </p:spPr>
        <p:txBody>
          <a:bodyPr>
            <a:normAutofit/>
          </a:bodyPr>
          <a:lstStyle/>
          <a:p>
            <a:r>
              <a:rPr lang="en-GB" sz="2000">
                <a:latin typeface="+mj-lt"/>
                <a:cs typeface="Calibri" panose="020F0502020204030204" pitchFamily="34" charset="0"/>
              </a:rPr>
              <a:t>Notification rate of dengue cases reported worldwide, August 2022 to October 2022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42410B5-BE6E-5473-C1AD-98D48DD96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96" y="1176338"/>
            <a:ext cx="8705840" cy="5299207"/>
          </a:xfrm>
        </p:spPr>
      </p:pic>
    </p:spTree>
    <p:extLst>
      <p:ext uri="{BB962C8B-B14F-4D97-AF65-F5344CB8AC3E}">
        <p14:creationId xmlns:p14="http://schemas.microsoft.com/office/powerpoint/2010/main" val="279768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6397-B36D-A7DE-C708-5F599947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ahoma"/>
                <a:ea typeface="Tahoma"/>
                <a:cs typeface="Tahoma"/>
              </a:rPr>
              <a:t>Geographic distribution of EVD cases, Uganda, 2022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3815E-4074-31A5-D65A-46339A7E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7" descr="Map&#10;&#10;Description automatically generated">
            <a:extLst>
              <a:ext uri="{FF2B5EF4-FFF2-40B4-BE49-F238E27FC236}">
                <a16:creationId xmlns:a16="http://schemas.microsoft.com/office/drawing/2014/main" id="{CE64ED37-2E0F-DBA1-0B78-2C8B27CA0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293" y="1128103"/>
            <a:ext cx="8014136" cy="5336407"/>
          </a:xfrm>
        </p:spPr>
      </p:pic>
    </p:spTree>
    <p:extLst>
      <p:ext uri="{BB962C8B-B14F-4D97-AF65-F5344CB8AC3E}">
        <p14:creationId xmlns:p14="http://schemas.microsoft.com/office/powerpoint/2010/main" val="94000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4-3 V3.potx" id="{9BDBD759-98BF-44C9-BE40-39DDE91F763D}" vid="{AE0BEBD6-5E3B-49D9-977D-59D92A23FDD2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73" ma:contentTypeDescription="Create a new document." ma:contentTypeScope="" ma:versionID="26bf90857ead4571da21c3f5a29a20c5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targetNamespace="http://schemas.microsoft.com/office/2006/metadata/properties" ma:root="true" ma:fieldsID="a3e2a48f35a02db9f47d5955c6d0fc45" ns2:_="" ns3:_="" ns4:_="">
    <xsd:import namespace="4240f11c-4df2-4a37-9be1-bdf0d4dfc218"/>
    <xsd:import namespace="fe73b3f6-a427-4a99-886e-da32c6de835d"/>
    <xsd:import namespace="26707851-2300-44a1-a4f6-7b3a1532295f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052CBF1-73CA-4CD0-A5AB-AB26F6503A49}">
  <ds:schemaRefs>
    <ds:schemaRef ds:uri="26707851-2300-44a1-a4f6-7b3a1532295f"/>
    <ds:schemaRef ds:uri="4240f11c-4df2-4a37-9be1-bdf0d4dfc218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6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Theme_ECDC</vt:lpstr>
      <vt:lpstr>Theme_ECDC</vt:lpstr>
      <vt:lpstr>Reusable maps and graphs from ECDC Communicable Disease Threats Report  Week 44, 2022 </vt:lpstr>
      <vt:lpstr>Notification rate of chikungunya cases reported worldwide, November 2021 to October 2022</vt:lpstr>
      <vt:lpstr>Notification rate of chikungunya cases reported worldwide, August to October 2022</vt:lpstr>
      <vt:lpstr>Notification rate of dengue cases reported worldwide, November 2021 to October 2022</vt:lpstr>
      <vt:lpstr>Notification rate of dengue cases reported worldwide, August 2022 to October 2022</vt:lpstr>
      <vt:lpstr>Geographic distribution of EVD cases, Uganda, 2022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revision>4</cp:revision>
  <cp:lastPrinted>2017-03-24T07:50:18Z</cp:lastPrinted>
  <dcterms:created xsi:type="dcterms:W3CDTF">2015-11-05T13:02:54Z</dcterms:created>
  <dcterms:modified xsi:type="dcterms:W3CDTF">2022-11-04T14:32:27Z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SharedWithUsers">
    <vt:lpwstr>127;#Jeremy Duns;#199;#Editors</vt:lpwstr>
  </property>
</Properties>
</file>