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  <p:sldMasterId id="2147483652" r:id="rId7"/>
  </p:sldMasterIdLst>
  <p:notesMasterIdLst>
    <p:notesMasterId r:id="rId14"/>
  </p:notesMasterIdLst>
  <p:handoutMasterIdLst>
    <p:handoutMasterId r:id="rId15"/>
  </p:handoutMasterIdLst>
  <p:sldIdLst>
    <p:sldId id="256" r:id="rId8"/>
    <p:sldId id="356" r:id="rId9"/>
    <p:sldId id="352" r:id="rId10"/>
    <p:sldId id="353" r:id="rId11"/>
    <p:sldId id="354" r:id="rId12"/>
    <p:sldId id="355" r:id="rId13"/>
  </p:sldIdLst>
  <p:sldSz cx="12192000" cy="6858000"/>
  <p:notesSz cx="7010400" cy="9296400"/>
  <p:custDataLst>
    <p:tags r:id="rId16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B621AA-E688-4819-B896-842630B4EB1B}" v="6" dt="2022-10-21T13:39:02.053"/>
    <p1510:client id="{A2E1521A-2FB7-4C55-B9F5-8D56D2A168E4}" v="21" dt="2022-10-21T13:32:46.558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2022</a:t>
            </a:r>
            <a:endParaRPr lang="en-GB" sz="800" kern="120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69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2" y="223936"/>
            <a:ext cx="9829599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1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2002" y="6475545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3" y="64755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75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3" y="64755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969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21/10/2022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49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>
                <a:latin typeface="Tahoma"/>
                <a:ea typeface="Tahoma"/>
                <a:cs typeface="Tahoma"/>
              </a:rPr>
              <a:t>Reusable maps and graphs from ECDC Communicable Disease Threats Report</a:t>
            </a:r>
            <a:br>
              <a:rPr lang="en-GB" sz="2300" kern="0">
                <a:ea typeface="+mn-ea"/>
              </a:rPr>
            </a:br>
            <a:br>
              <a:rPr lang="en-GB" sz="1800" kern="0">
                <a:ea typeface="+mn-ea"/>
              </a:rPr>
            </a:br>
            <a:r>
              <a:rPr lang="en-GB" sz="1800" kern="0">
                <a:latin typeface="Tahoma"/>
                <a:ea typeface="Tahoma"/>
                <a:cs typeface="Tahoma"/>
              </a:rPr>
              <a:t>Week 42, 2022</a:t>
            </a:r>
            <a:br>
              <a:rPr lang="en-GB" sz="1800" b="0" kern="0">
                <a:ea typeface="+mn-ea"/>
              </a:rPr>
            </a:br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06397-B36D-A7DE-C708-5F5999471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/>
                <a:ea typeface="Tahoma"/>
                <a:cs typeface="Tahoma"/>
              </a:rPr>
              <a:t>Geographic distribution of Ebola Virus Disease (EVD) cases, Uganda, 2022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3815E-4074-31A5-D65A-46339A7ED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54D7EE26-8690-8D48-4449-5EBE17BC2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80" y="1279579"/>
            <a:ext cx="7053262" cy="4702175"/>
          </a:xfrm>
        </p:spPr>
      </p:pic>
    </p:spTree>
    <p:extLst>
      <p:ext uri="{BB962C8B-B14F-4D97-AF65-F5344CB8AC3E}">
        <p14:creationId xmlns:p14="http://schemas.microsoft.com/office/powerpoint/2010/main" val="94000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B441C-5AF1-49AB-BF73-754471A4D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235D29-C562-024D-36D5-1BFD1327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986" y="252514"/>
            <a:ext cx="10518767" cy="951722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ahoma"/>
                <a:ea typeface="Tahoma"/>
                <a:cs typeface="Tahoma"/>
              </a:rPr>
              <a:t>Three-month cholera case notification rate per 100 000, August-October 2022</a:t>
            </a:r>
            <a:br>
              <a:rPr lang="en-GB" dirty="0"/>
            </a:br>
            <a:endParaRPr lang="en-GB"/>
          </a:p>
        </p:txBody>
      </p:sp>
      <p:pic>
        <p:nvPicPr>
          <p:cNvPr id="2" name="Picture 2" descr="Map&#10;&#10;Description automatically generated">
            <a:extLst>
              <a:ext uri="{FF2B5EF4-FFF2-40B4-BE49-F238E27FC236}">
                <a16:creationId xmlns:a16="http://schemas.microsoft.com/office/drawing/2014/main" id="{22D4789F-5F56-82EF-2FE5-C7F82091F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533" y="1011540"/>
            <a:ext cx="8153400" cy="55291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566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B441C-5AF1-49AB-BF73-754471A4D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235D29-C562-024D-36D5-1BFD1327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986" y="252514"/>
            <a:ext cx="10518767" cy="951722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ahoma"/>
                <a:ea typeface="Tahoma"/>
                <a:cs typeface="Tahoma"/>
              </a:rPr>
              <a:t>Twelve-month cholera case notification rate per 100 000, November 2021-October 2022</a:t>
            </a:r>
            <a:br>
              <a:rPr lang="en-GB" dirty="0"/>
            </a:br>
            <a:endParaRPr lang="en-GB" dirty="0"/>
          </a:p>
        </p:txBody>
      </p:sp>
      <p:pic>
        <p:nvPicPr>
          <p:cNvPr id="2" name="Picture 2" descr="Map&#10;&#10;Description automatically generated">
            <a:extLst>
              <a:ext uri="{FF2B5EF4-FFF2-40B4-BE49-F238E27FC236}">
                <a16:creationId xmlns:a16="http://schemas.microsoft.com/office/drawing/2014/main" id="{02C2BC40-046C-C138-483F-8BFD5BB86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934" y="986140"/>
            <a:ext cx="7298266" cy="51735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9225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0AA73-FBC5-69BC-AF3F-513B58945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3936"/>
            <a:ext cx="10512520" cy="951722"/>
          </a:xfrm>
        </p:spPr>
        <p:txBody>
          <a:bodyPr>
            <a:normAutofit fontScale="90000"/>
          </a:bodyPr>
          <a:lstStyle/>
          <a:p>
            <a:r>
              <a:rPr lang="en-GB" dirty="0"/>
              <a:t>Distribution of confirmed human cases of avian influenza A(H5N6) virus infection by year of onset and country,</a:t>
            </a:r>
            <a:br>
              <a:rPr lang="en-GB" dirty="0"/>
            </a:br>
            <a:r>
              <a:rPr lang="en-GB" dirty="0"/>
              <a:t>2014–20 October 2022 (n=82)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5E88C-1624-8FE2-BE1F-D70DB8D2D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DA01E5-09B0-DF5D-D072-AB0818FDB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607" y="1286806"/>
            <a:ext cx="8700974" cy="50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20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F5AD1-AB07-92EA-058F-5DCC22A89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Distribution of confirmed human cases of avian influenza A(H5N6) virus infection by age and sex, 2014–20 October 2022 (n=82)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D059D-E4D5-435D-4531-680836AD3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19520-00F4-A6B8-B8E7-B84103A39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636" y="1388265"/>
            <a:ext cx="6706727" cy="508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453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4-3 V3.potx" id="{9BDBD759-98BF-44C9-BE40-39DDE91F763D}" vid="{AE0BEBD6-5E3B-49D9-977D-59D92A23FDD2}"/>
    </a:ext>
  </a:extLst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73" ma:contentTypeDescription="Create a new document." ma:contentTypeScope="" ma:versionID="26bf90857ead4571da21c3f5a29a20c5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targetNamespace="http://schemas.microsoft.com/office/2006/metadata/properties" ma:root="true" ma:fieldsID="a3e2a48f35a02db9f47d5955c6d0fc45" ns2:_="" ns3:_="" ns4:_="">
    <xsd:import namespace="4240f11c-4df2-4a37-9be1-bdf0d4dfc218"/>
    <xsd:import namespace="fe73b3f6-a427-4a99-886e-da32c6de835d"/>
    <xsd:import namespace="26707851-2300-44a1-a4f6-7b3a1532295f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fieldId="{c67668d6-730c-4bc2-a26c-654fc875ab99}" ma:taxonomyMulti="true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readOnly="false" ma:default="3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readOnly="false" ma:default="4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8013DF-7568-4DE1-A15A-B72D0DA1D637}">
  <ds:schemaRefs>
    <ds:schemaRef ds:uri="26707851-2300-44a1-a4f6-7b3a1532295f"/>
    <ds:schemaRef ds:uri="4240f11c-4df2-4a37-9be1-bdf0d4dfc218"/>
    <ds:schemaRef ds:uri="fe73b3f6-a427-4a99-886e-da32c6de83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052CBF1-73CA-4CD0-A5AB-AB26F6503A49}">
  <ds:schemaRefs>
    <ds:schemaRef ds:uri="26707851-2300-44a1-a4f6-7b3a1532295f"/>
    <ds:schemaRef ds:uri="4240f11c-4df2-4a37-9be1-bdf0d4dfc218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152</Words>
  <Application>Microsoft Office PowerPoint</Application>
  <PresentationFormat>Widescreen</PresentationFormat>
  <Paragraphs>13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Tahoma</vt:lpstr>
      <vt:lpstr>Theme_ECDC</vt:lpstr>
      <vt:lpstr>Theme_ECDC</vt:lpstr>
      <vt:lpstr>Reusable maps and graphs from ECDC Communicable Disease Threats Report  Week 42, 2022 </vt:lpstr>
      <vt:lpstr>Geographic distribution of Ebola Virus Disease (EVD) cases, Uganda, 2022</vt:lpstr>
      <vt:lpstr>Three-month cholera case notification rate per 100 000, August-October 2022 </vt:lpstr>
      <vt:lpstr>Twelve-month cholera case notification rate per 100 000, November 2021-October 2022 </vt:lpstr>
      <vt:lpstr>Distribution of confirmed human cases of avian influenza A(H5N6) virus infection by year of onset and country, 2014–20 October 2022 (n=82)</vt:lpstr>
      <vt:lpstr>Distribution of confirmed human cases of avian influenza A(H5N6) virus infection by age and sex, 2014–20 October 2022 (n=82)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Samantha Wilson</cp:lastModifiedBy>
  <cp:revision>6</cp:revision>
  <cp:lastPrinted>2017-03-24T07:50:18Z</cp:lastPrinted>
  <dcterms:created xsi:type="dcterms:W3CDTF">2015-11-05T13:02:54Z</dcterms:created>
  <dcterms:modified xsi:type="dcterms:W3CDTF">2022-10-21T13:42:30Z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Text">
    <vt:lpwstr>ECDC NORMAL</vt:lpwstr>
  </property>
  <property fmtid="{D5CDD505-2E9C-101B-9397-08002B2CF9AE}" pid="33" name="SharedWithUsers">
    <vt:lpwstr>127;#Jeremy Duns</vt:lpwstr>
  </property>
</Properties>
</file>