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5"/>
  </p:notesMasterIdLst>
  <p:handoutMasterIdLst>
    <p:handoutMasterId r:id="rId16"/>
  </p:handoutMasterIdLst>
  <p:sldIdLst>
    <p:sldId id="256" r:id="rId7"/>
    <p:sldId id="267" r:id="rId8"/>
    <p:sldId id="280" r:id="rId9"/>
    <p:sldId id="268" r:id="rId10"/>
    <p:sldId id="294" r:id="rId11"/>
    <p:sldId id="298" r:id="rId12"/>
    <p:sldId id="300" r:id="rId13"/>
    <p:sldId id="301" r:id="rId14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1026" autoAdjust="0"/>
  </p:normalViewPr>
  <p:slideViewPr>
    <p:cSldViewPr snapToGrid="0">
      <p:cViewPr varScale="1">
        <p:scale>
          <a:sx n="64" d="100"/>
          <a:sy n="64" d="100"/>
        </p:scale>
        <p:origin x="90" y="19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18/10/2019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42,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7918"/>
            <a:ext cx="9787581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400" dirty="0" smtClean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of 16 October 2019</a:t>
            </a:r>
            <a:r>
              <a:rPr lang="en-GB" sz="14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14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54" t="3033" r="7107" b="7000"/>
          <a:stretch/>
        </p:blipFill>
        <p:spPr>
          <a:xfrm>
            <a:off x="731520" y="603505"/>
            <a:ext cx="9281160" cy="597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case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distribution in DRC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and Uganda as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16 October</a:t>
            </a:r>
            <a:r>
              <a:rPr lang="en-GB" sz="1800" dirty="0" smtClean="0">
                <a:solidFill>
                  <a:prstClr val="black"/>
                </a:solidFill>
              </a:rPr>
              <a:t>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02" y="546754"/>
            <a:ext cx="9518306" cy="59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of </a:t>
            </a:r>
            <a:r>
              <a:rPr lang="en-GB" sz="1600" dirty="0" smtClean="0">
                <a:solidFill>
                  <a:prstClr val="black"/>
                </a:solidFill>
              </a:rPr>
              <a:t>16 October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1866" r="1747" b="2266"/>
          <a:stretch/>
        </p:blipFill>
        <p:spPr>
          <a:xfrm>
            <a:off x="1746503" y="523702"/>
            <a:ext cx="7927849" cy="610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6" y="0"/>
            <a:ext cx="9432672" cy="666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5" y="0"/>
            <a:ext cx="9372711" cy="66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3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16" y="141640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Geographical distribution of chikungunya virus disease cases reported worldwide, </a:t>
            </a:r>
            <a:r>
              <a:rPr lang="en-GB" dirty="0" smtClean="0"/>
              <a:t>August </a:t>
            </a:r>
            <a:r>
              <a:rPr lang="en-GB" dirty="0"/>
              <a:t>to </a:t>
            </a:r>
            <a:r>
              <a:rPr lang="en-GB" dirty="0" smtClean="0"/>
              <a:t>October </a:t>
            </a:r>
            <a:r>
              <a:rPr lang="en-GB" dirty="0"/>
              <a:t>2019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82" y="1175658"/>
            <a:ext cx="9423506" cy="52998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26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16" y="141640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Geographical distribution of </a:t>
            </a:r>
            <a:r>
              <a:rPr lang="en-GB" dirty="0" smtClean="0"/>
              <a:t>dengue cases </a:t>
            </a:r>
            <a:r>
              <a:rPr lang="en-GB" dirty="0"/>
              <a:t>reported worldwide, </a:t>
            </a:r>
            <a:r>
              <a:rPr lang="en-GB" dirty="0" smtClean="0"/>
              <a:t>August </a:t>
            </a:r>
            <a:r>
              <a:rPr lang="en-GB" dirty="0"/>
              <a:t>to </a:t>
            </a:r>
            <a:r>
              <a:rPr lang="en-GB" dirty="0" smtClean="0"/>
              <a:t>October </a:t>
            </a:r>
            <a:r>
              <a:rPr lang="en-GB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5" r="9499" b="21708"/>
          <a:stretch/>
        </p:blipFill>
        <p:spPr>
          <a:xfrm>
            <a:off x="1434668" y="1010626"/>
            <a:ext cx="9322664" cy="5471453"/>
          </a:xfrm>
        </p:spPr>
      </p:pic>
    </p:spTree>
    <p:extLst>
      <p:ext uri="{BB962C8B-B14F-4D97-AF65-F5344CB8AC3E}">
        <p14:creationId xmlns:p14="http://schemas.microsoft.com/office/powerpoint/2010/main" val="186490700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Props1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schemas.openxmlformats.org/package/2006/metadata/core-properties"/>
    <ds:schemaRef ds:uri="http://purl.org/dc/terms/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376727eb-354b-45e4-998d-f84ea079474e"/>
    <ds:schemaRef ds:uri="http://www.w3.org/XML/1998/namespace"/>
    <ds:schemaRef ds:uri="d23a570b-d7a9-49ca-a34c-8afb8206b4bf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21499</TotalTime>
  <Words>107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Theme_ECDC</vt:lpstr>
      <vt:lpstr>Reusable maps and graphs from ECDC Communicable Disease Threats Report   Week 42, 2019 </vt:lpstr>
      <vt:lpstr>PowerPoint Presentation</vt:lpstr>
      <vt:lpstr>Ebola Virus Disease case distribution in DRC and Uganda as of 16 October 2019</vt:lpstr>
      <vt:lpstr>PowerPoint Presentation</vt:lpstr>
      <vt:lpstr>PowerPoint Presentation</vt:lpstr>
      <vt:lpstr>PowerPoint Presentation</vt:lpstr>
      <vt:lpstr>Geographical distribution of chikungunya virus disease cases reported worldwide, August to October 2019</vt:lpstr>
      <vt:lpstr>Geographical distribution of dengue cases reported worldwide, August to October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Laura Espinosa</cp:lastModifiedBy>
  <cp:revision>1693</cp:revision>
  <cp:lastPrinted>2017-03-24T07:50:18Z</cp:lastPrinted>
  <dcterms:created xsi:type="dcterms:W3CDTF">2015-11-05T13:02:54Z</dcterms:created>
  <dcterms:modified xsi:type="dcterms:W3CDTF">2019-10-18T07:43:35Z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