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9"/>
  </p:notesMasterIdLst>
  <p:handoutMasterIdLst>
    <p:handoutMasterId r:id="rId10"/>
  </p:handoutMasterIdLst>
  <p:sldIdLst>
    <p:sldId id="256" r:id="rId7"/>
    <p:sldId id="370" r:id="rId8"/>
  </p:sldIdLst>
  <p:sldSz cx="12192000" cy="6858000"/>
  <p:notesSz cx="7010400" cy="9296400"/>
  <p:custDataLst>
    <p:tags r:id="rId11"/>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 id="1" name="Tracy Stefanucci" initials="TS" lastIdx="18" clrIdx="1">
    <p:extLst>
      <p:ext uri="{19B8F6BF-5375-455C-9EA6-DF929625EA0E}">
        <p15:presenceInfo xmlns:p15="http://schemas.microsoft.com/office/powerpoint/2012/main" userId="S::Tracy.Stefanucci@ecdc.europa.eu::318d6ca6-2c88-406f-b764-72b5385accd8" providerId="AD"/>
      </p:ext>
    </p:extLst>
  </p:cmAuthor>
  <p:cmAuthor id="2" name="Sabrina Nothdurfter" initials="SN" lastIdx="1" clrIdx="2">
    <p:extLst>
      <p:ext uri="{19B8F6BF-5375-455C-9EA6-DF929625EA0E}">
        <p15:presenceInfo xmlns:p15="http://schemas.microsoft.com/office/powerpoint/2012/main" userId="S::Sabrina.Nothdurfter@ecdc.europa.eu::f7859be9-2cfd-4b24-9844-9a4aaa729946" providerId="AD"/>
      </p:ext>
    </p:extLst>
  </p:cmAuthor>
  <p:cmAuthor id="3" name="Ariana Wijermans" initials="AW" lastIdx="1" clrIdx="3">
    <p:extLst>
      <p:ext uri="{19B8F6BF-5375-455C-9EA6-DF929625EA0E}">
        <p15:presenceInfo xmlns:p15="http://schemas.microsoft.com/office/powerpoint/2012/main" userId="S::Ariana.Wijermans@ecdc.europa.eu::23915e96-139c-490f-82c9-5dac90f1501c" providerId="AD"/>
      </p:ext>
    </p:extLst>
  </p:cmAuthor>
  <p:cmAuthor id="4" name="Tracy Stefanucci Hellstrom" initials="TSH" lastIdx="2" clrIdx="4">
    <p:extLst>
      <p:ext uri="{19B8F6BF-5375-455C-9EA6-DF929625EA0E}">
        <p15:presenceInfo xmlns:p15="http://schemas.microsoft.com/office/powerpoint/2012/main" userId="Tracy Stefanucci Hellstrom" providerId="None"/>
      </p:ext>
    </p:extLst>
  </p:cmAuthor>
  <p:cmAuthor id="5" name="Agoritsa Baka" initials="AB" lastIdx="1" clrIdx="5">
    <p:extLst>
      <p:ext uri="{19B8F6BF-5375-455C-9EA6-DF929625EA0E}">
        <p15:presenceInfo xmlns:p15="http://schemas.microsoft.com/office/powerpoint/2012/main" userId="Agoritsa Baka" providerId="None"/>
      </p:ext>
    </p:extLst>
  </p:cmAuthor>
  <p:cmAuthor id="6" name="Tracy Stefanucci Hellstrom" initials="TSH [2]" lastIdx="2" clrIdx="6">
    <p:extLst>
      <p:ext uri="{19B8F6BF-5375-455C-9EA6-DF929625EA0E}">
        <p15:presenceInfo xmlns:p15="http://schemas.microsoft.com/office/powerpoint/2012/main" userId="S::tracy.stefanucci-hellstrom@ecdc.europa.eu::318d6ca6-2c88-406f-b764-72b5385acc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34985-C155-40BB-AC3B-1929987CBF06}" v="1" dt="2023-10-10T08:34:27.696"/>
    <p1510:client id="{92140E72-A2C3-BB5D-0224-FBFC9D40CE41}" v="12" dt="2023-10-13T12:55:02.346"/>
    <p1510:client id="{C1095D2F-B117-40DE-B272-76BDFE34C19F}" v="2" dt="2023-10-09T10:32:19.476"/>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356"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tags" Target="tags/tag1.xml"/><Relationship Id="rId5" Type="http://schemas.openxmlformats.org/officeDocument/2006/relationships/customXml" Target="../customXml/item5.xml"/><Relationship Id="rId15" Type="http://schemas.openxmlformats.org/officeDocument/2006/relationships/theme" Target="theme/theme1.xml"/><Relationship Id="rId10"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notesMaster" Target="notesMasters/notesMaster1.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y Stefanucci Hellstrom" userId="S::tracy.stefanucci-hellstrom@ecdc.europa.eu::318d6ca6-2c88-406f-b764-72b5385accd8" providerId="AD" clId="Web-{2E6EE4EE-4D01-2228-ADB5-34D64A31E637}"/>
    <pc:docChg chg="modSld">
      <pc:chgData name="Tracy Stefanucci Hellstrom" userId="S::tracy.stefanucci-hellstrom@ecdc.europa.eu::318d6ca6-2c88-406f-b764-72b5385accd8" providerId="AD" clId="Web-{2E6EE4EE-4D01-2228-ADB5-34D64A31E637}" dt="2023-09-27T13:48:45.364" v="3" actId="20577"/>
      <pc:docMkLst>
        <pc:docMk/>
      </pc:docMkLst>
      <pc:sldChg chg="modSp">
        <pc:chgData name="Tracy Stefanucci Hellstrom" userId="S::tracy.stefanucci-hellstrom@ecdc.europa.eu::318d6ca6-2c88-406f-b764-72b5385accd8" providerId="AD" clId="Web-{2E6EE4EE-4D01-2228-ADB5-34D64A31E637}" dt="2023-09-27T13:48:45.364" v="3" actId="20577"/>
        <pc:sldMkLst>
          <pc:docMk/>
          <pc:sldMk cId="4007109742" sldId="256"/>
        </pc:sldMkLst>
        <pc:spChg chg="mod">
          <ac:chgData name="Tracy Stefanucci Hellstrom" userId="S::tracy.stefanucci-hellstrom@ecdc.europa.eu::318d6ca6-2c88-406f-b764-72b5385accd8" providerId="AD" clId="Web-{2E6EE4EE-4D01-2228-ADB5-34D64A31E637}" dt="2023-09-27T13:48:45.364" v="3" actId="20577"/>
          <ac:spMkLst>
            <pc:docMk/>
            <pc:sldMk cId="4007109742" sldId="256"/>
            <ac:spMk id="6" creationId="{00000000-0000-0000-0000-000000000000}"/>
          </ac:spMkLst>
        </pc:spChg>
      </pc:sldChg>
    </pc:docChg>
  </pc:docChgLst>
  <pc:docChgLst>
    <pc:chgData name="Roberto Croci" userId="S::roberto.croci@ecdc.europa.eu::32c032f8-5d8f-4ee2-ae5e-423d6406972f" providerId="AD" clId="Web-{7D06826D-89E5-43F9-8BFA-6AECB646C830}"/>
    <pc:docChg chg="addSld modSld">
      <pc:chgData name="Roberto Croci" userId="S::roberto.croci@ecdc.europa.eu::32c032f8-5d8f-4ee2-ae5e-423d6406972f" providerId="AD" clId="Web-{7D06826D-89E5-43F9-8BFA-6AECB646C830}" dt="2022-11-11T08:45:36.210" v="6" actId="1076"/>
      <pc:docMkLst>
        <pc:docMk/>
      </pc:docMkLst>
      <pc:sldChg chg="addSp delSp modSp add replId">
        <pc:chgData name="Roberto Croci" userId="S::roberto.croci@ecdc.europa.eu::32c032f8-5d8f-4ee2-ae5e-423d6406972f" providerId="AD" clId="Web-{7D06826D-89E5-43F9-8BFA-6AECB646C830}" dt="2022-11-11T08:45:36.210" v="6" actId="1076"/>
        <pc:sldMkLst>
          <pc:docMk/>
          <pc:sldMk cId="1108127392" sldId="365"/>
        </pc:sldMkLst>
        <pc:graphicFrameChg chg="add del">
          <ac:chgData name="Roberto Croci" userId="S::roberto.croci@ecdc.europa.eu::32c032f8-5d8f-4ee2-ae5e-423d6406972f" providerId="AD" clId="Web-{7D06826D-89E5-43F9-8BFA-6AECB646C830}" dt="2022-11-11T08:45:17.960" v="3"/>
          <ac:graphicFrameMkLst>
            <pc:docMk/>
            <pc:sldMk cId="1108127392" sldId="365"/>
            <ac:graphicFrameMk id="2" creationId="{00000000-0008-0000-0600-000002000000}"/>
          </ac:graphicFrameMkLst>
        </pc:graphicFrameChg>
        <pc:graphicFrameChg chg="add mod">
          <ac:chgData name="Roberto Croci" userId="S::roberto.croci@ecdc.europa.eu::32c032f8-5d8f-4ee2-ae5e-423d6406972f" providerId="AD" clId="Web-{7D06826D-89E5-43F9-8BFA-6AECB646C830}" dt="2022-11-11T08:45:36.210" v="6" actId="1076"/>
          <ac:graphicFrameMkLst>
            <pc:docMk/>
            <pc:sldMk cId="1108127392" sldId="365"/>
            <ac:graphicFrameMk id="3" creationId="{00000000-0008-0000-0600-000002000000}"/>
          </ac:graphicFrameMkLst>
        </pc:graphicFrameChg>
        <pc:picChg chg="del">
          <ac:chgData name="Roberto Croci" userId="S::roberto.croci@ecdc.europa.eu::32c032f8-5d8f-4ee2-ae5e-423d6406972f" providerId="AD" clId="Web-{7D06826D-89E5-43F9-8BFA-6AECB646C830}" dt="2022-11-11T08:45:13.538" v="1"/>
          <ac:picMkLst>
            <pc:docMk/>
            <pc:sldMk cId="1108127392" sldId="365"/>
            <ac:picMk id="1025" creationId="{A6B17B11-27EB-225B-E5A1-31761C280D67}"/>
          </ac:picMkLst>
        </pc:picChg>
      </pc:sldChg>
    </pc:docChg>
  </pc:docChgLst>
  <pc:docChgLst>
    <pc:chgData name="Laura Dell-Antonio" userId="S::laura.dell-antonio@ecdc.europa.eu::126452f0-aee6-456b-9fa9-88e0bdad1e9c" providerId="AD" clId="Web-{17C3D5D6-E848-D72A-829F-053B2CA9BEC1}"/>
    <pc:docChg chg="modSld">
      <pc:chgData name="Laura Dell-Antonio" userId="S::laura.dell-antonio@ecdc.europa.eu::126452f0-aee6-456b-9fa9-88e0bdad1e9c" providerId="AD" clId="Web-{17C3D5D6-E848-D72A-829F-053B2CA9BEC1}" dt="2022-11-18T12:55:55.254" v="11"/>
      <pc:docMkLst>
        <pc:docMk/>
      </pc:docMkLst>
      <pc:sldChg chg="addSp delSp modSp">
        <pc:chgData name="Laura Dell-Antonio" userId="S::laura.dell-antonio@ecdc.europa.eu::126452f0-aee6-456b-9fa9-88e0bdad1e9c" providerId="AD" clId="Web-{17C3D5D6-E848-D72A-829F-053B2CA9BEC1}" dt="2022-11-18T12:55:55.254" v="11"/>
        <pc:sldMkLst>
          <pc:docMk/>
          <pc:sldMk cId="2797685881" sldId="265"/>
        </pc:sldMkLst>
        <pc:spChg chg="mod">
          <ac:chgData name="Laura Dell-Antonio" userId="S::laura.dell-antonio@ecdc.europa.eu::126452f0-aee6-456b-9fa9-88e0bdad1e9c" providerId="AD" clId="Web-{17C3D5D6-E848-D72A-829F-053B2CA9BEC1}" dt="2022-11-18T12:55:49.192" v="10" actId="20577"/>
          <ac:spMkLst>
            <pc:docMk/>
            <pc:sldMk cId="2797685881" sldId="265"/>
            <ac:spMk id="3" creationId="{E411BD5A-72E0-5DED-3BA7-E2B908F7657C}"/>
          </ac:spMkLst>
        </pc:spChg>
        <pc:spChg chg="del">
          <ac:chgData name="Laura Dell-Antonio" userId="S::laura.dell-antonio@ecdc.europa.eu::126452f0-aee6-456b-9fa9-88e0bdad1e9c" providerId="AD" clId="Web-{17C3D5D6-E848-D72A-829F-053B2CA9BEC1}" dt="2022-11-18T12:55:55.254" v="11"/>
          <ac:spMkLst>
            <pc:docMk/>
            <pc:sldMk cId="2797685881" sldId="265"/>
            <ac:spMk id="7" creationId="{B6A1A013-2DA9-4D00-6028-A78363C1BEAD}"/>
          </ac:spMkLst>
        </pc:spChg>
        <pc:picChg chg="add mod ord">
          <ac:chgData name="Laura Dell-Antonio" userId="S::laura.dell-antonio@ecdc.europa.eu::126452f0-aee6-456b-9fa9-88e0bdad1e9c" providerId="AD" clId="Web-{17C3D5D6-E848-D72A-829F-053B2CA9BEC1}" dt="2022-11-18T12:55:55.254" v="11"/>
          <ac:picMkLst>
            <pc:docMk/>
            <pc:sldMk cId="2797685881" sldId="265"/>
            <ac:picMk id="2" creationId="{BDF8A83D-CDDA-692E-C7B0-8876AA4E2ACE}"/>
          </ac:picMkLst>
        </pc:picChg>
      </pc:sldChg>
    </pc:docChg>
  </pc:docChgLst>
  <pc:docChgLst>
    <pc:chgData name="Katerina Crawford" userId="S::katerina.crawford@ecdc.europa.eu::80663c0f-fe5c-482e-a7e0-019a3b7b2e6d" providerId="AD" clId="Web-{752FF397-B97C-38B9-FAD0-C049A55C527A}"/>
    <pc:docChg chg="modSld">
      <pc:chgData name="Katerina Crawford" userId="S::katerina.crawford@ecdc.europa.eu::80663c0f-fe5c-482e-a7e0-019a3b7b2e6d" providerId="AD" clId="Web-{752FF397-B97C-38B9-FAD0-C049A55C527A}" dt="2023-07-19T14:31:20.468" v="6"/>
      <pc:docMkLst>
        <pc:docMk/>
      </pc:docMkLst>
      <pc:sldChg chg="addSp delSp modSp">
        <pc:chgData name="Katerina Crawford" userId="S::katerina.crawford@ecdc.europa.eu::80663c0f-fe5c-482e-a7e0-019a3b7b2e6d" providerId="AD" clId="Web-{752FF397-B97C-38B9-FAD0-C049A55C527A}" dt="2023-07-19T14:31:20.468" v="6"/>
        <pc:sldMkLst>
          <pc:docMk/>
          <pc:sldMk cId="414236142" sldId="281"/>
        </pc:sldMkLst>
        <pc:spChg chg="mod">
          <ac:chgData name="Katerina Crawford" userId="S::katerina.crawford@ecdc.europa.eu::80663c0f-fe5c-482e-a7e0-019a3b7b2e6d" providerId="AD" clId="Web-{752FF397-B97C-38B9-FAD0-C049A55C527A}" dt="2023-07-19T14:30:58.608" v="4" actId="14100"/>
          <ac:spMkLst>
            <pc:docMk/>
            <pc:sldMk cId="414236142" sldId="281"/>
            <ac:spMk id="2" creationId="{918CBF6C-5CC6-6D51-6D93-316E1668862B}"/>
          </ac:spMkLst>
        </pc:spChg>
        <pc:spChg chg="del">
          <ac:chgData name="Katerina Crawford" userId="S::katerina.crawford@ecdc.europa.eu::80663c0f-fe5c-482e-a7e0-019a3b7b2e6d" providerId="AD" clId="Web-{752FF397-B97C-38B9-FAD0-C049A55C527A}" dt="2023-07-19T14:31:09.483" v="5"/>
          <ac:spMkLst>
            <pc:docMk/>
            <pc:sldMk cId="414236142" sldId="281"/>
            <ac:spMk id="3" creationId="{F2326259-A61D-7F9F-511B-72910F8A0CB8}"/>
          </ac:spMkLst>
        </pc:spChg>
        <pc:picChg chg="add mod">
          <ac:chgData name="Katerina Crawford" userId="S::katerina.crawford@ecdc.europa.eu::80663c0f-fe5c-482e-a7e0-019a3b7b2e6d" providerId="AD" clId="Web-{752FF397-B97C-38B9-FAD0-C049A55C527A}" dt="2023-07-19T14:31:20.468" v="6"/>
          <ac:picMkLst>
            <pc:docMk/>
            <pc:sldMk cId="414236142" sldId="281"/>
            <ac:picMk id="5" creationId="{E68FE0D9-7B6E-5DB3-0148-8CF22D32571A}"/>
          </ac:picMkLst>
        </pc:picChg>
      </pc:sldChg>
    </pc:docChg>
  </pc:docChgLst>
  <pc:docChgLst>
    <pc:chgData name="Grazina Mirinaviciute" userId="S::grazina.mirinaviciute@ecdc.europa.eu::badb3164-3f3f-4e72-ad8c-955371e463db" providerId="AD" clId="Web-{D49AC81C-AD58-07BB-1E40-6A33972C0A3D}"/>
    <pc:docChg chg="addSld delSld">
      <pc:chgData name="Grazina Mirinaviciute" userId="S::grazina.mirinaviciute@ecdc.europa.eu::badb3164-3f3f-4e72-ad8c-955371e463db" providerId="AD" clId="Web-{D49AC81C-AD58-07BB-1E40-6A33972C0A3D}" dt="2023-05-26T08:06:16.377" v="1"/>
      <pc:docMkLst>
        <pc:docMk/>
      </pc:docMkLst>
      <pc:sldChg chg="new">
        <pc:chgData name="Grazina Mirinaviciute" userId="S::grazina.mirinaviciute@ecdc.europa.eu::badb3164-3f3f-4e72-ad8c-955371e463db" providerId="AD" clId="Web-{D49AC81C-AD58-07BB-1E40-6A33972C0A3D}" dt="2023-05-26T08:06:16.377" v="1"/>
        <pc:sldMkLst>
          <pc:docMk/>
          <pc:sldMk cId="278453539" sldId="257"/>
        </pc:sldMkLst>
      </pc:sldChg>
      <pc:sldChg chg="del">
        <pc:chgData name="Grazina Mirinaviciute" userId="S::grazina.mirinaviciute@ecdc.europa.eu::badb3164-3f3f-4e72-ad8c-955371e463db" providerId="AD" clId="Web-{D49AC81C-AD58-07BB-1E40-6A33972C0A3D}" dt="2023-05-26T08:06:13.627" v="0"/>
        <pc:sldMkLst>
          <pc:docMk/>
          <pc:sldMk cId="1612431609" sldId="276"/>
        </pc:sldMkLst>
      </pc:sldChg>
    </pc:docChg>
  </pc:docChgLst>
  <pc:docChgLst>
    <pc:chgData name="Xanthi Andrianou" userId="deb2606c-0fde-4d20-b6c2-0c513d7432e1" providerId="ADAL" clId="{F8788D98-EC6A-4478-A7D1-B335DF217AF5}"/>
    <pc:docChg chg="undo custSel addSld modSld">
      <pc:chgData name="Xanthi Andrianou" userId="deb2606c-0fde-4d20-b6c2-0c513d7432e1" providerId="ADAL" clId="{F8788D98-EC6A-4478-A7D1-B335DF217AF5}" dt="2023-03-14T10:18:41.985" v="228" actId="22"/>
      <pc:docMkLst>
        <pc:docMk/>
      </pc:docMkLst>
      <pc:sldChg chg="modSp mod">
        <pc:chgData name="Xanthi Andrianou" userId="deb2606c-0fde-4d20-b6c2-0c513d7432e1" providerId="ADAL" clId="{F8788D98-EC6A-4478-A7D1-B335DF217AF5}" dt="2023-03-14T07:41:31.925" v="0" actId="20577"/>
        <pc:sldMkLst>
          <pc:docMk/>
          <pc:sldMk cId="4007109742" sldId="256"/>
        </pc:sldMkLst>
        <pc:spChg chg="mod">
          <ac:chgData name="Xanthi Andrianou" userId="deb2606c-0fde-4d20-b6c2-0c513d7432e1" providerId="ADAL" clId="{F8788D98-EC6A-4478-A7D1-B335DF217AF5}" dt="2023-03-14T07:41:31.925" v="0" actId="20577"/>
          <ac:spMkLst>
            <pc:docMk/>
            <pc:sldMk cId="4007109742" sldId="256"/>
            <ac:spMk id="6" creationId="{00000000-0000-0000-0000-000000000000}"/>
          </ac:spMkLst>
        </pc:spChg>
      </pc:sldChg>
      <pc:sldChg chg="addSp delSp modSp mod">
        <pc:chgData name="Xanthi Andrianou" userId="deb2606c-0fde-4d20-b6c2-0c513d7432e1" providerId="ADAL" clId="{F8788D98-EC6A-4478-A7D1-B335DF217AF5}" dt="2023-03-14T07:56:00.685" v="213" actId="962"/>
        <pc:sldMkLst>
          <pc:docMk/>
          <pc:sldMk cId="87545794" sldId="257"/>
        </pc:sldMkLst>
        <pc:spChg chg="mod">
          <ac:chgData name="Xanthi Andrianou" userId="deb2606c-0fde-4d20-b6c2-0c513d7432e1" providerId="ADAL" clId="{F8788D98-EC6A-4478-A7D1-B335DF217AF5}" dt="2023-03-14T07:55:29.053" v="196" actId="27636"/>
          <ac:spMkLst>
            <pc:docMk/>
            <pc:sldMk cId="87545794" sldId="257"/>
            <ac:spMk id="2" creationId="{5219F433-9F10-9E83-DA4A-5F45253BCC9E}"/>
          </ac:spMkLst>
        </pc:spChg>
        <pc:spChg chg="del">
          <ac:chgData name="Xanthi Andrianou" userId="deb2606c-0fde-4d20-b6c2-0c513d7432e1" providerId="ADAL" clId="{F8788D98-EC6A-4478-A7D1-B335DF217AF5}" dt="2023-03-14T07:42:33.859" v="9"/>
          <ac:spMkLst>
            <pc:docMk/>
            <pc:sldMk cId="87545794" sldId="257"/>
            <ac:spMk id="3" creationId="{7D7E77A1-C462-8966-8F6D-43449F8D033F}"/>
          </ac:spMkLst>
        </pc:spChg>
        <pc:spChg chg="add del mod">
          <ac:chgData name="Xanthi Andrianou" userId="deb2606c-0fde-4d20-b6c2-0c513d7432e1" providerId="ADAL" clId="{F8788D98-EC6A-4478-A7D1-B335DF217AF5}" dt="2023-03-14T07:55:59.790" v="211"/>
          <ac:spMkLst>
            <pc:docMk/>
            <pc:sldMk cId="87545794" sldId="257"/>
            <ac:spMk id="8" creationId="{0EA765C2-571F-0559-3BFB-9DBE0AAD02C9}"/>
          </ac:spMkLst>
        </pc:spChg>
        <pc:picChg chg="add del mod">
          <ac:chgData name="Xanthi Andrianou" userId="deb2606c-0fde-4d20-b6c2-0c513d7432e1" providerId="ADAL" clId="{F8788D98-EC6A-4478-A7D1-B335DF217AF5}" dt="2023-03-14T07:53:34.011" v="15" actId="478"/>
          <ac:picMkLst>
            <pc:docMk/>
            <pc:sldMk cId="87545794" sldId="257"/>
            <ac:picMk id="6" creationId="{74A0BF88-065A-CE77-6BC6-2EB18AF0CD14}"/>
          </ac:picMkLst>
        </pc:picChg>
        <pc:picChg chg="add mod">
          <ac:chgData name="Xanthi Andrianou" userId="deb2606c-0fde-4d20-b6c2-0c513d7432e1" providerId="ADAL" clId="{F8788D98-EC6A-4478-A7D1-B335DF217AF5}" dt="2023-03-14T07:56:00.685" v="213" actId="962"/>
          <ac:picMkLst>
            <pc:docMk/>
            <pc:sldMk cId="87545794" sldId="257"/>
            <ac:picMk id="10" creationId="{21269D89-BE75-3A24-380F-9693E42C61B4}"/>
          </ac:picMkLst>
        </pc:picChg>
      </pc:sldChg>
      <pc:sldChg chg="addSp delSp modSp mod">
        <pc:chgData name="Xanthi Andrianou" userId="deb2606c-0fde-4d20-b6c2-0c513d7432e1" providerId="ADAL" clId="{F8788D98-EC6A-4478-A7D1-B335DF217AF5}" dt="2023-03-14T09:30:24.800" v="226" actId="962"/>
        <pc:sldMkLst>
          <pc:docMk/>
          <pc:sldMk cId="457857481" sldId="258"/>
        </pc:sldMkLst>
        <pc:spChg chg="mod">
          <ac:chgData name="Xanthi Andrianou" userId="deb2606c-0fde-4d20-b6c2-0c513d7432e1" providerId="ADAL" clId="{F8788D98-EC6A-4478-A7D1-B335DF217AF5}" dt="2023-03-14T07:54:55.046" v="150" actId="20577"/>
          <ac:spMkLst>
            <pc:docMk/>
            <pc:sldMk cId="457857481" sldId="258"/>
            <ac:spMk id="2" creationId="{672CE000-9123-0D81-96A7-5ACBADEBAA8A}"/>
          </ac:spMkLst>
        </pc:spChg>
        <pc:spChg chg="del">
          <ac:chgData name="Xanthi Andrianou" userId="deb2606c-0fde-4d20-b6c2-0c513d7432e1" providerId="ADAL" clId="{F8788D98-EC6A-4478-A7D1-B335DF217AF5}" dt="2023-03-14T07:41:55.344" v="6"/>
          <ac:spMkLst>
            <pc:docMk/>
            <pc:sldMk cId="457857481" sldId="258"/>
            <ac:spMk id="3" creationId="{473BAC3B-DF3F-C33C-1ACE-3A08BDC9BC97}"/>
          </ac:spMkLst>
        </pc:spChg>
        <pc:spChg chg="add del mod">
          <ac:chgData name="Xanthi Andrianou" userId="deb2606c-0fde-4d20-b6c2-0c513d7432e1" providerId="ADAL" clId="{F8788D98-EC6A-4478-A7D1-B335DF217AF5}" dt="2023-03-14T07:57:20.124" v="220"/>
          <ac:spMkLst>
            <pc:docMk/>
            <pc:sldMk cId="457857481" sldId="258"/>
            <ac:spMk id="8" creationId="{228A659A-F649-56B5-C3B0-069D4BD5D931}"/>
          </ac:spMkLst>
        </pc:spChg>
        <pc:spChg chg="add del mod">
          <ac:chgData name="Xanthi Andrianou" userId="deb2606c-0fde-4d20-b6c2-0c513d7432e1" providerId="ADAL" clId="{F8788D98-EC6A-4478-A7D1-B335DF217AF5}" dt="2023-03-14T09:30:22.481" v="224"/>
          <ac:spMkLst>
            <pc:docMk/>
            <pc:sldMk cId="457857481" sldId="258"/>
            <ac:spMk id="12" creationId="{1AB52A3C-C930-959B-C79D-8696DCC6099A}"/>
          </ac:spMkLst>
        </pc:spChg>
        <pc:picChg chg="add del mod">
          <ac:chgData name="Xanthi Andrianou" userId="deb2606c-0fde-4d20-b6c2-0c513d7432e1" providerId="ADAL" clId="{F8788D98-EC6A-4478-A7D1-B335DF217AF5}" dt="2023-03-14T07:53:40.180" v="18" actId="478"/>
          <ac:picMkLst>
            <pc:docMk/>
            <pc:sldMk cId="457857481" sldId="258"/>
            <ac:picMk id="6" creationId="{6D086678-FE6B-F508-8660-626C3FA10C60}"/>
          </ac:picMkLst>
        </pc:picChg>
        <pc:picChg chg="add del mod">
          <ac:chgData name="Xanthi Andrianou" userId="deb2606c-0fde-4d20-b6c2-0c513d7432e1" providerId="ADAL" clId="{F8788D98-EC6A-4478-A7D1-B335DF217AF5}" dt="2023-03-14T09:30:21.973" v="223" actId="478"/>
          <ac:picMkLst>
            <pc:docMk/>
            <pc:sldMk cId="457857481" sldId="258"/>
            <ac:picMk id="10" creationId="{8058E3D6-1347-43F0-0DBF-56B463E63C83}"/>
          </ac:picMkLst>
        </pc:picChg>
        <pc:picChg chg="add mod">
          <ac:chgData name="Xanthi Andrianou" userId="deb2606c-0fde-4d20-b6c2-0c513d7432e1" providerId="ADAL" clId="{F8788D98-EC6A-4478-A7D1-B335DF217AF5}" dt="2023-03-14T09:30:24.800" v="226" actId="962"/>
          <ac:picMkLst>
            <pc:docMk/>
            <pc:sldMk cId="457857481" sldId="258"/>
            <ac:picMk id="14" creationId="{A8BDE22A-471D-D8CB-A37C-2BBA09BDEF36}"/>
          </ac:picMkLst>
        </pc:picChg>
      </pc:sldChg>
      <pc:sldChg chg="addSp delSp modSp add mod">
        <pc:chgData name="Xanthi Andrianou" userId="deb2606c-0fde-4d20-b6c2-0c513d7432e1" providerId="ADAL" clId="{F8788D98-EC6A-4478-A7D1-B335DF217AF5}" dt="2023-03-14T07:56:59.498" v="216" actId="962"/>
        <pc:sldMkLst>
          <pc:docMk/>
          <pc:sldMk cId="1287962340" sldId="259"/>
        </pc:sldMkLst>
        <pc:spChg chg="mod">
          <ac:chgData name="Xanthi Andrianou" userId="deb2606c-0fde-4d20-b6c2-0c513d7432e1" providerId="ADAL" clId="{F8788D98-EC6A-4478-A7D1-B335DF217AF5}" dt="2023-03-14T07:55:04.462" v="162" actId="20577"/>
          <ac:spMkLst>
            <pc:docMk/>
            <pc:sldMk cId="1287962340" sldId="259"/>
            <ac:spMk id="2" creationId="{5219F433-9F10-9E83-DA4A-5F45253BCC9E}"/>
          </ac:spMkLst>
        </pc:spChg>
        <pc:spChg chg="del">
          <ac:chgData name="Xanthi Andrianou" userId="deb2606c-0fde-4d20-b6c2-0c513d7432e1" providerId="ADAL" clId="{F8788D98-EC6A-4478-A7D1-B335DF217AF5}" dt="2023-03-14T07:42:39.713" v="12"/>
          <ac:spMkLst>
            <pc:docMk/>
            <pc:sldMk cId="1287962340" sldId="259"/>
            <ac:spMk id="3" creationId="{7D7E77A1-C462-8966-8F6D-43449F8D033F}"/>
          </ac:spMkLst>
        </pc:spChg>
        <pc:spChg chg="add del mod">
          <ac:chgData name="Xanthi Andrianou" userId="deb2606c-0fde-4d20-b6c2-0c513d7432e1" providerId="ADAL" clId="{F8788D98-EC6A-4478-A7D1-B335DF217AF5}" dt="2023-03-14T07:56:58.709" v="214"/>
          <ac:spMkLst>
            <pc:docMk/>
            <pc:sldMk cId="1287962340" sldId="259"/>
            <ac:spMk id="8" creationId="{4069BF47-8D2A-A47C-96D2-B241FBB4C853}"/>
          </ac:spMkLst>
        </pc:spChg>
        <pc:picChg chg="add del mod">
          <ac:chgData name="Xanthi Andrianou" userId="deb2606c-0fde-4d20-b6c2-0c513d7432e1" providerId="ADAL" clId="{F8788D98-EC6A-4478-A7D1-B335DF217AF5}" dt="2023-03-14T07:53:37.016" v="16" actId="478"/>
          <ac:picMkLst>
            <pc:docMk/>
            <pc:sldMk cId="1287962340" sldId="259"/>
            <ac:picMk id="6" creationId="{9AC9CB2C-AA6D-50CA-A631-E30E91938643}"/>
          </ac:picMkLst>
        </pc:picChg>
        <pc:picChg chg="add mod">
          <ac:chgData name="Xanthi Andrianou" userId="deb2606c-0fde-4d20-b6c2-0c513d7432e1" providerId="ADAL" clId="{F8788D98-EC6A-4478-A7D1-B335DF217AF5}" dt="2023-03-14T07:56:59.498" v="216" actId="962"/>
          <ac:picMkLst>
            <pc:docMk/>
            <pc:sldMk cId="1287962340" sldId="259"/>
            <ac:picMk id="10" creationId="{F56F65E5-F777-92A7-5245-4DF37307F723}"/>
          </ac:picMkLst>
        </pc:picChg>
      </pc:sldChg>
      <pc:sldChg chg="addSp delSp modSp add mod">
        <pc:chgData name="Xanthi Andrianou" userId="deb2606c-0fde-4d20-b6c2-0c513d7432e1" providerId="ADAL" clId="{F8788D98-EC6A-4478-A7D1-B335DF217AF5}" dt="2023-03-14T07:57:13.451" v="219" actId="962"/>
        <pc:sldMkLst>
          <pc:docMk/>
          <pc:sldMk cId="2497518153" sldId="260"/>
        </pc:sldMkLst>
        <pc:spChg chg="mod">
          <ac:chgData name="Xanthi Andrianou" userId="deb2606c-0fde-4d20-b6c2-0c513d7432e1" providerId="ADAL" clId="{F8788D98-EC6A-4478-A7D1-B335DF217AF5}" dt="2023-03-14T07:55:38.626" v="205" actId="20577"/>
          <ac:spMkLst>
            <pc:docMk/>
            <pc:sldMk cId="2497518153" sldId="260"/>
            <ac:spMk id="2" creationId="{5219F433-9F10-9E83-DA4A-5F45253BCC9E}"/>
          </ac:spMkLst>
        </pc:spChg>
        <pc:spChg chg="del">
          <ac:chgData name="Xanthi Andrianou" userId="deb2606c-0fde-4d20-b6c2-0c513d7432e1" providerId="ADAL" clId="{F8788D98-EC6A-4478-A7D1-B335DF217AF5}" dt="2023-03-14T07:41:46.448" v="3"/>
          <ac:spMkLst>
            <pc:docMk/>
            <pc:sldMk cId="2497518153" sldId="260"/>
            <ac:spMk id="3" creationId="{7D7E77A1-C462-8966-8F6D-43449F8D033F}"/>
          </ac:spMkLst>
        </pc:spChg>
        <pc:spChg chg="add del mod">
          <ac:chgData name="Xanthi Andrianou" userId="deb2606c-0fde-4d20-b6c2-0c513d7432e1" providerId="ADAL" clId="{F8788D98-EC6A-4478-A7D1-B335DF217AF5}" dt="2023-03-14T07:57:12.648" v="217"/>
          <ac:spMkLst>
            <pc:docMk/>
            <pc:sldMk cId="2497518153" sldId="260"/>
            <ac:spMk id="8" creationId="{ACB63D2A-CF90-0C6D-FD13-121B429DFDBB}"/>
          </ac:spMkLst>
        </pc:spChg>
        <pc:picChg chg="add del mod">
          <ac:chgData name="Xanthi Andrianou" userId="deb2606c-0fde-4d20-b6c2-0c513d7432e1" providerId="ADAL" clId="{F8788D98-EC6A-4478-A7D1-B335DF217AF5}" dt="2023-03-14T07:53:38.584" v="17" actId="478"/>
          <ac:picMkLst>
            <pc:docMk/>
            <pc:sldMk cId="2497518153" sldId="260"/>
            <ac:picMk id="6" creationId="{D3F3BE29-348A-F161-B2B5-05E24DF9B743}"/>
          </ac:picMkLst>
        </pc:picChg>
        <pc:picChg chg="add del mod">
          <ac:chgData name="Xanthi Andrianou" userId="deb2606c-0fde-4d20-b6c2-0c513d7432e1" providerId="ADAL" clId="{F8788D98-EC6A-4478-A7D1-B335DF217AF5}" dt="2023-03-14T07:55:56.326" v="210"/>
          <ac:picMkLst>
            <pc:docMk/>
            <pc:sldMk cId="2497518153" sldId="260"/>
            <ac:picMk id="10" creationId="{F52053AB-E628-1000-3202-C26484CD0A7D}"/>
          </ac:picMkLst>
        </pc:picChg>
        <pc:picChg chg="add mod">
          <ac:chgData name="Xanthi Andrianou" userId="deb2606c-0fde-4d20-b6c2-0c513d7432e1" providerId="ADAL" clId="{F8788D98-EC6A-4478-A7D1-B335DF217AF5}" dt="2023-03-14T07:57:13.451" v="219" actId="962"/>
          <ac:picMkLst>
            <pc:docMk/>
            <pc:sldMk cId="2497518153" sldId="260"/>
            <ac:picMk id="12" creationId="{C8A72F3B-2DC9-3942-0DB6-F88575C51E6A}"/>
          </ac:picMkLst>
        </pc:picChg>
      </pc:sldChg>
      <pc:sldChg chg="addSp delSp modSp new mod">
        <pc:chgData name="Xanthi Andrianou" userId="deb2606c-0fde-4d20-b6c2-0c513d7432e1" providerId="ADAL" clId="{F8788D98-EC6A-4478-A7D1-B335DF217AF5}" dt="2023-03-14T10:18:41.985" v="228" actId="22"/>
        <pc:sldMkLst>
          <pc:docMk/>
          <pc:sldMk cId="646216990" sldId="261"/>
        </pc:sldMkLst>
        <pc:spChg chg="del">
          <ac:chgData name="Xanthi Andrianou" userId="deb2606c-0fde-4d20-b6c2-0c513d7432e1" providerId="ADAL" clId="{F8788D98-EC6A-4478-A7D1-B335DF217AF5}" dt="2023-03-14T10:18:41.985" v="228" actId="22"/>
          <ac:spMkLst>
            <pc:docMk/>
            <pc:sldMk cId="646216990" sldId="261"/>
            <ac:spMk id="3" creationId="{CFEBB950-6163-7A83-CEB7-CCBA13758604}"/>
          </ac:spMkLst>
        </pc:spChg>
        <pc:picChg chg="add mod ord">
          <ac:chgData name="Xanthi Andrianou" userId="deb2606c-0fde-4d20-b6c2-0c513d7432e1" providerId="ADAL" clId="{F8788D98-EC6A-4478-A7D1-B335DF217AF5}" dt="2023-03-14T10:18:41.985" v="228" actId="22"/>
          <ac:picMkLst>
            <pc:docMk/>
            <pc:sldMk cId="646216990" sldId="261"/>
            <ac:picMk id="6" creationId="{5C1932EB-EF7F-CC03-B600-B64C3527A45B}"/>
          </ac:picMkLst>
        </pc:picChg>
      </pc:sldChg>
    </pc:docChg>
  </pc:docChgLst>
  <pc:docChgLst>
    <pc:chgData name="Katerina Crawford" userId="S::katerina.crawford@ecdc.europa.eu::80663c0f-fe5c-482e-a7e0-019a3b7b2e6d" providerId="AD" clId="Web-{08E83E04-8930-048A-F9B2-7755FC96EBD3}"/>
    <pc:docChg chg="addSld modSld">
      <pc:chgData name="Katerina Crawford" userId="S::katerina.crawford@ecdc.europa.eu::80663c0f-fe5c-482e-a7e0-019a3b7b2e6d" providerId="AD" clId="Web-{08E83E04-8930-048A-F9B2-7755FC96EBD3}" dt="2023-08-18T09:02:24.572" v="82" actId="1076"/>
      <pc:docMkLst>
        <pc:docMk/>
      </pc:docMkLst>
      <pc:sldChg chg="addSp delSp modSp">
        <pc:chgData name="Katerina Crawford" userId="S::katerina.crawford@ecdc.europa.eu::80663c0f-fe5c-482e-a7e0-019a3b7b2e6d" providerId="AD" clId="Web-{08E83E04-8930-048A-F9B2-7755FC96EBD3}" dt="2023-08-18T09:00:44.475" v="41" actId="1076"/>
        <pc:sldMkLst>
          <pc:docMk/>
          <pc:sldMk cId="2138889329" sldId="257"/>
        </pc:sldMkLst>
        <pc:spChg chg="del">
          <ac:chgData name="Katerina Crawford" userId="S::katerina.crawford@ecdc.europa.eu::80663c0f-fe5c-482e-a7e0-019a3b7b2e6d" providerId="AD" clId="Web-{08E83E04-8930-048A-F9B2-7755FC96EBD3}" dt="2023-08-18T08:59:14.550" v="2"/>
          <ac:spMkLst>
            <pc:docMk/>
            <pc:sldMk cId="2138889329" sldId="257"/>
            <ac:spMk id="2" creationId="{F371B723-6A0D-DEDC-289D-2B36F1FAD4C8}"/>
          </ac:spMkLst>
        </pc:spChg>
        <pc:spChg chg="del">
          <ac:chgData name="Katerina Crawford" userId="S::katerina.crawford@ecdc.europa.eu::80663c0f-fe5c-482e-a7e0-019a3b7b2e6d" providerId="AD" clId="Web-{08E83E04-8930-048A-F9B2-7755FC96EBD3}" dt="2023-08-18T08:58:59.940" v="0"/>
          <ac:spMkLst>
            <pc:docMk/>
            <pc:sldMk cId="2138889329" sldId="257"/>
            <ac:spMk id="3" creationId="{9CC040F4-1EA2-E6DB-0769-4F928CB6D91C}"/>
          </ac:spMkLst>
        </pc:spChg>
        <pc:spChg chg="mod ord">
          <ac:chgData name="Katerina Crawford" userId="S::katerina.crawford@ecdc.europa.eu::80663c0f-fe5c-482e-a7e0-019a3b7b2e6d" providerId="AD" clId="Web-{08E83E04-8930-048A-F9B2-7755FC96EBD3}" dt="2023-08-18T08:59:14.550" v="2"/>
          <ac:spMkLst>
            <pc:docMk/>
            <pc:sldMk cId="2138889329" sldId="257"/>
            <ac:spMk id="4" creationId="{5B9E3C9D-E84D-5D83-D785-F0B9DCE70BBD}"/>
          </ac:spMkLst>
        </pc:spChg>
        <pc:spChg chg="add mod">
          <ac:chgData name="Katerina Crawford" userId="S::katerina.crawford@ecdc.europa.eu::80663c0f-fe5c-482e-a7e0-019a3b7b2e6d" providerId="AD" clId="Web-{08E83E04-8930-048A-F9B2-7755FC96EBD3}" dt="2023-08-18T09:00:44.475" v="41" actId="1076"/>
          <ac:spMkLst>
            <pc:docMk/>
            <pc:sldMk cId="2138889329" sldId="257"/>
            <ac:spMk id="10" creationId="{EEB19C69-5504-3D20-FE37-E75104FE270E}"/>
          </ac:spMkLst>
        </pc:spChg>
        <pc:picChg chg="add mod">
          <ac:chgData name="Katerina Crawford" userId="S::katerina.crawford@ecdc.europa.eu::80663c0f-fe5c-482e-a7e0-019a3b7b2e6d" providerId="AD" clId="Web-{08E83E04-8930-048A-F9B2-7755FC96EBD3}" dt="2023-08-18T09:00:39.881" v="40" actId="1076"/>
          <ac:picMkLst>
            <pc:docMk/>
            <pc:sldMk cId="2138889329" sldId="257"/>
            <ac:picMk id="5" creationId="{052F153D-DA74-37B7-0323-E522D9138838}"/>
          </ac:picMkLst>
        </pc:picChg>
      </pc:sldChg>
      <pc:sldChg chg="addSp delSp modSp new">
        <pc:chgData name="Katerina Crawford" userId="S::katerina.crawford@ecdc.europa.eu::80663c0f-fe5c-482e-a7e0-019a3b7b2e6d" providerId="AD" clId="Web-{08E83E04-8930-048A-F9B2-7755FC96EBD3}" dt="2023-08-18T09:02:24.572" v="82" actId="1076"/>
        <pc:sldMkLst>
          <pc:docMk/>
          <pc:sldMk cId="2399013438" sldId="258"/>
        </pc:sldMkLst>
        <pc:spChg chg="del">
          <ac:chgData name="Katerina Crawford" userId="S::katerina.crawford@ecdc.europa.eu::80663c0f-fe5c-482e-a7e0-019a3b7b2e6d" providerId="AD" clId="Web-{08E83E04-8930-048A-F9B2-7755FC96EBD3}" dt="2023-08-18T08:59:32.160" v="5"/>
          <ac:spMkLst>
            <pc:docMk/>
            <pc:sldMk cId="2399013438" sldId="258"/>
            <ac:spMk id="2" creationId="{427E1ABE-A662-F8A4-7987-D2C02143C783}"/>
          </ac:spMkLst>
        </pc:spChg>
        <pc:spChg chg="del">
          <ac:chgData name="Katerina Crawford" userId="S::katerina.crawford@ecdc.europa.eu::80663c0f-fe5c-482e-a7e0-019a3b7b2e6d" providerId="AD" clId="Web-{08E83E04-8930-048A-F9B2-7755FC96EBD3}" dt="2023-08-18T08:59:28.238" v="4"/>
          <ac:spMkLst>
            <pc:docMk/>
            <pc:sldMk cId="2399013438" sldId="258"/>
            <ac:spMk id="3" creationId="{422ED19C-80D0-78A8-212C-CE4226C06BE7}"/>
          </ac:spMkLst>
        </pc:spChg>
        <pc:spChg chg="mod">
          <ac:chgData name="Katerina Crawford" userId="S::katerina.crawford@ecdc.europa.eu::80663c0f-fe5c-482e-a7e0-019a3b7b2e6d" providerId="AD" clId="Web-{08E83E04-8930-048A-F9B2-7755FC96EBD3}" dt="2023-08-18T08:59:32.160" v="5"/>
          <ac:spMkLst>
            <pc:docMk/>
            <pc:sldMk cId="2399013438" sldId="258"/>
            <ac:spMk id="4" creationId="{171CC7E2-AB6E-2EF6-DEF4-69EA3CD0777C}"/>
          </ac:spMkLst>
        </pc:spChg>
        <pc:spChg chg="add mod">
          <ac:chgData name="Katerina Crawford" userId="S::katerina.crawford@ecdc.europa.eu::80663c0f-fe5c-482e-a7e0-019a3b7b2e6d" providerId="AD" clId="Web-{08E83E04-8930-048A-F9B2-7755FC96EBD3}" dt="2023-08-18T09:02:15.338" v="79" actId="1076"/>
          <ac:spMkLst>
            <pc:docMk/>
            <pc:sldMk cId="2399013438" sldId="258"/>
            <ac:spMk id="10" creationId="{1B3C1D16-077D-6D3A-BA84-7FB8780F9863}"/>
          </ac:spMkLst>
        </pc:spChg>
        <pc:picChg chg="add mod ord">
          <ac:chgData name="Katerina Crawford" userId="S::katerina.crawford@ecdc.europa.eu::80663c0f-fe5c-482e-a7e0-019a3b7b2e6d" providerId="AD" clId="Web-{08E83E04-8930-048A-F9B2-7755FC96EBD3}" dt="2023-08-18T09:02:24.572" v="82" actId="1076"/>
          <ac:picMkLst>
            <pc:docMk/>
            <pc:sldMk cId="2399013438" sldId="258"/>
            <ac:picMk id="5" creationId="{08866714-FB65-33FA-FCF0-98D38F64F852}"/>
          </ac:picMkLst>
        </pc:picChg>
      </pc:sldChg>
    </pc:docChg>
  </pc:docChgLst>
  <pc:docChgLst>
    <pc:chgData name="Samantha Wilson" userId="S::samantha.wilson@ecdc.europa.eu::57443e37-3001-43b6-9885-ff7a79966a80" providerId="AD" clId="Web-{600A7B89-10BA-067B-1B4F-2436D119D09F}"/>
    <pc:docChg chg="modSld">
      <pc:chgData name="Samantha Wilson" userId="S::samantha.wilson@ecdc.europa.eu::57443e37-3001-43b6-9885-ff7a79966a80" providerId="AD" clId="Web-{600A7B89-10BA-067B-1B4F-2436D119D09F}" dt="2023-07-28T14:42:50.730" v="30" actId="20577"/>
      <pc:docMkLst>
        <pc:docMk/>
      </pc:docMkLst>
      <pc:sldChg chg="modSp">
        <pc:chgData name="Samantha Wilson" userId="S::samantha.wilson@ecdc.europa.eu::57443e37-3001-43b6-9885-ff7a79966a80" providerId="AD" clId="Web-{600A7B89-10BA-067B-1B4F-2436D119D09F}" dt="2023-07-28T14:40:48.663" v="9" actId="20577"/>
        <pc:sldMkLst>
          <pc:docMk/>
          <pc:sldMk cId="1612431609" sldId="276"/>
        </pc:sldMkLst>
        <pc:spChg chg="mod">
          <ac:chgData name="Samantha Wilson" userId="S::samantha.wilson@ecdc.europa.eu::57443e37-3001-43b6-9885-ff7a79966a80" providerId="AD" clId="Web-{600A7B89-10BA-067B-1B4F-2436D119D09F}" dt="2023-07-28T14:40:48.663" v="9" actId="20577"/>
          <ac:spMkLst>
            <pc:docMk/>
            <pc:sldMk cId="1612431609" sldId="276"/>
            <ac:spMk id="2" creationId="{AA5884DE-67B1-1A88-78D5-F314BD68954B}"/>
          </ac:spMkLst>
        </pc:spChg>
      </pc:sldChg>
      <pc:sldChg chg="modSp">
        <pc:chgData name="Samantha Wilson" userId="S::samantha.wilson@ecdc.europa.eu::57443e37-3001-43b6-9885-ff7a79966a80" providerId="AD" clId="Web-{600A7B89-10BA-067B-1B4F-2436D119D09F}" dt="2023-07-28T14:40:38.257" v="4" actId="20577"/>
        <pc:sldMkLst>
          <pc:docMk/>
          <pc:sldMk cId="1327062939" sldId="280"/>
        </pc:sldMkLst>
        <pc:spChg chg="mod">
          <ac:chgData name="Samantha Wilson" userId="S::samantha.wilson@ecdc.europa.eu::57443e37-3001-43b6-9885-ff7a79966a80" providerId="AD" clId="Web-{600A7B89-10BA-067B-1B4F-2436D119D09F}" dt="2023-07-28T14:40:38.257" v="4" actId="20577"/>
          <ac:spMkLst>
            <pc:docMk/>
            <pc:sldMk cId="1327062939" sldId="280"/>
            <ac:spMk id="2" creationId="{8481F693-590A-2559-FA34-774FBF229BD5}"/>
          </ac:spMkLst>
        </pc:spChg>
      </pc:sldChg>
      <pc:sldChg chg="modSp">
        <pc:chgData name="Samantha Wilson" userId="S::samantha.wilson@ecdc.europa.eu::57443e37-3001-43b6-9885-ff7a79966a80" providerId="AD" clId="Web-{600A7B89-10BA-067B-1B4F-2436D119D09F}" dt="2023-07-28T14:41:07.695" v="12" actId="20577"/>
        <pc:sldMkLst>
          <pc:docMk/>
          <pc:sldMk cId="4190203356" sldId="281"/>
        </pc:sldMkLst>
        <pc:spChg chg="mod">
          <ac:chgData name="Samantha Wilson" userId="S::samantha.wilson@ecdc.europa.eu::57443e37-3001-43b6-9885-ff7a79966a80" providerId="AD" clId="Web-{600A7B89-10BA-067B-1B4F-2436D119D09F}" dt="2023-07-28T14:41:07.695" v="12" actId="20577"/>
          <ac:spMkLst>
            <pc:docMk/>
            <pc:sldMk cId="4190203356" sldId="281"/>
            <ac:spMk id="2" creationId="{AD503E1F-BE77-87CA-4EB6-DCC30FC39008}"/>
          </ac:spMkLst>
        </pc:spChg>
      </pc:sldChg>
      <pc:sldChg chg="modSp">
        <pc:chgData name="Samantha Wilson" userId="S::samantha.wilson@ecdc.europa.eu::57443e37-3001-43b6-9885-ff7a79966a80" providerId="AD" clId="Web-{600A7B89-10BA-067B-1B4F-2436D119D09F}" dt="2023-07-28T14:41:54.540" v="19" actId="20577"/>
        <pc:sldMkLst>
          <pc:docMk/>
          <pc:sldMk cId="1767870268" sldId="282"/>
        </pc:sldMkLst>
        <pc:spChg chg="mod">
          <ac:chgData name="Samantha Wilson" userId="S::samantha.wilson@ecdc.europa.eu::57443e37-3001-43b6-9885-ff7a79966a80" providerId="AD" clId="Web-{600A7B89-10BA-067B-1B4F-2436D119D09F}" dt="2023-07-28T14:41:54.540" v="19" actId="20577"/>
          <ac:spMkLst>
            <pc:docMk/>
            <pc:sldMk cId="1767870268" sldId="282"/>
            <ac:spMk id="2" creationId="{E718FFFA-E6D9-9FC0-BC3D-898F93CEB1FB}"/>
          </ac:spMkLst>
        </pc:spChg>
      </pc:sldChg>
      <pc:sldChg chg="modSp">
        <pc:chgData name="Samantha Wilson" userId="S::samantha.wilson@ecdc.europa.eu::57443e37-3001-43b6-9885-ff7a79966a80" providerId="AD" clId="Web-{600A7B89-10BA-067B-1B4F-2436D119D09F}" dt="2023-07-28T14:42:00.587" v="22" actId="20577"/>
        <pc:sldMkLst>
          <pc:docMk/>
          <pc:sldMk cId="1526511675" sldId="283"/>
        </pc:sldMkLst>
        <pc:spChg chg="mod">
          <ac:chgData name="Samantha Wilson" userId="S::samantha.wilson@ecdc.europa.eu::57443e37-3001-43b6-9885-ff7a79966a80" providerId="AD" clId="Web-{600A7B89-10BA-067B-1B4F-2436D119D09F}" dt="2023-07-28T14:42:00.587" v="22" actId="20577"/>
          <ac:spMkLst>
            <pc:docMk/>
            <pc:sldMk cId="1526511675" sldId="283"/>
            <ac:spMk id="2" creationId="{DBF9BD76-3ED2-7B46-51B4-1FFEDA57B207}"/>
          </ac:spMkLst>
        </pc:spChg>
      </pc:sldChg>
      <pc:sldChg chg="modSp">
        <pc:chgData name="Samantha Wilson" userId="S::samantha.wilson@ecdc.europa.eu::57443e37-3001-43b6-9885-ff7a79966a80" providerId="AD" clId="Web-{600A7B89-10BA-067B-1B4F-2436D119D09F}" dt="2023-07-28T14:42:27.729" v="25" actId="20577"/>
        <pc:sldMkLst>
          <pc:docMk/>
          <pc:sldMk cId="3803953324" sldId="284"/>
        </pc:sldMkLst>
        <pc:spChg chg="mod">
          <ac:chgData name="Samantha Wilson" userId="S::samantha.wilson@ecdc.europa.eu::57443e37-3001-43b6-9885-ff7a79966a80" providerId="AD" clId="Web-{600A7B89-10BA-067B-1B4F-2436D119D09F}" dt="2023-07-28T14:42:27.729" v="25" actId="20577"/>
          <ac:spMkLst>
            <pc:docMk/>
            <pc:sldMk cId="3803953324" sldId="284"/>
            <ac:spMk id="2" creationId="{E36695FF-7236-E3CF-EA03-697F8F8216D3}"/>
          </ac:spMkLst>
        </pc:spChg>
      </pc:sldChg>
      <pc:sldChg chg="modSp">
        <pc:chgData name="Samantha Wilson" userId="S::samantha.wilson@ecdc.europa.eu::57443e37-3001-43b6-9885-ff7a79966a80" providerId="AD" clId="Web-{600A7B89-10BA-067B-1B4F-2436D119D09F}" dt="2023-07-28T14:42:33.651" v="28" actId="20577"/>
        <pc:sldMkLst>
          <pc:docMk/>
          <pc:sldMk cId="996379772" sldId="285"/>
        </pc:sldMkLst>
        <pc:spChg chg="mod">
          <ac:chgData name="Samantha Wilson" userId="S::samantha.wilson@ecdc.europa.eu::57443e37-3001-43b6-9885-ff7a79966a80" providerId="AD" clId="Web-{600A7B89-10BA-067B-1B4F-2436D119D09F}" dt="2023-07-28T14:42:33.651" v="28" actId="20577"/>
          <ac:spMkLst>
            <pc:docMk/>
            <pc:sldMk cId="996379772" sldId="285"/>
            <ac:spMk id="2" creationId="{AAA5F018-4556-1300-2F5D-792B18EC2E77}"/>
          </ac:spMkLst>
        </pc:spChg>
      </pc:sldChg>
      <pc:sldChg chg="modSp">
        <pc:chgData name="Samantha Wilson" userId="S::samantha.wilson@ecdc.europa.eu::57443e37-3001-43b6-9885-ff7a79966a80" providerId="AD" clId="Web-{600A7B89-10BA-067B-1B4F-2436D119D09F}" dt="2023-07-28T14:42:45.261" v="29" actId="20577"/>
        <pc:sldMkLst>
          <pc:docMk/>
          <pc:sldMk cId="210156343" sldId="286"/>
        </pc:sldMkLst>
        <pc:spChg chg="mod">
          <ac:chgData name="Samantha Wilson" userId="S::samantha.wilson@ecdc.europa.eu::57443e37-3001-43b6-9885-ff7a79966a80" providerId="AD" clId="Web-{600A7B89-10BA-067B-1B4F-2436D119D09F}" dt="2023-07-28T14:42:45.261" v="29" actId="20577"/>
          <ac:spMkLst>
            <pc:docMk/>
            <pc:sldMk cId="210156343" sldId="286"/>
            <ac:spMk id="2" creationId="{562A62A4-BFF6-595C-FEE4-52BD863C4F42}"/>
          </ac:spMkLst>
        </pc:spChg>
      </pc:sldChg>
      <pc:sldChg chg="modSp">
        <pc:chgData name="Samantha Wilson" userId="S::samantha.wilson@ecdc.europa.eu::57443e37-3001-43b6-9885-ff7a79966a80" providerId="AD" clId="Web-{600A7B89-10BA-067B-1B4F-2436D119D09F}" dt="2023-07-28T14:42:50.730" v="30" actId="20577"/>
        <pc:sldMkLst>
          <pc:docMk/>
          <pc:sldMk cId="324891046" sldId="287"/>
        </pc:sldMkLst>
        <pc:spChg chg="mod">
          <ac:chgData name="Samantha Wilson" userId="S::samantha.wilson@ecdc.europa.eu::57443e37-3001-43b6-9885-ff7a79966a80" providerId="AD" clId="Web-{600A7B89-10BA-067B-1B4F-2436D119D09F}" dt="2023-07-28T14:42:50.730" v="30" actId="20577"/>
          <ac:spMkLst>
            <pc:docMk/>
            <pc:sldMk cId="324891046" sldId="287"/>
            <ac:spMk id="2" creationId="{8CA1ABC3-1B2C-F46E-5DD2-4F482EF9FA6C}"/>
          </ac:spMkLst>
        </pc:spChg>
      </pc:sldChg>
    </pc:docChg>
  </pc:docChgLst>
  <pc:docChgLst>
    <pc:chgData name="Laura Espinosa" userId="aa594515-41af-4434-a66c-8acf261628e2" providerId="ADAL" clId="{09522DCA-F674-4E79-81A4-7F1F2FBF108F}"/>
    <pc:docChg chg="modSld">
      <pc:chgData name="Laura Espinosa" userId="aa594515-41af-4434-a66c-8acf261628e2" providerId="ADAL" clId="{09522DCA-F674-4E79-81A4-7F1F2FBF108F}" dt="2023-02-02T07:56:14.683" v="7" actId="1076"/>
      <pc:docMkLst>
        <pc:docMk/>
      </pc:docMkLst>
      <pc:sldChg chg="addSp modSp mod">
        <pc:chgData name="Laura Espinosa" userId="aa594515-41af-4434-a66c-8acf261628e2" providerId="ADAL" clId="{09522DCA-F674-4E79-81A4-7F1F2FBF108F}" dt="2023-02-02T07:56:14.683" v="7" actId="1076"/>
        <pc:sldMkLst>
          <pc:docMk/>
          <pc:sldMk cId="1327062939" sldId="279"/>
        </pc:sldMkLst>
        <pc:picChg chg="add mod">
          <ac:chgData name="Laura Espinosa" userId="aa594515-41af-4434-a66c-8acf261628e2" providerId="ADAL" clId="{09522DCA-F674-4E79-81A4-7F1F2FBF108F}" dt="2023-02-02T07:56:14.683" v="7" actId="1076"/>
          <ac:picMkLst>
            <pc:docMk/>
            <pc:sldMk cId="1327062939" sldId="279"/>
            <ac:picMk id="5" creationId="{E2357876-C3CD-4689-464A-A9D1B0764A37}"/>
          </ac:picMkLst>
        </pc:picChg>
      </pc:sldChg>
    </pc:docChg>
  </pc:docChgLst>
  <pc:docChgLst>
    <pc:chgData name="Grazina Mirinaviciute" userId="badb3164-3f3f-4e72-ad8c-955371e463db" providerId="ADAL" clId="{26CE0AA8-5B44-48C5-8264-AF86355A6098}"/>
    <pc:docChg chg="custSel addSld modSld">
      <pc:chgData name="Grazina Mirinaviciute" userId="badb3164-3f3f-4e72-ad8c-955371e463db" providerId="ADAL" clId="{26CE0AA8-5B44-48C5-8264-AF86355A6098}" dt="2022-10-20T12:34:22.156" v="81" actId="1076"/>
      <pc:docMkLst>
        <pc:docMk/>
      </pc:docMkLst>
      <pc:sldChg chg="addSp delSp modSp new mod">
        <pc:chgData name="Grazina Mirinaviciute" userId="badb3164-3f3f-4e72-ad8c-955371e463db" providerId="ADAL" clId="{26CE0AA8-5B44-48C5-8264-AF86355A6098}" dt="2022-10-20T12:27:39.310" v="22" actId="1076"/>
        <pc:sldMkLst>
          <pc:docMk/>
          <pc:sldMk cId="3653920912" sldId="354"/>
        </pc:sldMkLst>
        <pc:spChg chg="mod">
          <ac:chgData name="Grazina Mirinaviciute" userId="badb3164-3f3f-4e72-ad8c-955371e463db" providerId="ADAL" clId="{26CE0AA8-5B44-48C5-8264-AF86355A6098}" dt="2022-10-20T12:24:58.268" v="11" actId="20577"/>
          <ac:spMkLst>
            <pc:docMk/>
            <pc:sldMk cId="3653920912" sldId="354"/>
            <ac:spMk id="2" creationId="{0B20AA73-FBC5-69BC-AF3F-513B58945009}"/>
          </ac:spMkLst>
        </pc:spChg>
        <pc:spChg chg="del">
          <ac:chgData name="Grazina Mirinaviciute" userId="badb3164-3f3f-4e72-ad8c-955371e463db" providerId="ADAL" clId="{26CE0AA8-5B44-48C5-8264-AF86355A6098}" dt="2022-10-20T12:25:01.325" v="12" actId="478"/>
          <ac:spMkLst>
            <pc:docMk/>
            <pc:sldMk cId="3653920912" sldId="354"/>
            <ac:spMk id="3" creationId="{35C38109-39F2-1838-20DD-BADA303F0D1E}"/>
          </ac:spMkLst>
        </pc:spChg>
        <pc:picChg chg="add del mod">
          <ac:chgData name="Grazina Mirinaviciute" userId="badb3164-3f3f-4e72-ad8c-955371e463db" providerId="ADAL" clId="{26CE0AA8-5B44-48C5-8264-AF86355A6098}" dt="2022-10-20T12:25:18.848" v="16" actId="478"/>
          <ac:picMkLst>
            <pc:docMk/>
            <pc:sldMk cId="3653920912" sldId="354"/>
            <ac:picMk id="5" creationId="{B5F47134-787C-42EF-5DA2-832EC4AC784A}"/>
          </ac:picMkLst>
        </pc:picChg>
        <pc:picChg chg="add mod">
          <ac:chgData name="Grazina Mirinaviciute" userId="badb3164-3f3f-4e72-ad8c-955371e463db" providerId="ADAL" clId="{26CE0AA8-5B44-48C5-8264-AF86355A6098}" dt="2022-10-20T12:27:39.310" v="22" actId="1076"/>
          <ac:picMkLst>
            <pc:docMk/>
            <pc:sldMk cId="3653920912" sldId="354"/>
            <ac:picMk id="6" creationId="{6BDA01E5-09B0-DF5D-D072-AB0818FDBF13}"/>
          </ac:picMkLst>
        </pc:picChg>
      </pc:sldChg>
      <pc:sldChg chg="addSp delSp modSp new mod">
        <pc:chgData name="Grazina Mirinaviciute" userId="badb3164-3f3f-4e72-ad8c-955371e463db" providerId="ADAL" clId="{26CE0AA8-5B44-48C5-8264-AF86355A6098}" dt="2022-10-20T12:34:22.156" v="81" actId="1076"/>
        <pc:sldMkLst>
          <pc:docMk/>
          <pc:sldMk cId="3340345311" sldId="355"/>
        </pc:sldMkLst>
        <pc:spChg chg="mod">
          <ac:chgData name="Grazina Mirinaviciute" userId="badb3164-3f3f-4e72-ad8c-955371e463db" providerId="ADAL" clId="{26CE0AA8-5B44-48C5-8264-AF86355A6098}" dt="2022-10-20T12:32:46.033" v="71" actId="20577"/>
          <ac:spMkLst>
            <pc:docMk/>
            <pc:sldMk cId="3340345311" sldId="355"/>
            <ac:spMk id="2" creationId="{F4EF5AD1-AB07-92EA-058F-5DCC22A89607}"/>
          </ac:spMkLst>
        </pc:spChg>
        <pc:spChg chg="del">
          <ac:chgData name="Grazina Mirinaviciute" userId="badb3164-3f3f-4e72-ad8c-955371e463db" providerId="ADAL" clId="{26CE0AA8-5B44-48C5-8264-AF86355A6098}" dt="2022-10-20T12:33:28.755" v="72" actId="478"/>
          <ac:spMkLst>
            <pc:docMk/>
            <pc:sldMk cId="3340345311" sldId="355"/>
            <ac:spMk id="3" creationId="{3EE6C008-6C6C-706E-6D96-9CC4CDFAFF35}"/>
          </ac:spMkLst>
        </pc:spChg>
        <pc:picChg chg="add del mod">
          <ac:chgData name="Grazina Mirinaviciute" userId="badb3164-3f3f-4e72-ad8c-955371e463db" providerId="ADAL" clId="{26CE0AA8-5B44-48C5-8264-AF86355A6098}" dt="2022-10-20T12:34:14.695" v="77" actId="478"/>
          <ac:picMkLst>
            <pc:docMk/>
            <pc:sldMk cId="3340345311" sldId="355"/>
            <ac:picMk id="5" creationId="{165FEDFC-7DF0-63EA-BE4F-56FAC5A6871A}"/>
          </ac:picMkLst>
        </pc:picChg>
        <pc:picChg chg="add mod">
          <ac:chgData name="Grazina Mirinaviciute" userId="badb3164-3f3f-4e72-ad8c-955371e463db" providerId="ADAL" clId="{26CE0AA8-5B44-48C5-8264-AF86355A6098}" dt="2022-10-20T12:34:22.156" v="81" actId="1076"/>
          <ac:picMkLst>
            <pc:docMk/>
            <pc:sldMk cId="3340345311" sldId="355"/>
            <ac:picMk id="6" creationId="{E3719520-00F4-A6B8-B8E7-B84103A39939}"/>
          </ac:picMkLst>
        </pc:picChg>
      </pc:sldChg>
    </pc:docChg>
  </pc:docChgLst>
  <pc:docChgLst>
    <pc:chgData name="Katerina Crawford" userId="S::katerina.crawford@ecdc.europa.eu::80663c0f-fe5c-482e-a7e0-019a3b7b2e6d" providerId="AD" clId="Web-{4152281B-A0A8-ECA7-2093-036783D28BE0}"/>
    <pc:docChg chg="addSld modSld">
      <pc:chgData name="Katerina Crawford" userId="S::katerina.crawford@ecdc.europa.eu::80663c0f-fe5c-482e-a7e0-019a3b7b2e6d" providerId="AD" clId="Web-{4152281B-A0A8-ECA7-2093-036783D28BE0}" dt="2023-09-28T09:52:46.890" v="19" actId="14100"/>
      <pc:docMkLst>
        <pc:docMk/>
      </pc:docMkLst>
      <pc:sldChg chg="addSp delSp modSp new">
        <pc:chgData name="Katerina Crawford" userId="S::katerina.crawford@ecdc.europa.eu::80663c0f-fe5c-482e-a7e0-019a3b7b2e6d" providerId="AD" clId="Web-{4152281B-A0A8-ECA7-2093-036783D28BE0}" dt="2023-09-28T09:51:28.264" v="10" actId="1076"/>
        <pc:sldMkLst>
          <pc:docMk/>
          <pc:sldMk cId="919335919" sldId="257"/>
        </pc:sldMkLst>
        <pc:spChg chg="mod">
          <ac:chgData name="Katerina Crawford" userId="S::katerina.crawford@ecdc.europa.eu::80663c0f-fe5c-482e-a7e0-019a3b7b2e6d" providerId="AD" clId="Web-{4152281B-A0A8-ECA7-2093-036783D28BE0}" dt="2023-09-28T09:49:14.153" v="7" actId="1076"/>
          <ac:spMkLst>
            <pc:docMk/>
            <pc:sldMk cId="919335919" sldId="257"/>
            <ac:spMk id="2" creationId="{B118230C-D480-0893-263C-49E43E75F724}"/>
          </ac:spMkLst>
        </pc:spChg>
        <pc:spChg chg="del">
          <ac:chgData name="Katerina Crawford" userId="S::katerina.crawford@ecdc.europa.eu::80663c0f-fe5c-482e-a7e0-019a3b7b2e6d" providerId="AD" clId="Web-{4152281B-A0A8-ECA7-2093-036783D28BE0}" dt="2023-09-28T09:51:19.733" v="8"/>
          <ac:spMkLst>
            <pc:docMk/>
            <pc:sldMk cId="919335919" sldId="257"/>
            <ac:spMk id="3" creationId="{C8744529-1983-C041-5E91-1B2856B4BE39}"/>
          </ac:spMkLst>
        </pc:spChg>
        <pc:picChg chg="add mod ord">
          <ac:chgData name="Katerina Crawford" userId="S::katerina.crawford@ecdc.europa.eu::80663c0f-fe5c-482e-a7e0-019a3b7b2e6d" providerId="AD" clId="Web-{4152281B-A0A8-ECA7-2093-036783D28BE0}" dt="2023-09-28T09:51:28.264" v="10" actId="1076"/>
          <ac:picMkLst>
            <pc:docMk/>
            <pc:sldMk cId="919335919" sldId="257"/>
            <ac:picMk id="5" creationId="{3E22DEDE-39D1-877E-7C6E-E64AC1483CEF}"/>
          </ac:picMkLst>
        </pc:picChg>
      </pc:sldChg>
      <pc:sldChg chg="addSp delSp modSp new">
        <pc:chgData name="Katerina Crawford" userId="S::katerina.crawford@ecdc.europa.eu::80663c0f-fe5c-482e-a7e0-019a3b7b2e6d" providerId="AD" clId="Web-{4152281B-A0A8-ECA7-2093-036783D28BE0}" dt="2023-09-28T09:52:46.890" v="19" actId="14100"/>
        <pc:sldMkLst>
          <pc:docMk/>
          <pc:sldMk cId="3563415366" sldId="258"/>
        </pc:sldMkLst>
        <pc:spChg chg="mod">
          <ac:chgData name="Katerina Crawford" userId="S::katerina.crawford@ecdc.europa.eu::80663c0f-fe5c-482e-a7e0-019a3b7b2e6d" providerId="AD" clId="Web-{4152281B-A0A8-ECA7-2093-036783D28BE0}" dt="2023-09-28T09:52:05.546" v="13" actId="20577"/>
          <ac:spMkLst>
            <pc:docMk/>
            <pc:sldMk cId="3563415366" sldId="258"/>
            <ac:spMk id="2" creationId="{9EE10857-2D24-8AA2-B973-C43B5A86203A}"/>
          </ac:spMkLst>
        </pc:spChg>
        <pc:spChg chg="del">
          <ac:chgData name="Katerina Crawford" userId="S::katerina.crawford@ecdc.europa.eu::80663c0f-fe5c-482e-a7e0-019a3b7b2e6d" providerId="AD" clId="Web-{4152281B-A0A8-ECA7-2093-036783D28BE0}" dt="2023-09-28T09:52:23.312" v="14"/>
          <ac:spMkLst>
            <pc:docMk/>
            <pc:sldMk cId="3563415366" sldId="258"/>
            <ac:spMk id="3" creationId="{801F9CA7-3604-43F0-571D-BC550A1AFC9D}"/>
          </ac:spMkLst>
        </pc:spChg>
        <pc:picChg chg="add mod ord">
          <ac:chgData name="Katerina Crawford" userId="S::katerina.crawford@ecdc.europa.eu::80663c0f-fe5c-482e-a7e0-019a3b7b2e6d" providerId="AD" clId="Web-{4152281B-A0A8-ECA7-2093-036783D28BE0}" dt="2023-09-28T09:52:46.890" v="19" actId="14100"/>
          <ac:picMkLst>
            <pc:docMk/>
            <pc:sldMk cId="3563415366" sldId="258"/>
            <ac:picMk id="5" creationId="{3C6CC5BD-110B-0BB1-5D27-F93BC7E035F8}"/>
          </ac:picMkLst>
        </pc:picChg>
      </pc:sldChg>
    </pc:docChg>
  </pc:docChgLst>
  <pc:docChgLst>
    <pc:chgData name="Laura Espinosa" userId="aa594515-41af-4434-a66c-8acf261628e2" providerId="ADAL" clId="{8787A74E-24A9-45DD-B0EB-7D6D67D582ED}"/>
    <pc:docChg chg="custSel addSld modSld">
      <pc:chgData name="Laura Espinosa" userId="aa594515-41af-4434-a66c-8acf261628e2" providerId="ADAL" clId="{8787A74E-24A9-45DD-B0EB-7D6D67D582ED}" dt="2023-10-03T08:32:36.126" v="52" actId="14100"/>
      <pc:docMkLst>
        <pc:docMk/>
      </pc:docMkLst>
      <pc:sldChg chg="addSp delSp modSp add mod">
        <pc:chgData name="Laura Espinosa" userId="aa594515-41af-4434-a66c-8acf261628e2" providerId="ADAL" clId="{8787A74E-24A9-45DD-B0EB-7D6D67D582ED}" dt="2023-10-03T08:31:25.213" v="15" actId="1076"/>
        <pc:sldMkLst>
          <pc:docMk/>
          <pc:sldMk cId="1612431609" sldId="276"/>
        </pc:sldMkLst>
        <pc:spChg chg="mod">
          <ac:chgData name="Laura Espinosa" userId="aa594515-41af-4434-a66c-8acf261628e2" providerId="ADAL" clId="{8787A74E-24A9-45DD-B0EB-7D6D67D582ED}" dt="2023-10-03T08:31:00.835" v="11" actId="20577"/>
          <ac:spMkLst>
            <pc:docMk/>
            <pc:sldMk cId="1612431609" sldId="276"/>
            <ac:spMk id="2" creationId="{AA5884DE-67B1-1A88-78D5-F314BD68954B}"/>
          </ac:spMkLst>
        </pc:spChg>
        <pc:picChg chg="add mod">
          <ac:chgData name="Laura Espinosa" userId="aa594515-41af-4434-a66c-8acf261628e2" providerId="ADAL" clId="{8787A74E-24A9-45DD-B0EB-7D6D67D582ED}" dt="2023-10-03T08:31:25.213" v="15" actId="1076"/>
          <ac:picMkLst>
            <pc:docMk/>
            <pc:sldMk cId="1612431609" sldId="276"/>
            <ac:picMk id="5" creationId="{9B49468F-C997-6107-0AF4-1013BFA6924F}"/>
          </ac:picMkLst>
        </pc:picChg>
        <pc:picChg chg="del">
          <ac:chgData name="Laura Espinosa" userId="aa594515-41af-4434-a66c-8acf261628e2" providerId="ADAL" clId="{8787A74E-24A9-45DD-B0EB-7D6D67D582ED}" dt="2023-10-03T08:31:02.518" v="12" actId="478"/>
          <ac:picMkLst>
            <pc:docMk/>
            <pc:sldMk cId="1612431609" sldId="276"/>
            <ac:picMk id="6" creationId="{0398F9A8-4284-D288-0BC3-183FC4CFA507}"/>
          </ac:picMkLst>
        </pc:picChg>
      </pc:sldChg>
      <pc:sldChg chg="addSp delSp modSp add mod">
        <pc:chgData name="Laura Espinosa" userId="aa594515-41af-4434-a66c-8acf261628e2" providerId="ADAL" clId="{8787A74E-24A9-45DD-B0EB-7D6D67D582ED}" dt="2023-10-03T08:32:20.261" v="47" actId="1076"/>
        <pc:sldMkLst>
          <pc:docMk/>
          <pc:sldMk cId="2088631920" sldId="279"/>
        </pc:sldMkLst>
        <pc:picChg chg="add mod">
          <ac:chgData name="Laura Espinosa" userId="aa594515-41af-4434-a66c-8acf261628e2" providerId="ADAL" clId="{8787A74E-24A9-45DD-B0EB-7D6D67D582ED}" dt="2023-10-03T08:32:20.261" v="47" actId="1076"/>
          <ac:picMkLst>
            <pc:docMk/>
            <pc:sldMk cId="2088631920" sldId="279"/>
            <ac:picMk id="5" creationId="{90F85510-B2EA-EC9C-8F02-5E6892843507}"/>
          </ac:picMkLst>
        </pc:picChg>
        <pc:picChg chg="del">
          <ac:chgData name="Laura Espinosa" userId="aa594515-41af-4434-a66c-8acf261628e2" providerId="ADAL" clId="{8787A74E-24A9-45DD-B0EB-7D6D67D582ED}" dt="2023-10-03T08:32:05.799" v="42" actId="478"/>
          <ac:picMkLst>
            <pc:docMk/>
            <pc:sldMk cId="2088631920" sldId="279"/>
            <ac:picMk id="6" creationId="{6B46C372-1B2C-4F17-777F-540E8E177513}"/>
          </ac:picMkLst>
        </pc:picChg>
      </pc:sldChg>
      <pc:sldChg chg="addSp delSp modSp add mod">
        <pc:chgData name="Laura Espinosa" userId="aa594515-41af-4434-a66c-8acf261628e2" providerId="ADAL" clId="{8787A74E-24A9-45DD-B0EB-7D6D67D582ED}" dt="2023-10-03T08:32:36.126" v="52" actId="14100"/>
        <pc:sldMkLst>
          <pc:docMk/>
          <pc:sldMk cId="1327062939" sldId="280"/>
        </pc:sldMkLst>
        <pc:picChg chg="add mod">
          <ac:chgData name="Laura Espinosa" userId="aa594515-41af-4434-a66c-8acf261628e2" providerId="ADAL" clId="{8787A74E-24A9-45DD-B0EB-7D6D67D582ED}" dt="2023-10-03T08:32:36.126" v="52" actId="14100"/>
          <ac:picMkLst>
            <pc:docMk/>
            <pc:sldMk cId="1327062939" sldId="280"/>
            <ac:picMk id="5" creationId="{6C806189-97E0-8992-09EC-5A868C62B908}"/>
          </ac:picMkLst>
        </pc:picChg>
        <pc:picChg chg="del">
          <ac:chgData name="Laura Espinosa" userId="aa594515-41af-4434-a66c-8acf261628e2" providerId="ADAL" clId="{8787A74E-24A9-45DD-B0EB-7D6D67D582ED}" dt="2023-10-03T08:32:22.754" v="48" actId="478"/>
          <ac:picMkLst>
            <pc:docMk/>
            <pc:sldMk cId="1327062939" sldId="280"/>
            <ac:picMk id="6" creationId="{6F0910C8-0F25-0CE4-7E89-89556FD51F20}"/>
          </ac:picMkLst>
        </pc:picChg>
      </pc:sldChg>
      <pc:sldChg chg="addSp delSp modSp add mod">
        <pc:chgData name="Laura Espinosa" userId="aa594515-41af-4434-a66c-8acf261628e2" providerId="ADAL" clId="{8787A74E-24A9-45DD-B0EB-7D6D67D582ED}" dt="2023-10-03T08:31:58.737" v="41" actId="1035"/>
        <pc:sldMkLst>
          <pc:docMk/>
          <pc:sldMk cId="3615542793" sldId="363"/>
        </pc:sldMkLst>
        <pc:spChg chg="mod">
          <ac:chgData name="Laura Espinosa" userId="aa594515-41af-4434-a66c-8acf261628e2" providerId="ADAL" clId="{8787A74E-24A9-45DD-B0EB-7D6D67D582ED}" dt="2023-10-03T08:31:32.899" v="25" actId="20577"/>
          <ac:spMkLst>
            <pc:docMk/>
            <pc:sldMk cId="3615542793" sldId="363"/>
            <ac:spMk id="4" creationId="{A2235D29-C562-024D-36D5-1BFD13278794}"/>
          </ac:spMkLst>
        </pc:spChg>
        <pc:picChg chg="del">
          <ac:chgData name="Laura Espinosa" userId="aa594515-41af-4434-a66c-8acf261628e2" providerId="ADAL" clId="{8787A74E-24A9-45DD-B0EB-7D6D67D582ED}" dt="2023-10-03T08:31:34.678" v="26" actId="478"/>
          <ac:picMkLst>
            <pc:docMk/>
            <pc:sldMk cId="3615542793" sldId="363"/>
            <ac:picMk id="3" creationId="{51E33237-9CE6-E9D1-CD02-C989AF8BCDA5}"/>
          </ac:picMkLst>
        </pc:picChg>
        <pc:picChg chg="add mod">
          <ac:chgData name="Laura Espinosa" userId="aa594515-41af-4434-a66c-8acf261628e2" providerId="ADAL" clId="{8787A74E-24A9-45DD-B0EB-7D6D67D582ED}" dt="2023-10-03T08:31:58.737" v="41" actId="1035"/>
          <ac:picMkLst>
            <pc:docMk/>
            <pc:sldMk cId="3615542793" sldId="363"/>
            <ac:picMk id="6" creationId="{8465B004-3E43-7FB7-1708-D6DB196713CC}"/>
          </ac:picMkLst>
        </pc:picChg>
      </pc:sldChg>
    </pc:docChg>
  </pc:docChgLst>
  <pc:docChgLst>
    <pc:chgData name="Hasan Tareq" userId="S::hasan.tareq@ecdc.europa.eu::ca4b896e-59c9-4068-92a9-87a43415e148" providerId="AD" clId="Web-{C27F6CC9-2DB0-6BD6-7B1F-7506997ACC55}"/>
    <pc:docChg chg="delSld">
      <pc:chgData name="Hasan Tareq" userId="S::hasan.tareq@ecdc.europa.eu::ca4b896e-59c9-4068-92a9-87a43415e148" providerId="AD" clId="Web-{C27F6CC9-2DB0-6BD6-7B1F-7506997ACC55}" dt="2022-09-26T08:43:41.933" v="3"/>
      <pc:docMkLst>
        <pc:docMk/>
      </pc:docMkLst>
      <pc:sldChg chg="del">
        <pc:chgData name="Hasan Tareq" userId="S::hasan.tareq@ecdc.europa.eu::ca4b896e-59c9-4068-92a9-87a43415e148" providerId="AD" clId="Web-{C27F6CC9-2DB0-6BD6-7B1F-7506997ACC55}" dt="2022-09-26T08:43:41.933" v="3"/>
        <pc:sldMkLst>
          <pc:docMk/>
          <pc:sldMk cId="2469427766" sldId="339"/>
        </pc:sldMkLst>
      </pc:sldChg>
      <pc:sldChg chg="del">
        <pc:chgData name="Hasan Tareq" userId="S::hasan.tareq@ecdc.europa.eu::ca4b896e-59c9-4068-92a9-87a43415e148" providerId="AD" clId="Web-{C27F6CC9-2DB0-6BD6-7B1F-7506997ACC55}" dt="2022-09-26T08:43:41.933" v="2"/>
        <pc:sldMkLst>
          <pc:docMk/>
          <pc:sldMk cId="937330491" sldId="340"/>
        </pc:sldMkLst>
      </pc:sldChg>
      <pc:sldChg chg="del">
        <pc:chgData name="Hasan Tareq" userId="S::hasan.tareq@ecdc.europa.eu::ca4b896e-59c9-4068-92a9-87a43415e148" providerId="AD" clId="Web-{C27F6CC9-2DB0-6BD6-7B1F-7506997ACC55}" dt="2022-09-26T08:43:41.917" v="0"/>
        <pc:sldMkLst>
          <pc:docMk/>
          <pc:sldMk cId="93234913" sldId="341"/>
        </pc:sldMkLst>
      </pc:sldChg>
      <pc:sldChg chg="del">
        <pc:chgData name="Hasan Tareq" userId="S::hasan.tareq@ecdc.europa.eu::ca4b896e-59c9-4068-92a9-87a43415e148" providerId="AD" clId="Web-{C27F6CC9-2DB0-6BD6-7B1F-7506997ACC55}" dt="2022-09-26T08:43:41.917" v="1"/>
        <pc:sldMkLst>
          <pc:docMk/>
          <pc:sldMk cId="1878906225" sldId="342"/>
        </pc:sldMkLst>
      </pc:sldChg>
    </pc:docChg>
  </pc:docChgLst>
  <pc:docChgLst>
    <pc:chgData name="Natalia Rachwal" userId="S::natalia.rachwal@ecdc.europa.eu::20c74899-4840-4906-8748-70078777e746" providerId="AD" clId="Web-{4D577CF5-6DBC-85F1-6872-772F462AC3B0}"/>
    <pc:docChg chg="modSld">
      <pc:chgData name="Natalia Rachwal" userId="S::natalia.rachwal@ecdc.europa.eu::20c74899-4840-4906-8748-70078777e746" providerId="AD" clId="Web-{4D577CF5-6DBC-85F1-6872-772F462AC3B0}" dt="2022-10-28T11:05:06.127" v="5" actId="1076"/>
      <pc:docMkLst>
        <pc:docMk/>
      </pc:docMkLst>
      <pc:sldChg chg="modSp">
        <pc:chgData name="Natalia Rachwal" userId="S::natalia.rachwal@ecdc.europa.eu::20c74899-4840-4906-8748-70078777e746" providerId="AD" clId="Web-{4D577CF5-6DBC-85F1-6872-772F462AC3B0}" dt="2022-10-28T11:04:45.549" v="1" actId="20577"/>
        <pc:sldMkLst>
          <pc:docMk/>
          <pc:sldMk cId="4007109742" sldId="256"/>
        </pc:sldMkLst>
        <pc:spChg chg="mod">
          <ac:chgData name="Natalia Rachwal" userId="S::natalia.rachwal@ecdc.europa.eu::20c74899-4840-4906-8748-70078777e746" providerId="AD" clId="Web-{4D577CF5-6DBC-85F1-6872-772F462AC3B0}" dt="2022-10-28T11:04:45.549" v="1" actId="20577"/>
          <ac:spMkLst>
            <pc:docMk/>
            <pc:sldMk cId="4007109742" sldId="256"/>
            <ac:spMk id="6" creationId="{00000000-0000-0000-0000-000000000000}"/>
          </ac:spMkLst>
        </pc:spChg>
      </pc:sldChg>
      <pc:sldChg chg="addSp delSp modSp">
        <pc:chgData name="Natalia Rachwal" userId="S::natalia.rachwal@ecdc.europa.eu::20c74899-4840-4906-8748-70078777e746" providerId="AD" clId="Web-{4D577CF5-6DBC-85F1-6872-772F462AC3B0}" dt="2022-10-28T11:05:06.127" v="5" actId="1076"/>
        <pc:sldMkLst>
          <pc:docMk/>
          <pc:sldMk cId="94000536" sldId="356"/>
        </pc:sldMkLst>
        <pc:spChg chg="add del mod">
          <ac:chgData name="Natalia Rachwal" userId="S::natalia.rachwal@ecdc.europa.eu::20c74899-4840-4906-8748-70078777e746" providerId="AD" clId="Web-{4D577CF5-6DBC-85F1-6872-772F462AC3B0}" dt="2022-10-28T11:05:01.502" v="3"/>
          <ac:spMkLst>
            <pc:docMk/>
            <pc:sldMk cId="94000536" sldId="356"/>
            <ac:spMk id="6" creationId="{FE565442-D921-E449-FA40-2C255116318C}"/>
          </ac:spMkLst>
        </pc:spChg>
        <pc:picChg chg="del">
          <ac:chgData name="Natalia Rachwal" userId="S::natalia.rachwal@ecdc.europa.eu::20c74899-4840-4906-8748-70078777e746" providerId="AD" clId="Web-{4D577CF5-6DBC-85F1-6872-772F462AC3B0}" dt="2022-10-28T11:04:48.783" v="2"/>
          <ac:picMkLst>
            <pc:docMk/>
            <pc:sldMk cId="94000536" sldId="356"/>
            <ac:picMk id="5" creationId="{54D7EE26-8690-8D48-4449-5EBE17BC2BDE}"/>
          </ac:picMkLst>
        </pc:picChg>
        <pc:picChg chg="add mod ord">
          <ac:chgData name="Natalia Rachwal" userId="S::natalia.rachwal@ecdc.europa.eu::20c74899-4840-4906-8748-70078777e746" providerId="AD" clId="Web-{4D577CF5-6DBC-85F1-6872-772F462AC3B0}" dt="2022-10-28T11:05:06.127" v="5" actId="1076"/>
          <ac:picMkLst>
            <pc:docMk/>
            <pc:sldMk cId="94000536" sldId="356"/>
            <ac:picMk id="7" creationId="{9075312E-969E-3B45-D54E-6CEB50CB1B98}"/>
          </ac:picMkLst>
        </pc:picChg>
      </pc:sldChg>
    </pc:docChg>
  </pc:docChgLst>
  <pc:docChgLst>
    <pc:chgData name="Leonidas Alexakis" userId="S::leonidas.alexakis@ecdc.europa.eu::a32db966-3f33-421c-83a4-a19b66bd2152" providerId="AD" clId="Web-{15E8D074-A5BA-21FA-6343-53398DC84EA6}"/>
    <pc:docChg chg="modSld">
      <pc:chgData name="Leonidas Alexakis" userId="S::leonidas.alexakis@ecdc.europa.eu::a32db966-3f33-421c-83a4-a19b66bd2152" providerId="AD" clId="Web-{15E8D074-A5BA-21FA-6343-53398DC84EA6}" dt="2023-03-01T17:46:05.043" v="1" actId="20577"/>
      <pc:docMkLst>
        <pc:docMk/>
      </pc:docMkLst>
      <pc:sldChg chg="modSp">
        <pc:chgData name="Leonidas Alexakis" userId="S::leonidas.alexakis@ecdc.europa.eu::a32db966-3f33-421c-83a4-a19b66bd2152" providerId="AD" clId="Web-{15E8D074-A5BA-21FA-6343-53398DC84EA6}" dt="2023-03-01T17:46:05.043" v="1" actId="20577"/>
        <pc:sldMkLst>
          <pc:docMk/>
          <pc:sldMk cId="4007109742" sldId="256"/>
        </pc:sldMkLst>
        <pc:spChg chg="mod">
          <ac:chgData name="Leonidas Alexakis" userId="S::leonidas.alexakis@ecdc.europa.eu::a32db966-3f33-421c-83a4-a19b66bd2152" providerId="AD" clId="Web-{15E8D074-A5BA-21FA-6343-53398DC84EA6}" dt="2023-03-01T17:46:05.043" v="1" actId="20577"/>
          <ac:spMkLst>
            <pc:docMk/>
            <pc:sldMk cId="4007109742" sldId="256"/>
            <ac:spMk id="6" creationId="{00000000-0000-0000-0000-000000000000}"/>
          </ac:spMkLst>
        </pc:spChg>
      </pc:sldChg>
    </pc:docChg>
  </pc:docChgLst>
  <pc:docChgLst>
    <pc:chgData name="Laura Espinosa" userId="aa594515-41af-4434-a66c-8acf261628e2" providerId="ADAL" clId="{040361FB-4800-4F5F-8BDC-121A2BBAD514}"/>
    <pc:docChg chg="undo custSel modSld">
      <pc:chgData name="Laura Espinosa" userId="aa594515-41af-4434-a66c-8acf261628e2" providerId="ADAL" clId="{040361FB-4800-4F5F-8BDC-121A2BBAD514}" dt="2023-02-01T15:11:44.085" v="7" actId="478"/>
      <pc:docMkLst>
        <pc:docMk/>
      </pc:docMkLst>
      <pc:sldChg chg="addSp delSp modSp mod">
        <pc:chgData name="Laura Espinosa" userId="aa594515-41af-4434-a66c-8acf261628e2" providerId="ADAL" clId="{040361FB-4800-4F5F-8BDC-121A2BBAD514}" dt="2023-02-01T15:11:44.085" v="7" actId="478"/>
        <pc:sldMkLst>
          <pc:docMk/>
          <pc:sldMk cId="1327062939" sldId="279"/>
        </pc:sldMkLst>
        <pc:picChg chg="add del mod">
          <ac:chgData name="Laura Espinosa" userId="aa594515-41af-4434-a66c-8acf261628e2" providerId="ADAL" clId="{040361FB-4800-4F5F-8BDC-121A2BBAD514}" dt="2023-02-01T15:11:44.085" v="7" actId="478"/>
          <ac:picMkLst>
            <pc:docMk/>
            <pc:sldMk cId="1327062939" sldId="279"/>
            <ac:picMk id="5" creationId="{B1EC7FA0-CAD9-1B58-988E-AFFE636A5AD3}"/>
          </ac:picMkLst>
        </pc:picChg>
        <pc:picChg chg="del">
          <ac:chgData name="Laura Espinosa" userId="aa594515-41af-4434-a66c-8acf261628e2" providerId="ADAL" clId="{040361FB-4800-4F5F-8BDC-121A2BBAD514}" dt="2023-02-01T15:11:10.720" v="0" actId="478"/>
          <ac:picMkLst>
            <pc:docMk/>
            <pc:sldMk cId="1327062939" sldId="279"/>
            <ac:picMk id="6" creationId="{4A9C2B19-7F31-A089-43EB-4D7A331C1152}"/>
          </ac:picMkLst>
        </pc:picChg>
      </pc:sldChg>
    </pc:docChg>
  </pc:docChgLst>
  <pc:docChgLst>
    <pc:chgData name="Jon Bilbatua" userId="799cd09a-c23e-42a4-a7ce-fb4603bc8cb0" providerId="ADAL" clId="{65272786-A88B-45B7-BCA2-2E43F7318D98}"/>
    <pc:docChg chg="undo redo custSel addSld delSld modSld sldOrd">
      <pc:chgData name="Jon Bilbatua" userId="799cd09a-c23e-42a4-a7ce-fb4603bc8cb0" providerId="ADAL" clId="{65272786-A88B-45B7-BCA2-2E43F7318D98}" dt="2023-08-25T08:31:02.588" v="58" actId="1076"/>
      <pc:docMkLst>
        <pc:docMk/>
      </pc:docMkLst>
      <pc:sldChg chg="addSp modSp new mod">
        <pc:chgData name="Jon Bilbatua" userId="799cd09a-c23e-42a4-a7ce-fb4603bc8cb0" providerId="ADAL" clId="{65272786-A88B-45B7-BCA2-2E43F7318D98}" dt="2023-08-25T08:27:37.372" v="17" actId="20577"/>
        <pc:sldMkLst>
          <pc:docMk/>
          <pc:sldMk cId="1491197349" sldId="258"/>
        </pc:sldMkLst>
        <pc:spChg chg="mod">
          <ac:chgData name="Jon Bilbatua" userId="799cd09a-c23e-42a4-a7ce-fb4603bc8cb0" providerId="ADAL" clId="{65272786-A88B-45B7-BCA2-2E43F7318D98}" dt="2023-08-25T08:27:37.372" v="17" actId="20577"/>
          <ac:spMkLst>
            <pc:docMk/>
            <pc:sldMk cId="1491197349" sldId="258"/>
            <ac:spMk id="2" creationId="{130CFE00-F1FA-66F9-F749-BBC5BFA5CD72}"/>
          </ac:spMkLst>
        </pc:spChg>
        <pc:picChg chg="add mod">
          <ac:chgData name="Jon Bilbatua" userId="799cd09a-c23e-42a4-a7ce-fb4603bc8cb0" providerId="ADAL" clId="{65272786-A88B-45B7-BCA2-2E43F7318D98}" dt="2023-08-25T08:26:54.600" v="9" actId="1076"/>
          <ac:picMkLst>
            <pc:docMk/>
            <pc:sldMk cId="1491197349" sldId="258"/>
            <ac:picMk id="1026" creationId="{C5F8A20C-EF7A-8580-573E-E9E4CE7B608F}"/>
          </ac:picMkLst>
        </pc:picChg>
      </pc:sldChg>
      <pc:sldChg chg="addSp modSp new mod ord">
        <pc:chgData name="Jon Bilbatua" userId="799cd09a-c23e-42a4-a7ce-fb4603bc8cb0" providerId="ADAL" clId="{65272786-A88B-45B7-BCA2-2E43F7318D98}" dt="2023-08-25T08:29:06.099" v="33"/>
        <pc:sldMkLst>
          <pc:docMk/>
          <pc:sldMk cId="2448091512" sldId="259"/>
        </pc:sldMkLst>
        <pc:spChg chg="mod">
          <ac:chgData name="Jon Bilbatua" userId="799cd09a-c23e-42a4-a7ce-fb4603bc8cb0" providerId="ADAL" clId="{65272786-A88B-45B7-BCA2-2E43F7318D98}" dt="2023-08-25T08:28:27.829" v="28"/>
          <ac:spMkLst>
            <pc:docMk/>
            <pc:sldMk cId="2448091512" sldId="259"/>
            <ac:spMk id="2" creationId="{E7789C2D-DED3-D92D-B2D7-1338DD9036DB}"/>
          </ac:spMkLst>
        </pc:spChg>
        <pc:picChg chg="add mod">
          <ac:chgData name="Jon Bilbatua" userId="799cd09a-c23e-42a4-a7ce-fb4603bc8cb0" providerId="ADAL" clId="{65272786-A88B-45B7-BCA2-2E43F7318D98}" dt="2023-08-25T08:28:49.257" v="31" actId="1076"/>
          <ac:picMkLst>
            <pc:docMk/>
            <pc:sldMk cId="2448091512" sldId="259"/>
            <ac:picMk id="3074" creationId="{73CCB123-E381-7677-8CA3-6A9674BEB771}"/>
          </ac:picMkLst>
        </pc:picChg>
      </pc:sldChg>
      <pc:sldChg chg="addSp modSp new mod">
        <pc:chgData name="Jon Bilbatua" userId="799cd09a-c23e-42a4-a7ce-fb4603bc8cb0" providerId="ADAL" clId="{65272786-A88B-45B7-BCA2-2E43F7318D98}" dt="2023-08-25T08:27:57.006" v="21" actId="1076"/>
        <pc:sldMkLst>
          <pc:docMk/>
          <pc:sldMk cId="2908178628" sldId="260"/>
        </pc:sldMkLst>
        <pc:spChg chg="mod">
          <ac:chgData name="Jon Bilbatua" userId="799cd09a-c23e-42a4-a7ce-fb4603bc8cb0" providerId="ADAL" clId="{65272786-A88B-45B7-BCA2-2E43F7318D98}" dt="2023-08-25T08:27:34.561" v="16" actId="20577"/>
          <ac:spMkLst>
            <pc:docMk/>
            <pc:sldMk cId="2908178628" sldId="260"/>
            <ac:spMk id="2" creationId="{B3374DD8-5A54-87B2-4D6B-4EA06956C6D4}"/>
          </ac:spMkLst>
        </pc:spChg>
        <pc:picChg chg="add mod">
          <ac:chgData name="Jon Bilbatua" userId="799cd09a-c23e-42a4-a7ce-fb4603bc8cb0" providerId="ADAL" clId="{65272786-A88B-45B7-BCA2-2E43F7318D98}" dt="2023-08-25T08:27:57.006" v="21" actId="1076"/>
          <ac:picMkLst>
            <pc:docMk/>
            <pc:sldMk cId="2908178628" sldId="260"/>
            <ac:picMk id="2050" creationId="{AF1B9C38-5466-4792-16C6-2751D193EFEA}"/>
          </ac:picMkLst>
        </pc:picChg>
      </pc:sldChg>
      <pc:sldChg chg="new del">
        <pc:chgData name="Jon Bilbatua" userId="799cd09a-c23e-42a4-a7ce-fb4603bc8cb0" providerId="ADAL" clId="{65272786-A88B-45B7-BCA2-2E43F7318D98}" dt="2023-08-25T08:28:00.725" v="22" actId="47"/>
        <pc:sldMkLst>
          <pc:docMk/>
          <pc:sldMk cId="3040906112" sldId="261"/>
        </pc:sldMkLst>
      </pc:sldChg>
      <pc:sldChg chg="addSp modSp new mod ord">
        <pc:chgData name="Jon Bilbatua" userId="799cd09a-c23e-42a4-a7ce-fb4603bc8cb0" providerId="ADAL" clId="{65272786-A88B-45B7-BCA2-2E43F7318D98}" dt="2023-08-25T08:30:30.476" v="49" actId="1076"/>
        <pc:sldMkLst>
          <pc:docMk/>
          <pc:sldMk cId="4073167586" sldId="262"/>
        </pc:sldMkLst>
        <pc:spChg chg="mod">
          <ac:chgData name="Jon Bilbatua" userId="799cd09a-c23e-42a4-a7ce-fb4603bc8cb0" providerId="ADAL" clId="{65272786-A88B-45B7-BCA2-2E43F7318D98}" dt="2023-08-25T08:30:13.074" v="46"/>
          <ac:spMkLst>
            <pc:docMk/>
            <pc:sldMk cId="4073167586" sldId="262"/>
            <ac:spMk id="2" creationId="{92523AC9-6931-0CC4-5092-1E963052832C}"/>
          </ac:spMkLst>
        </pc:spChg>
        <pc:picChg chg="add mod">
          <ac:chgData name="Jon Bilbatua" userId="799cd09a-c23e-42a4-a7ce-fb4603bc8cb0" providerId="ADAL" clId="{65272786-A88B-45B7-BCA2-2E43F7318D98}" dt="2023-08-25T08:30:30.476" v="49" actId="1076"/>
          <ac:picMkLst>
            <pc:docMk/>
            <pc:sldMk cId="4073167586" sldId="262"/>
            <ac:picMk id="5122" creationId="{0346493A-A83B-4997-E7D9-BB44A2361D73}"/>
          </ac:picMkLst>
        </pc:picChg>
      </pc:sldChg>
      <pc:sldChg chg="addSp modSp new mod ord">
        <pc:chgData name="Jon Bilbatua" userId="799cd09a-c23e-42a4-a7ce-fb4603bc8cb0" providerId="ADAL" clId="{65272786-A88B-45B7-BCA2-2E43F7318D98}" dt="2023-08-25T08:31:02.588" v="58" actId="1076"/>
        <pc:sldMkLst>
          <pc:docMk/>
          <pc:sldMk cId="3216441657" sldId="263"/>
        </pc:sldMkLst>
        <pc:spChg chg="mod">
          <ac:chgData name="Jon Bilbatua" userId="799cd09a-c23e-42a4-a7ce-fb4603bc8cb0" providerId="ADAL" clId="{65272786-A88B-45B7-BCA2-2E43F7318D98}" dt="2023-08-25T08:30:43.731" v="54"/>
          <ac:spMkLst>
            <pc:docMk/>
            <pc:sldMk cId="3216441657" sldId="263"/>
            <ac:spMk id="2" creationId="{61F5048C-084E-6088-F9AD-39AD608698FE}"/>
          </ac:spMkLst>
        </pc:spChg>
        <pc:picChg chg="add mod">
          <ac:chgData name="Jon Bilbatua" userId="799cd09a-c23e-42a4-a7ce-fb4603bc8cb0" providerId="ADAL" clId="{65272786-A88B-45B7-BCA2-2E43F7318D98}" dt="2023-08-25T08:31:02.588" v="58" actId="1076"/>
          <ac:picMkLst>
            <pc:docMk/>
            <pc:sldMk cId="3216441657" sldId="263"/>
            <ac:picMk id="6146" creationId="{63E4ADB2-B787-D29B-E90B-EA7C20DCDF50}"/>
          </ac:picMkLst>
        </pc:picChg>
      </pc:sldChg>
      <pc:sldChg chg="addSp delSp modSp add mod">
        <pc:chgData name="Jon Bilbatua" userId="799cd09a-c23e-42a4-a7ce-fb4603bc8cb0" providerId="ADAL" clId="{65272786-A88B-45B7-BCA2-2E43F7318D98}" dt="2023-08-25T08:29:50.424" v="43" actId="1076"/>
        <pc:sldMkLst>
          <pc:docMk/>
          <pc:sldMk cId="84537574" sldId="264"/>
        </pc:sldMkLst>
        <pc:spChg chg="mod">
          <ac:chgData name="Jon Bilbatua" userId="799cd09a-c23e-42a4-a7ce-fb4603bc8cb0" providerId="ADAL" clId="{65272786-A88B-45B7-BCA2-2E43F7318D98}" dt="2023-08-25T08:29:27.290" v="38"/>
          <ac:spMkLst>
            <pc:docMk/>
            <pc:sldMk cId="84537574" sldId="264"/>
            <ac:spMk id="2" creationId="{61F5048C-084E-6088-F9AD-39AD608698FE}"/>
          </ac:spMkLst>
        </pc:spChg>
        <pc:spChg chg="del">
          <ac:chgData name="Jon Bilbatua" userId="799cd09a-c23e-42a4-a7ce-fb4603bc8cb0" providerId="ADAL" clId="{65272786-A88B-45B7-BCA2-2E43F7318D98}" dt="2023-08-25T08:29:38.557" v="39"/>
          <ac:spMkLst>
            <pc:docMk/>
            <pc:sldMk cId="84537574" sldId="264"/>
            <ac:spMk id="3" creationId="{D5A38EA9-8BE7-6BD8-6F26-FC66687F08F3}"/>
          </ac:spMkLst>
        </pc:spChg>
        <pc:picChg chg="add mod">
          <ac:chgData name="Jon Bilbatua" userId="799cd09a-c23e-42a4-a7ce-fb4603bc8cb0" providerId="ADAL" clId="{65272786-A88B-45B7-BCA2-2E43F7318D98}" dt="2023-08-25T08:29:50.424" v="43" actId="1076"/>
          <ac:picMkLst>
            <pc:docMk/>
            <pc:sldMk cId="84537574" sldId="264"/>
            <ac:picMk id="4098" creationId="{85A66E2A-1AEC-862A-17D8-0C3BDCCB361C}"/>
          </ac:picMkLst>
        </pc:picChg>
      </pc:sldChg>
    </pc:docChg>
  </pc:docChgLst>
  <pc:docChgLst>
    <pc:chgData name="Jeremy Duns" userId="S::jeremy.duns@ecdc.europa.eu::59914a48-b3ce-49df-80b0-049aacd745d1" providerId="AD" clId="Web-{CB5C9884-942B-C48B-FB9F-C4E1E8011610}"/>
    <pc:docChg chg="modSld">
      <pc:chgData name="Jeremy Duns" userId="S::jeremy.duns@ecdc.europa.eu::59914a48-b3ce-49df-80b0-049aacd745d1" providerId="AD" clId="Web-{CB5C9884-942B-C48B-FB9F-C4E1E8011610}" dt="2023-01-20T10:13:14.216" v="1" actId="1076"/>
      <pc:docMkLst>
        <pc:docMk/>
      </pc:docMkLst>
      <pc:sldChg chg="modSp">
        <pc:chgData name="Jeremy Duns" userId="S::jeremy.duns@ecdc.europa.eu::59914a48-b3ce-49df-80b0-049aacd745d1" providerId="AD" clId="Web-{CB5C9884-942B-C48B-FB9F-C4E1E8011610}" dt="2023-01-20T10:11:25.373" v="0" actId="1076"/>
        <pc:sldMkLst>
          <pc:docMk/>
          <pc:sldMk cId="1539303120" sldId="272"/>
        </pc:sldMkLst>
        <pc:spChg chg="mod">
          <ac:chgData name="Jeremy Duns" userId="S::jeremy.duns@ecdc.europa.eu::59914a48-b3ce-49df-80b0-049aacd745d1" providerId="AD" clId="Web-{CB5C9884-942B-C48B-FB9F-C4E1E8011610}" dt="2023-01-20T10:11:25.373" v="0" actId="1076"/>
          <ac:spMkLst>
            <pc:docMk/>
            <pc:sldMk cId="1539303120" sldId="272"/>
            <ac:spMk id="7" creationId="{82EE53C5-EB9F-9029-5645-4B0575C57E2A}"/>
          </ac:spMkLst>
        </pc:spChg>
      </pc:sldChg>
      <pc:sldChg chg="modSp">
        <pc:chgData name="Jeremy Duns" userId="S::jeremy.duns@ecdc.europa.eu::59914a48-b3ce-49df-80b0-049aacd745d1" providerId="AD" clId="Web-{CB5C9884-942B-C48B-FB9F-C4E1E8011610}" dt="2023-01-20T10:13:14.216" v="1" actId="1076"/>
        <pc:sldMkLst>
          <pc:docMk/>
          <pc:sldMk cId="1473417495" sldId="273"/>
        </pc:sldMkLst>
        <pc:spChg chg="mod">
          <ac:chgData name="Jeremy Duns" userId="S::jeremy.duns@ecdc.europa.eu::59914a48-b3ce-49df-80b0-049aacd745d1" providerId="AD" clId="Web-{CB5C9884-942B-C48B-FB9F-C4E1E8011610}" dt="2023-01-20T10:13:14.216" v="1" actId="1076"/>
          <ac:spMkLst>
            <pc:docMk/>
            <pc:sldMk cId="1473417495" sldId="273"/>
            <ac:spMk id="7" creationId="{82EE53C5-EB9F-9029-5645-4B0575C57E2A}"/>
          </ac:spMkLst>
        </pc:spChg>
      </pc:sldChg>
    </pc:docChg>
  </pc:docChgLst>
  <pc:docChgLst>
    <pc:chgData name="Jon Bilbatua" userId="S::jon.bilbatua@ecdc.europa.eu::799cd09a-c23e-42a4-a7ce-fb4603bc8cb0" providerId="AD" clId="Web-{B5FD4885-CE79-5965-3356-6A824910C7C2}"/>
    <pc:docChg chg="modSld">
      <pc:chgData name="Jon Bilbatua" userId="S::jon.bilbatua@ecdc.europa.eu::799cd09a-c23e-42a4-a7ce-fb4603bc8cb0" providerId="AD" clId="Web-{B5FD4885-CE79-5965-3356-6A824910C7C2}" dt="2022-11-23T14:08:46.759" v="1" actId="20577"/>
      <pc:docMkLst>
        <pc:docMk/>
      </pc:docMkLst>
      <pc:sldChg chg="modSp">
        <pc:chgData name="Jon Bilbatua" userId="S::jon.bilbatua@ecdc.europa.eu::799cd09a-c23e-42a4-a7ce-fb4603bc8cb0" providerId="AD" clId="Web-{B5FD4885-CE79-5965-3356-6A824910C7C2}" dt="2022-11-23T14:08:46.759" v="1" actId="20577"/>
        <pc:sldMkLst>
          <pc:docMk/>
          <pc:sldMk cId="4007109742" sldId="256"/>
        </pc:sldMkLst>
        <pc:spChg chg="mod">
          <ac:chgData name="Jon Bilbatua" userId="S::jon.bilbatua@ecdc.europa.eu::799cd09a-c23e-42a4-a7ce-fb4603bc8cb0" providerId="AD" clId="Web-{B5FD4885-CE79-5965-3356-6A824910C7C2}" dt="2022-11-23T14:08:46.759" v="1" actId="20577"/>
          <ac:spMkLst>
            <pc:docMk/>
            <pc:sldMk cId="4007109742" sldId="256"/>
            <ac:spMk id="6" creationId="{00000000-0000-0000-0000-000000000000}"/>
          </ac:spMkLst>
        </pc:spChg>
      </pc:sldChg>
    </pc:docChg>
  </pc:docChgLst>
  <pc:docChgLst>
    <pc:chgData name="Grazina Mirinaviciute" userId="badb3164-3f3f-4e72-ad8c-955371e463db" providerId="ADAL" clId="{C1095D2F-B117-40DE-B272-76BDFE34C19F}"/>
    <pc:docChg chg="custSel addSld modSld">
      <pc:chgData name="Grazina Mirinaviciute" userId="badb3164-3f3f-4e72-ad8c-955371e463db" providerId="ADAL" clId="{C1095D2F-B117-40DE-B272-76BDFE34C19F}" dt="2023-10-09T10:32:53.526" v="10" actId="732"/>
      <pc:docMkLst>
        <pc:docMk/>
      </pc:docMkLst>
      <pc:sldChg chg="addSp delSp modSp new mod">
        <pc:chgData name="Grazina Mirinaviciute" userId="badb3164-3f3f-4e72-ad8c-955371e463db" providerId="ADAL" clId="{C1095D2F-B117-40DE-B272-76BDFE34C19F}" dt="2023-10-09T10:32:53.526" v="10" actId="732"/>
        <pc:sldMkLst>
          <pc:docMk/>
          <pc:sldMk cId="849810729" sldId="370"/>
        </pc:sldMkLst>
        <pc:spChg chg="mod">
          <ac:chgData name="Grazina Mirinaviciute" userId="badb3164-3f3f-4e72-ad8c-955371e463db" providerId="ADAL" clId="{C1095D2F-B117-40DE-B272-76BDFE34C19F}" dt="2023-10-09T10:31:51.874" v="2" actId="27636"/>
          <ac:spMkLst>
            <pc:docMk/>
            <pc:sldMk cId="849810729" sldId="370"/>
            <ac:spMk id="2" creationId="{5615A3CC-7BA6-5D64-0E18-34162E262502}"/>
          </ac:spMkLst>
        </pc:spChg>
        <pc:spChg chg="del">
          <ac:chgData name="Grazina Mirinaviciute" userId="badb3164-3f3f-4e72-ad8c-955371e463db" providerId="ADAL" clId="{C1095D2F-B117-40DE-B272-76BDFE34C19F}" dt="2023-10-09T10:32:09.248" v="3"/>
          <ac:spMkLst>
            <pc:docMk/>
            <pc:sldMk cId="849810729" sldId="370"/>
            <ac:spMk id="3" creationId="{F6142CE1-FE7B-A8ED-E9D4-1282DF4C2080}"/>
          </ac:spMkLst>
        </pc:spChg>
        <pc:spChg chg="add mod">
          <ac:chgData name="Grazina Mirinaviciute" userId="badb3164-3f3f-4e72-ad8c-955371e463db" providerId="ADAL" clId="{C1095D2F-B117-40DE-B272-76BDFE34C19F}" dt="2023-10-09T10:32:29.060" v="8" actId="1076"/>
          <ac:spMkLst>
            <pc:docMk/>
            <pc:sldMk cId="849810729" sldId="370"/>
            <ac:spMk id="6" creationId="{59B9A76C-C8C8-65C7-95DE-B5D059FC96B5}"/>
          </ac:spMkLst>
        </pc:spChg>
        <pc:picChg chg="add mod modCrop">
          <ac:chgData name="Grazina Mirinaviciute" userId="badb3164-3f3f-4e72-ad8c-955371e463db" providerId="ADAL" clId="{C1095D2F-B117-40DE-B272-76BDFE34C19F}" dt="2023-10-09T10:32:53.526" v="10" actId="732"/>
          <ac:picMkLst>
            <pc:docMk/>
            <pc:sldMk cId="849810729" sldId="370"/>
            <ac:picMk id="5" creationId="{9ECC277C-3F45-A686-1420-D20649CC8C27}"/>
          </ac:picMkLst>
        </pc:picChg>
      </pc:sldChg>
    </pc:docChg>
  </pc:docChgLst>
  <pc:docChgLst>
    <pc:chgData name="Samantha Wilson" userId="S::samantha.wilson@ecdc.europa.eu::57443e37-3001-43b6-9885-ff7a79966a80" providerId="AD" clId="Web-{0398E5C0-3ECE-7338-A2D3-094673EF72D7}"/>
    <pc:docChg chg="modSld">
      <pc:chgData name="Samantha Wilson" userId="S::samantha.wilson@ecdc.europa.eu::57443e37-3001-43b6-9885-ff7a79966a80" providerId="AD" clId="Web-{0398E5C0-3ECE-7338-A2D3-094673EF72D7}" dt="2022-10-28T11:43:12.888" v="11" actId="1076"/>
      <pc:docMkLst>
        <pc:docMk/>
      </pc:docMkLst>
      <pc:sldChg chg="modSp">
        <pc:chgData name="Samantha Wilson" userId="S::samantha.wilson@ecdc.europa.eu::57443e37-3001-43b6-9885-ff7a79966a80" providerId="AD" clId="Web-{0398E5C0-3ECE-7338-A2D3-094673EF72D7}" dt="2022-10-28T11:42:38.857" v="5" actId="20577"/>
        <pc:sldMkLst>
          <pc:docMk/>
          <pc:sldMk cId="3653920912" sldId="354"/>
        </pc:sldMkLst>
        <pc:spChg chg="mod">
          <ac:chgData name="Samantha Wilson" userId="S::samantha.wilson@ecdc.europa.eu::57443e37-3001-43b6-9885-ff7a79966a80" providerId="AD" clId="Web-{0398E5C0-3ECE-7338-A2D3-094673EF72D7}" dt="2022-10-28T11:42:38.857" v="5" actId="20577"/>
          <ac:spMkLst>
            <pc:docMk/>
            <pc:sldMk cId="3653920912" sldId="354"/>
            <ac:spMk id="2" creationId="{0B20AA73-FBC5-69BC-AF3F-513B58945009}"/>
          </ac:spMkLst>
        </pc:spChg>
      </pc:sldChg>
      <pc:sldChg chg="modSp">
        <pc:chgData name="Samantha Wilson" userId="S::samantha.wilson@ecdc.europa.eu::57443e37-3001-43b6-9885-ff7a79966a80" providerId="AD" clId="Web-{0398E5C0-3ECE-7338-A2D3-094673EF72D7}" dt="2022-10-28T11:42:53.826" v="10" actId="20577"/>
        <pc:sldMkLst>
          <pc:docMk/>
          <pc:sldMk cId="3340345311" sldId="355"/>
        </pc:sldMkLst>
        <pc:spChg chg="mod">
          <ac:chgData name="Samantha Wilson" userId="S::samantha.wilson@ecdc.europa.eu::57443e37-3001-43b6-9885-ff7a79966a80" providerId="AD" clId="Web-{0398E5C0-3ECE-7338-A2D3-094673EF72D7}" dt="2022-10-28T11:42:53.826" v="10" actId="20577"/>
          <ac:spMkLst>
            <pc:docMk/>
            <pc:sldMk cId="3340345311" sldId="355"/>
            <ac:spMk id="2" creationId="{F4EF5AD1-AB07-92EA-058F-5DCC22A89607}"/>
          </ac:spMkLst>
        </pc:spChg>
      </pc:sldChg>
      <pc:sldChg chg="modSp">
        <pc:chgData name="Samantha Wilson" userId="S::samantha.wilson@ecdc.europa.eu::57443e37-3001-43b6-9885-ff7a79966a80" providerId="AD" clId="Web-{0398E5C0-3ECE-7338-A2D3-094673EF72D7}" dt="2022-10-28T11:43:12.888" v="11" actId="1076"/>
        <pc:sldMkLst>
          <pc:docMk/>
          <pc:sldMk cId="94000536" sldId="356"/>
        </pc:sldMkLst>
        <pc:picChg chg="mod">
          <ac:chgData name="Samantha Wilson" userId="S::samantha.wilson@ecdc.europa.eu::57443e37-3001-43b6-9885-ff7a79966a80" providerId="AD" clId="Web-{0398E5C0-3ECE-7338-A2D3-094673EF72D7}" dt="2022-10-28T11:43:12.888" v="11" actId="1076"/>
          <ac:picMkLst>
            <pc:docMk/>
            <pc:sldMk cId="94000536" sldId="356"/>
            <ac:picMk id="7" creationId="{9075312E-969E-3B45-D54E-6CEB50CB1B98}"/>
          </ac:picMkLst>
        </pc:picChg>
      </pc:sldChg>
    </pc:docChg>
  </pc:docChgLst>
  <pc:docChgLst>
    <pc:chgData clId="Web-{E85100A7-3EE2-C067-94E3-BD5A601AC872}"/>
    <pc:docChg chg="delSld">
      <pc:chgData name="" userId="" providerId="" clId="Web-{E85100A7-3EE2-C067-94E3-BD5A601AC872}" dt="2023-06-20T13:12:05.076" v="0"/>
      <pc:docMkLst>
        <pc:docMk/>
      </pc:docMkLst>
      <pc:sldChg chg="del">
        <pc:chgData name="" userId="" providerId="" clId="Web-{E85100A7-3EE2-C067-94E3-BD5A601AC872}" dt="2023-06-20T13:12:05.076" v="0"/>
        <pc:sldMkLst>
          <pc:docMk/>
          <pc:sldMk cId="562979933" sldId="278"/>
        </pc:sldMkLst>
      </pc:sldChg>
    </pc:docChg>
  </pc:docChgLst>
  <pc:docChgLst>
    <pc:chgData name="Samantha Wilson" userId="S::samantha.wilson@ecdc.europa.eu::57443e37-3001-43b6-9885-ff7a79966a80" providerId="AD" clId="Web-{1FE8ED1D-8E0C-B80F-3762-14C8E4546340}"/>
    <pc:docChg chg="modSld">
      <pc:chgData name="Samantha Wilson" userId="S::samantha.wilson@ecdc.europa.eu::57443e37-3001-43b6-9885-ff7a79966a80" providerId="AD" clId="Web-{1FE8ED1D-8E0C-B80F-3762-14C8E4546340}" dt="2023-06-16T13:18:11.441" v="14" actId="20577"/>
      <pc:docMkLst>
        <pc:docMk/>
      </pc:docMkLst>
      <pc:sldChg chg="modSp">
        <pc:chgData name="Samantha Wilson" userId="S::samantha.wilson@ecdc.europa.eu::57443e37-3001-43b6-9885-ff7a79966a80" providerId="AD" clId="Web-{1FE8ED1D-8E0C-B80F-3762-14C8E4546340}" dt="2023-06-16T13:17:52.706" v="7" actId="20577"/>
        <pc:sldMkLst>
          <pc:docMk/>
          <pc:sldMk cId="562979933" sldId="278"/>
        </pc:sldMkLst>
        <pc:spChg chg="mod">
          <ac:chgData name="Samantha Wilson" userId="S::samantha.wilson@ecdc.europa.eu::57443e37-3001-43b6-9885-ff7a79966a80" providerId="AD" clId="Web-{1FE8ED1D-8E0C-B80F-3762-14C8E4546340}" dt="2023-06-16T13:17:52.706" v="7" actId="20577"/>
          <ac:spMkLst>
            <pc:docMk/>
            <pc:sldMk cId="562979933" sldId="278"/>
            <ac:spMk id="2" creationId="{9B9BDDA9-AE2E-592A-1FA6-E73DF78F04BB}"/>
          </ac:spMkLst>
        </pc:spChg>
      </pc:sldChg>
      <pc:sldChg chg="modSp">
        <pc:chgData name="Samantha Wilson" userId="S::samantha.wilson@ecdc.europa.eu::57443e37-3001-43b6-9885-ff7a79966a80" providerId="AD" clId="Web-{1FE8ED1D-8E0C-B80F-3762-14C8E4546340}" dt="2023-06-16T13:18:11.441" v="14" actId="20577"/>
        <pc:sldMkLst>
          <pc:docMk/>
          <pc:sldMk cId="3387004012" sldId="281"/>
        </pc:sldMkLst>
        <pc:spChg chg="mod">
          <ac:chgData name="Samantha Wilson" userId="S::samantha.wilson@ecdc.europa.eu::57443e37-3001-43b6-9885-ff7a79966a80" providerId="AD" clId="Web-{1FE8ED1D-8E0C-B80F-3762-14C8E4546340}" dt="2023-06-16T13:18:11.441" v="14" actId="20577"/>
          <ac:spMkLst>
            <pc:docMk/>
            <pc:sldMk cId="3387004012" sldId="281"/>
            <ac:spMk id="2" creationId="{465CD514-07CE-0153-7213-83445CD599FE}"/>
          </ac:spMkLst>
        </pc:spChg>
      </pc:sldChg>
    </pc:docChg>
  </pc:docChgLst>
  <pc:docChgLst>
    <pc:chgData name="Signe Gilbro" userId="S::signe.gilbro@ecdc.europa.eu::733bff5b-f06d-4450-9471-ea5e3209ef43" providerId="AD" clId="Web-{249CD23D-8839-2A0E-4AA1-447126A478A5}"/>
    <pc:docChg chg="modSld">
      <pc:chgData name="Signe Gilbro" userId="S::signe.gilbro@ecdc.europa.eu::733bff5b-f06d-4450-9471-ea5e3209ef43" providerId="AD" clId="Web-{249CD23D-8839-2A0E-4AA1-447126A478A5}" dt="2023-01-16T10:25:30.511" v="0"/>
      <pc:docMkLst>
        <pc:docMk/>
      </pc:docMkLst>
      <pc:sldChg chg="addSp delSp modSp">
        <pc:chgData name="Signe Gilbro" userId="S::signe.gilbro@ecdc.europa.eu::733bff5b-f06d-4450-9471-ea5e3209ef43" providerId="AD" clId="Web-{249CD23D-8839-2A0E-4AA1-447126A478A5}" dt="2023-01-16T10:25:30.511" v="0"/>
        <pc:sldMkLst>
          <pc:docMk/>
          <pc:sldMk cId="4230241111" sldId="275"/>
        </pc:sldMkLst>
        <pc:spChg chg="add mod">
          <ac:chgData name="Signe Gilbro" userId="S::signe.gilbro@ecdc.europa.eu::733bff5b-f06d-4450-9471-ea5e3209ef43" providerId="AD" clId="Web-{249CD23D-8839-2A0E-4AA1-447126A478A5}" dt="2023-01-16T10:25:30.511" v="0"/>
          <ac:spMkLst>
            <pc:docMk/>
            <pc:sldMk cId="4230241111" sldId="275"/>
            <ac:spMk id="6" creationId="{E989806D-2602-6385-87ED-475A0A09CDBD}"/>
          </ac:spMkLst>
        </pc:spChg>
        <pc:picChg chg="del">
          <ac:chgData name="Signe Gilbro" userId="S::signe.gilbro@ecdc.europa.eu::733bff5b-f06d-4450-9471-ea5e3209ef43" providerId="AD" clId="Web-{249CD23D-8839-2A0E-4AA1-447126A478A5}" dt="2023-01-16T10:25:30.511" v="0"/>
          <ac:picMkLst>
            <pc:docMk/>
            <pc:sldMk cId="4230241111" sldId="275"/>
            <ac:picMk id="5" creationId="{9450F477-F3AD-01CF-EC83-7D18A621F5A1}"/>
          </ac:picMkLst>
        </pc:picChg>
      </pc:sldChg>
    </pc:docChg>
  </pc:docChgLst>
  <pc:docChgLst>
    <pc:chgData name="Jon Bilbatua" userId="S::jon.bilbatua@ecdc.europa.eu::799cd09a-c23e-42a4-a7ce-fb4603bc8cb0" providerId="AD" clId="Web-{172FE8DF-8DD7-2EF6-D344-6E5E275C6B76}"/>
    <pc:docChg chg="modSld">
      <pc:chgData name="Jon Bilbatua" userId="S::jon.bilbatua@ecdc.europa.eu::799cd09a-c23e-42a4-a7ce-fb4603bc8cb0" providerId="AD" clId="Web-{172FE8DF-8DD7-2EF6-D344-6E5E275C6B76}" dt="2023-01-27T15:01:01.718" v="1" actId="20577"/>
      <pc:docMkLst>
        <pc:docMk/>
      </pc:docMkLst>
      <pc:sldChg chg="modSp">
        <pc:chgData name="Jon Bilbatua" userId="S::jon.bilbatua@ecdc.europa.eu::799cd09a-c23e-42a4-a7ce-fb4603bc8cb0" providerId="AD" clId="Web-{172FE8DF-8DD7-2EF6-D344-6E5E275C6B76}" dt="2023-01-27T15:01:01.718" v="1" actId="20577"/>
        <pc:sldMkLst>
          <pc:docMk/>
          <pc:sldMk cId="4007109742" sldId="256"/>
        </pc:sldMkLst>
        <pc:spChg chg="mod">
          <ac:chgData name="Jon Bilbatua" userId="S::jon.bilbatua@ecdc.europa.eu::799cd09a-c23e-42a4-a7ce-fb4603bc8cb0" providerId="AD" clId="Web-{172FE8DF-8DD7-2EF6-D344-6E5E275C6B76}" dt="2023-01-27T15:01:01.718" v="1" actId="20577"/>
          <ac:spMkLst>
            <pc:docMk/>
            <pc:sldMk cId="4007109742" sldId="256"/>
            <ac:spMk id="6" creationId="{00000000-0000-0000-0000-000000000000}"/>
          </ac:spMkLst>
        </pc:spChg>
      </pc:sldChg>
    </pc:docChg>
  </pc:docChgLst>
  <pc:docChgLst>
    <pc:chgData name="Jon Bilbatua" userId="S::jon.bilbatua@ecdc.europa.eu::799cd09a-c23e-42a4-a7ce-fb4603bc8cb0" providerId="AD" clId="Web-{B755989F-B87A-4E12-917C-9C32FD61E78D}"/>
    <pc:docChg chg="addSld delSld modSld">
      <pc:chgData name="Jon Bilbatua" userId="S::jon.bilbatua@ecdc.europa.eu::799cd09a-c23e-42a4-a7ce-fb4603bc8cb0" providerId="AD" clId="Web-{B755989F-B87A-4E12-917C-9C32FD61E78D}" dt="2023-01-17T12:19:55.054" v="35"/>
      <pc:docMkLst>
        <pc:docMk/>
      </pc:docMkLst>
      <pc:sldChg chg="addSp delSp modSp">
        <pc:chgData name="Jon Bilbatua" userId="S::jon.bilbatua@ecdc.europa.eu::799cd09a-c23e-42a4-a7ce-fb4603bc8cb0" providerId="AD" clId="Web-{B755989F-B87A-4E12-917C-9C32FD61E78D}" dt="2023-01-17T12:19:21.945" v="24" actId="1076"/>
        <pc:sldMkLst>
          <pc:docMk/>
          <pc:sldMk cId="1539303120" sldId="272"/>
        </pc:sldMkLst>
        <pc:spChg chg="mod">
          <ac:chgData name="Jon Bilbatua" userId="S::jon.bilbatua@ecdc.europa.eu::799cd09a-c23e-42a4-a7ce-fb4603bc8cb0" providerId="AD" clId="Web-{B755989F-B87A-4E12-917C-9C32FD61E78D}" dt="2023-01-17T12:19:04.851" v="19" actId="20577"/>
          <ac:spMkLst>
            <pc:docMk/>
            <pc:sldMk cId="1539303120" sldId="272"/>
            <ac:spMk id="7" creationId="{82EE53C5-EB9F-9029-5645-4B0575C57E2A}"/>
          </ac:spMkLst>
        </pc:spChg>
        <pc:picChg chg="del">
          <ac:chgData name="Jon Bilbatua" userId="S::jon.bilbatua@ecdc.europa.eu::799cd09a-c23e-42a4-a7ce-fb4603bc8cb0" providerId="AD" clId="Web-{B755989F-B87A-4E12-917C-9C32FD61E78D}" dt="2023-01-17T12:18:17.039" v="0"/>
          <ac:picMkLst>
            <pc:docMk/>
            <pc:sldMk cId="1539303120" sldId="272"/>
            <ac:picMk id="2" creationId="{CB0198A0-C5BE-7961-AA7D-C3430B0906AF}"/>
          </ac:picMkLst>
        </pc:picChg>
        <pc:picChg chg="add mod">
          <ac:chgData name="Jon Bilbatua" userId="S::jon.bilbatua@ecdc.europa.eu::799cd09a-c23e-42a4-a7ce-fb4603bc8cb0" providerId="AD" clId="Web-{B755989F-B87A-4E12-917C-9C32FD61E78D}" dt="2023-01-17T12:19:21.945" v="24" actId="1076"/>
          <ac:picMkLst>
            <pc:docMk/>
            <pc:sldMk cId="1539303120" sldId="272"/>
            <ac:picMk id="3" creationId="{4BD46F8D-5532-A116-1988-B35AF30624C6}"/>
          </ac:picMkLst>
        </pc:picChg>
      </pc:sldChg>
      <pc:sldChg chg="addSp modSp add replId">
        <pc:chgData name="Jon Bilbatua" userId="S::jon.bilbatua@ecdc.europa.eu::799cd09a-c23e-42a4-a7ce-fb4603bc8cb0" providerId="AD" clId="Web-{B755989F-B87A-4E12-917C-9C32FD61E78D}" dt="2023-01-17T12:19:51.023" v="34" actId="1076"/>
        <pc:sldMkLst>
          <pc:docMk/>
          <pc:sldMk cId="1473417495" sldId="273"/>
        </pc:sldMkLst>
        <pc:spChg chg="mod">
          <ac:chgData name="Jon Bilbatua" userId="S::jon.bilbatua@ecdc.europa.eu::799cd09a-c23e-42a4-a7ce-fb4603bc8cb0" providerId="AD" clId="Web-{B755989F-B87A-4E12-917C-9C32FD61E78D}" dt="2023-01-17T12:19:39.851" v="30" actId="20577"/>
          <ac:spMkLst>
            <pc:docMk/>
            <pc:sldMk cId="1473417495" sldId="273"/>
            <ac:spMk id="7" creationId="{82EE53C5-EB9F-9029-5645-4B0575C57E2A}"/>
          </ac:spMkLst>
        </pc:spChg>
        <pc:picChg chg="add mod">
          <ac:chgData name="Jon Bilbatua" userId="S::jon.bilbatua@ecdc.europa.eu::799cd09a-c23e-42a4-a7ce-fb4603bc8cb0" providerId="AD" clId="Web-{B755989F-B87A-4E12-917C-9C32FD61E78D}" dt="2023-01-17T12:19:51.023" v="34" actId="1076"/>
          <ac:picMkLst>
            <pc:docMk/>
            <pc:sldMk cId="1473417495" sldId="273"/>
            <ac:picMk id="2" creationId="{959E1BB6-57D5-837A-5AF2-7B5BC13555CD}"/>
          </ac:picMkLst>
        </pc:picChg>
      </pc:sldChg>
      <pc:sldChg chg="del">
        <pc:chgData name="Jon Bilbatua" userId="S::jon.bilbatua@ecdc.europa.eu::799cd09a-c23e-42a4-a7ce-fb4603bc8cb0" providerId="AD" clId="Web-{B755989F-B87A-4E12-917C-9C32FD61E78D}" dt="2023-01-17T12:18:20.226" v="1"/>
        <pc:sldMkLst>
          <pc:docMk/>
          <pc:sldMk cId="1481001501" sldId="273"/>
        </pc:sldMkLst>
      </pc:sldChg>
      <pc:sldChg chg="modSp add replId">
        <pc:chgData name="Jon Bilbatua" userId="S::jon.bilbatua@ecdc.europa.eu::799cd09a-c23e-42a4-a7ce-fb4603bc8cb0" providerId="AD" clId="Web-{B755989F-B87A-4E12-917C-9C32FD61E78D}" dt="2023-01-17T12:18:40.961" v="16" actId="20577"/>
        <pc:sldMkLst>
          <pc:docMk/>
          <pc:sldMk cId="262960961" sldId="274"/>
        </pc:sldMkLst>
        <pc:spChg chg="mod">
          <ac:chgData name="Jon Bilbatua" userId="S::jon.bilbatua@ecdc.europa.eu::799cd09a-c23e-42a4-a7ce-fb4603bc8cb0" providerId="AD" clId="Web-{B755989F-B87A-4E12-917C-9C32FD61E78D}" dt="2023-01-17T12:18:40.961" v="16" actId="20577"/>
          <ac:spMkLst>
            <pc:docMk/>
            <pc:sldMk cId="262960961" sldId="274"/>
            <ac:spMk id="7" creationId="{82EE53C5-EB9F-9029-5645-4B0575C57E2A}"/>
          </ac:spMkLst>
        </pc:spChg>
      </pc:sldChg>
      <pc:sldChg chg="del">
        <pc:chgData name="Jon Bilbatua" userId="S::jon.bilbatua@ecdc.europa.eu::799cd09a-c23e-42a4-a7ce-fb4603bc8cb0" providerId="AD" clId="Web-{B755989F-B87A-4E12-917C-9C32FD61E78D}" dt="2023-01-17T12:18:21.367" v="2"/>
        <pc:sldMkLst>
          <pc:docMk/>
          <pc:sldMk cId="2957862658" sldId="274"/>
        </pc:sldMkLst>
      </pc:sldChg>
      <pc:sldChg chg="add replId">
        <pc:chgData name="Jon Bilbatua" userId="S::jon.bilbatua@ecdc.europa.eu::799cd09a-c23e-42a4-a7ce-fb4603bc8cb0" providerId="AD" clId="Web-{B755989F-B87A-4E12-917C-9C32FD61E78D}" dt="2023-01-17T12:19:55.054" v="35"/>
        <pc:sldMkLst>
          <pc:docMk/>
          <pc:sldMk cId="3273828502" sldId="275"/>
        </pc:sldMkLst>
      </pc:sldChg>
      <pc:sldChg chg="del">
        <pc:chgData name="Jon Bilbatua" userId="S::jon.bilbatua@ecdc.europa.eu::799cd09a-c23e-42a4-a7ce-fb4603bc8cb0" providerId="AD" clId="Web-{B755989F-B87A-4E12-917C-9C32FD61E78D}" dt="2023-01-17T12:18:22.930" v="3"/>
        <pc:sldMkLst>
          <pc:docMk/>
          <pc:sldMk cId="4230241111" sldId="275"/>
        </pc:sldMkLst>
      </pc:sldChg>
    </pc:docChg>
  </pc:docChgLst>
  <pc:docChgLst>
    <pc:chgData name="Grazina Mirinaviciute" userId="badb3164-3f3f-4e72-ad8c-955371e463db" providerId="ADAL" clId="{315A93E5-5867-4CC8-ABCE-B8EF0823B899}"/>
    <pc:docChg chg="custSel addSld modSld">
      <pc:chgData name="Grazina Mirinaviciute" userId="badb3164-3f3f-4e72-ad8c-955371e463db" providerId="ADAL" clId="{315A93E5-5867-4CC8-ABCE-B8EF0823B899}" dt="2023-09-29T07:51:22.721" v="103" actId="14100"/>
      <pc:docMkLst>
        <pc:docMk/>
      </pc:docMkLst>
      <pc:sldChg chg="addSp delSp modSp new mod">
        <pc:chgData name="Grazina Mirinaviciute" userId="badb3164-3f3f-4e72-ad8c-955371e463db" providerId="ADAL" clId="{315A93E5-5867-4CC8-ABCE-B8EF0823B899}" dt="2023-09-29T07:50:21.246" v="59" actId="1076"/>
        <pc:sldMkLst>
          <pc:docMk/>
          <pc:sldMk cId="1776460217" sldId="259"/>
        </pc:sldMkLst>
        <pc:spChg chg="mod">
          <ac:chgData name="Grazina Mirinaviciute" userId="badb3164-3f3f-4e72-ad8c-955371e463db" providerId="ADAL" clId="{315A93E5-5867-4CC8-ABCE-B8EF0823B899}" dt="2023-09-29T07:50:18.299" v="58" actId="20577"/>
          <ac:spMkLst>
            <pc:docMk/>
            <pc:sldMk cId="1776460217" sldId="259"/>
            <ac:spMk id="2" creationId="{7527FC0B-7BB6-576F-C9EB-6FEE7919D96A}"/>
          </ac:spMkLst>
        </pc:spChg>
        <pc:spChg chg="del mod">
          <ac:chgData name="Grazina Mirinaviciute" userId="badb3164-3f3f-4e72-ad8c-955371e463db" providerId="ADAL" clId="{315A93E5-5867-4CC8-ABCE-B8EF0823B899}" dt="2023-09-29T07:47:44.124" v="3"/>
          <ac:spMkLst>
            <pc:docMk/>
            <pc:sldMk cId="1776460217" sldId="259"/>
            <ac:spMk id="3" creationId="{9008D211-EFCB-70FC-A637-ABF17769F189}"/>
          </ac:spMkLst>
        </pc:spChg>
        <pc:picChg chg="add mod">
          <ac:chgData name="Grazina Mirinaviciute" userId="badb3164-3f3f-4e72-ad8c-955371e463db" providerId="ADAL" clId="{315A93E5-5867-4CC8-ABCE-B8EF0823B899}" dt="2023-09-29T07:50:21.246" v="59" actId="1076"/>
          <ac:picMkLst>
            <pc:docMk/>
            <pc:sldMk cId="1776460217" sldId="259"/>
            <ac:picMk id="5" creationId="{2BCB5C1B-CE7C-5E5F-72C7-DF3D0B535B51}"/>
          </ac:picMkLst>
        </pc:picChg>
      </pc:sldChg>
      <pc:sldChg chg="addSp delSp modSp new mod">
        <pc:chgData name="Grazina Mirinaviciute" userId="badb3164-3f3f-4e72-ad8c-955371e463db" providerId="ADAL" clId="{315A93E5-5867-4CC8-ABCE-B8EF0823B899}" dt="2023-09-29T07:50:40.795" v="79" actId="20577"/>
        <pc:sldMkLst>
          <pc:docMk/>
          <pc:sldMk cId="466456763" sldId="260"/>
        </pc:sldMkLst>
        <pc:spChg chg="mod">
          <ac:chgData name="Grazina Mirinaviciute" userId="badb3164-3f3f-4e72-ad8c-955371e463db" providerId="ADAL" clId="{315A93E5-5867-4CC8-ABCE-B8EF0823B899}" dt="2023-09-29T07:50:40.795" v="79" actId="20577"/>
          <ac:spMkLst>
            <pc:docMk/>
            <pc:sldMk cId="466456763" sldId="260"/>
            <ac:spMk id="2" creationId="{2B372039-B0B2-16C1-84E4-0B0CFAB8C565}"/>
          </ac:spMkLst>
        </pc:spChg>
        <pc:spChg chg="del">
          <ac:chgData name="Grazina Mirinaviciute" userId="badb3164-3f3f-4e72-ad8c-955371e463db" providerId="ADAL" clId="{315A93E5-5867-4CC8-ABCE-B8EF0823B899}" dt="2023-09-29T07:48:21.217" v="11"/>
          <ac:spMkLst>
            <pc:docMk/>
            <pc:sldMk cId="466456763" sldId="260"/>
            <ac:spMk id="3" creationId="{17E763CD-33E3-5EDB-3F86-F0E73B6D5651}"/>
          </ac:spMkLst>
        </pc:spChg>
        <pc:picChg chg="add mod">
          <ac:chgData name="Grazina Mirinaviciute" userId="badb3164-3f3f-4e72-ad8c-955371e463db" providerId="ADAL" clId="{315A93E5-5867-4CC8-ABCE-B8EF0823B899}" dt="2023-09-29T07:48:30.332" v="15" actId="14100"/>
          <ac:picMkLst>
            <pc:docMk/>
            <pc:sldMk cId="466456763" sldId="260"/>
            <ac:picMk id="5" creationId="{6CAFBEB6-A15C-7798-D59D-8E165FAF7A51}"/>
          </ac:picMkLst>
        </pc:picChg>
      </pc:sldChg>
      <pc:sldChg chg="addSp delSp modSp new mod">
        <pc:chgData name="Grazina Mirinaviciute" userId="badb3164-3f3f-4e72-ad8c-955371e463db" providerId="ADAL" clId="{315A93E5-5867-4CC8-ABCE-B8EF0823B899}" dt="2023-09-29T07:51:22.721" v="103" actId="14100"/>
        <pc:sldMkLst>
          <pc:docMk/>
          <pc:sldMk cId="1426398350" sldId="261"/>
        </pc:sldMkLst>
        <pc:spChg chg="mod">
          <ac:chgData name="Grazina Mirinaviciute" userId="badb3164-3f3f-4e72-ad8c-955371e463db" providerId="ADAL" clId="{315A93E5-5867-4CC8-ABCE-B8EF0823B899}" dt="2023-09-29T07:51:16.907" v="101" actId="20577"/>
          <ac:spMkLst>
            <pc:docMk/>
            <pc:sldMk cId="1426398350" sldId="261"/>
            <ac:spMk id="2" creationId="{D5BBB00C-B30D-6CC4-2C59-0B6A2F2A0F50}"/>
          </ac:spMkLst>
        </pc:spChg>
        <pc:spChg chg="del">
          <ac:chgData name="Grazina Mirinaviciute" userId="badb3164-3f3f-4e72-ad8c-955371e463db" providerId="ADAL" clId="{315A93E5-5867-4CC8-ABCE-B8EF0823B899}" dt="2023-09-29T07:51:00.242" v="81"/>
          <ac:spMkLst>
            <pc:docMk/>
            <pc:sldMk cId="1426398350" sldId="261"/>
            <ac:spMk id="3" creationId="{7B702748-03CE-1F67-DC3B-6F39177103A7}"/>
          </ac:spMkLst>
        </pc:spChg>
        <pc:picChg chg="add mod">
          <ac:chgData name="Grazina Mirinaviciute" userId="badb3164-3f3f-4e72-ad8c-955371e463db" providerId="ADAL" clId="{315A93E5-5867-4CC8-ABCE-B8EF0823B899}" dt="2023-09-29T07:51:22.721" v="103" actId="14100"/>
          <ac:picMkLst>
            <pc:docMk/>
            <pc:sldMk cId="1426398350" sldId="261"/>
            <ac:picMk id="5" creationId="{49B4A706-22D3-7957-1D68-97AB666C7D3F}"/>
          </ac:picMkLst>
        </pc:picChg>
      </pc:sldChg>
    </pc:docChg>
  </pc:docChgLst>
  <pc:docChgLst>
    <pc:chgData name="Jon Bilbatua" userId="S::jon.bilbatua@ecdc.europa.eu::799cd09a-c23e-42a4-a7ce-fb4603bc8cb0" providerId="AD" clId="Web-{E85100A7-3EE2-C067-94E3-BD5A601AC872}"/>
    <pc:docChg chg="delSld modSld">
      <pc:chgData name="Jon Bilbatua" userId="S::jon.bilbatua@ecdc.europa.eu::799cd09a-c23e-42a4-a7ce-fb4603bc8cb0" providerId="AD" clId="Web-{E85100A7-3EE2-C067-94E3-BD5A601AC872}" dt="2023-06-20T13:12:26.060" v="6"/>
      <pc:docMkLst>
        <pc:docMk/>
      </pc:docMkLst>
      <pc:sldChg chg="modSp">
        <pc:chgData name="Jon Bilbatua" userId="S::jon.bilbatua@ecdc.europa.eu::799cd09a-c23e-42a4-a7ce-fb4603bc8cb0" providerId="AD" clId="Web-{E85100A7-3EE2-C067-94E3-BD5A601AC872}" dt="2023-06-20T13:12:17.623" v="3" actId="20577"/>
        <pc:sldMkLst>
          <pc:docMk/>
          <pc:sldMk cId="4007109742" sldId="256"/>
        </pc:sldMkLst>
        <pc:spChg chg="mod">
          <ac:chgData name="Jon Bilbatua" userId="S::jon.bilbatua@ecdc.europa.eu::799cd09a-c23e-42a4-a7ce-fb4603bc8cb0" providerId="AD" clId="Web-{E85100A7-3EE2-C067-94E3-BD5A601AC872}" dt="2023-06-20T13:12:17.623" v="3" actId="20577"/>
          <ac:spMkLst>
            <pc:docMk/>
            <pc:sldMk cId="4007109742" sldId="256"/>
            <ac:spMk id="6" creationId="{00000000-0000-0000-0000-000000000000}"/>
          </ac:spMkLst>
        </pc:spChg>
      </pc:sldChg>
      <pc:sldChg chg="delSp modSp">
        <pc:chgData name="Jon Bilbatua" userId="S::jon.bilbatua@ecdc.europa.eu::799cd09a-c23e-42a4-a7ce-fb4603bc8cb0" providerId="AD" clId="Web-{E85100A7-3EE2-C067-94E3-BD5A601AC872}" dt="2023-06-20T13:12:26.060" v="6"/>
        <pc:sldMkLst>
          <pc:docMk/>
          <pc:sldMk cId="3711122494" sldId="277"/>
        </pc:sldMkLst>
        <pc:spChg chg="mod">
          <ac:chgData name="Jon Bilbatua" userId="S::jon.bilbatua@ecdc.europa.eu::799cd09a-c23e-42a4-a7ce-fb4603bc8cb0" providerId="AD" clId="Web-{E85100A7-3EE2-C067-94E3-BD5A601AC872}" dt="2023-06-20T13:12:24.201" v="5" actId="20577"/>
          <ac:spMkLst>
            <pc:docMk/>
            <pc:sldMk cId="3711122494" sldId="277"/>
            <ac:spMk id="2" creationId="{AACADFB6-9E3B-4E54-A8AE-046A2C3193C6}"/>
          </ac:spMkLst>
        </pc:spChg>
        <pc:picChg chg="del">
          <ac:chgData name="Jon Bilbatua" userId="S::jon.bilbatua@ecdc.europa.eu::799cd09a-c23e-42a4-a7ce-fb4603bc8cb0" providerId="AD" clId="Web-{E85100A7-3EE2-C067-94E3-BD5A601AC872}" dt="2023-06-20T13:12:26.060" v="6"/>
          <ac:picMkLst>
            <pc:docMk/>
            <pc:sldMk cId="3711122494" sldId="277"/>
            <ac:picMk id="6" creationId="{32C2161E-B41E-21D0-C58C-DDEA469C3931}"/>
          </ac:picMkLst>
        </pc:picChg>
      </pc:sldChg>
      <pc:sldChg chg="del">
        <pc:chgData name="Jon Bilbatua" userId="S::jon.bilbatua@ecdc.europa.eu::799cd09a-c23e-42a4-a7ce-fb4603bc8cb0" providerId="AD" clId="Web-{E85100A7-3EE2-C067-94E3-BD5A601AC872}" dt="2023-06-20T13:12:06.357" v="0"/>
        <pc:sldMkLst>
          <pc:docMk/>
          <pc:sldMk cId="2976807622" sldId="279"/>
        </pc:sldMkLst>
      </pc:sldChg>
      <pc:sldChg chg="del">
        <pc:chgData name="Jon Bilbatua" userId="S::jon.bilbatua@ecdc.europa.eu::799cd09a-c23e-42a4-a7ce-fb4603bc8cb0" providerId="AD" clId="Web-{E85100A7-3EE2-C067-94E3-BD5A601AC872}" dt="2023-06-20T13:12:08.857" v="1"/>
        <pc:sldMkLst>
          <pc:docMk/>
          <pc:sldMk cId="894811809" sldId="280"/>
        </pc:sldMkLst>
      </pc:sldChg>
      <pc:sldChg chg="del">
        <pc:chgData name="Jon Bilbatua" userId="S::jon.bilbatua@ecdc.europa.eu::799cd09a-c23e-42a4-a7ce-fb4603bc8cb0" providerId="AD" clId="Web-{E85100A7-3EE2-C067-94E3-BD5A601AC872}" dt="2023-06-20T13:12:10.388" v="2"/>
        <pc:sldMkLst>
          <pc:docMk/>
          <pc:sldMk cId="3387004012" sldId="281"/>
        </pc:sldMkLst>
      </pc:sldChg>
    </pc:docChg>
  </pc:docChgLst>
  <pc:docChgLst>
    <pc:chgData name="Katerina Crawford" userId="80663c0f-fe5c-482e-a7e0-019a3b7b2e6d" providerId="ADAL" clId="{D8116CA0-8AAB-4576-BCB6-95E9FE2DCB02}"/>
    <pc:docChg chg="modSld">
      <pc:chgData name="Katerina Crawford" userId="80663c0f-fe5c-482e-a7e0-019a3b7b2e6d" providerId="ADAL" clId="{D8116CA0-8AAB-4576-BCB6-95E9FE2DCB02}" dt="2023-07-21T07:43:01.267" v="16" actId="1076"/>
      <pc:docMkLst>
        <pc:docMk/>
      </pc:docMkLst>
      <pc:sldChg chg="modSp mod">
        <pc:chgData name="Katerina Crawford" userId="80663c0f-fe5c-482e-a7e0-019a3b7b2e6d" providerId="ADAL" clId="{D8116CA0-8AAB-4576-BCB6-95E9FE2DCB02}" dt="2023-07-21T07:43:01.267" v="16" actId="1076"/>
        <pc:sldMkLst>
          <pc:docMk/>
          <pc:sldMk cId="414236142" sldId="281"/>
        </pc:sldMkLst>
        <pc:spChg chg="mod">
          <ac:chgData name="Katerina Crawford" userId="80663c0f-fe5c-482e-a7e0-019a3b7b2e6d" providerId="ADAL" clId="{D8116CA0-8AAB-4576-BCB6-95E9FE2DCB02}" dt="2023-07-21T07:42:05.268" v="15" actId="1076"/>
          <ac:spMkLst>
            <pc:docMk/>
            <pc:sldMk cId="414236142" sldId="281"/>
            <ac:spMk id="2" creationId="{918CBF6C-5CC6-6D51-6D93-316E1668862B}"/>
          </ac:spMkLst>
        </pc:spChg>
        <pc:picChg chg="mod">
          <ac:chgData name="Katerina Crawford" userId="80663c0f-fe5c-482e-a7e0-019a3b7b2e6d" providerId="ADAL" clId="{D8116CA0-8AAB-4576-BCB6-95E9FE2DCB02}" dt="2023-07-21T07:43:01.267" v="16" actId="1076"/>
          <ac:picMkLst>
            <pc:docMk/>
            <pc:sldMk cId="414236142" sldId="281"/>
            <ac:picMk id="3" creationId="{C9E8D07E-6476-9940-05E5-BF275FF25C73}"/>
          </ac:picMkLst>
        </pc:picChg>
      </pc:sldChg>
    </pc:docChg>
  </pc:docChgLst>
  <pc:docChgLst>
    <pc:chgData name="Jon Bilbatua" userId="S::jon.bilbatua@ecdc.europa.eu::799cd09a-c23e-42a4-a7ce-fb4603bc8cb0" providerId="AD" clId="Web-{8E9F4EAD-2395-8453-7AB6-ACAB616A80AF}"/>
    <pc:docChg chg="modSld">
      <pc:chgData name="Jon Bilbatua" userId="S::jon.bilbatua@ecdc.europa.eu::799cd09a-c23e-42a4-a7ce-fb4603bc8cb0" providerId="AD" clId="Web-{8E9F4EAD-2395-8453-7AB6-ACAB616A80AF}" dt="2023-04-12T12:32:13.562" v="0" actId="20577"/>
      <pc:docMkLst>
        <pc:docMk/>
      </pc:docMkLst>
      <pc:sldChg chg="modSp">
        <pc:chgData name="Jon Bilbatua" userId="S::jon.bilbatua@ecdc.europa.eu::799cd09a-c23e-42a4-a7ce-fb4603bc8cb0" providerId="AD" clId="Web-{8E9F4EAD-2395-8453-7AB6-ACAB616A80AF}" dt="2023-04-12T12:32:13.562" v="0" actId="20577"/>
        <pc:sldMkLst>
          <pc:docMk/>
          <pc:sldMk cId="4007109742" sldId="256"/>
        </pc:sldMkLst>
        <pc:spChg chg="mod">
          <ac:chgData name="Jon Bilbatua" userId="S::jon.bilbatua@ecdc.europa.eu::799cd09a-c23e-42a4-a7ce-fb4603bc8cb0" providerId="AD" clId="Web-{8E9F4EAD-2395-8453-7AB6-ACAB616A80AF}" dt="2023-04-12T12:32:13.562" v="0" actId="20577"/>
          <ac:spMkLst>
            <pc:docMk/>
            <pc:sldMk cId="4007109742" sldId="256"/>
            <ac:spMk id="6" creationId="{00000000-0000-0000-0000-000000000000}"/>
          </ac:spMkLst>
        </pc:spChg>
      </pc:sldChg>
    </pc:docChg>
  </pc:docChgLst>
  <pc:docChgLst>
    <pc:chgData name="Katerina Crawford" userId="S::katerina.crawford@ecdc.europa.eu::80663c0f-fe5c-482e-a7e0-019a3b7b2e6d" providerId="AD" clId="Web-{7C0B8B2E-123C-6B51-542A-5642709CF64F}"/>
    <pc:docChg chg="addSld modSld">
      <pc:chgData name="Katerina Crawford" userId="S::katerina.crawford@ecdc.europa.eu::80663c0f-fe5c-482e-a7e0-019a3b7b2e6d" providerId="AD" clId="Web-{7C0B8B2E-123C-6B51-542A-5642709CF64F}" dt="2023-06-02T13:02:17.065" v="50" actId="1076"/>
      <pc:docMkLst>
        <pc:docMk/>
      </pc:docMkLst>
      <pc:sldChg chg="addSp delSp modSp new">
        <pc:chgData name="Katerina Crawford" userId="S::katerina.crawford@ecdc.europa.eu::80663c0f-fe5c-482e-a7e0-019a3b7b2e6d" providerId="AD" clId="Web-{7C0B8B2E-123C-6B51-542A-5642709CF64F}" dt="2023-06-02T13:02:17.065" v="50" actId="1076"/>
        <pc:sldMkLst>
          <pc:docMk/>
          <pc:sldMk cId="659878180" sldId="260"/>
        </pc:sldMkLst>
        <pc:spChg chg="mod">
          <ac:chgData name="Katerina Crawford" userId="S::katerina.crawford@ecdc.europa.eu::80663c0f-fe5c-482e-a7e0-019a3b7b2e6d" providerId="AD" clId="Web-{7C0B8B2E-123C-6B51-542A-5642709CF64F}" dt="2023-06-02T13:00:43.374" v="32" actId="20577"/>
          <ac:spMkLst>
            <pc:docMk/>
            <pc:sldMk cId="659878180" sldId="260"/>
            <ac:spMk id="2" creationId="{A6425D11-1900-11F9-F24F-9CA5C0581624}"/>
          </ac:spMkLst>
        </pc:spChg>
        <pc:spChg chg="del">
          <ac:chgData name="Katerina Crawford" userId="S::katerina.crawford@ecdc.europa.eu::80663c0f-fe5c-482e-a7e0-019a3b7b2e6d" providerId="AD" clId="Web-{7C0B8B2E-123C-6B51-542A-5642709CF64F}" dt="2023-06-02T13:00:57.031" v="33"/>
          <ac:spMkLst>
            <pc:docMk/>
            <pc:sldMk cId="659878180" sldId="260"/>
            <ac:spMk id="3" creationId="{B3B4377A-4063-C3CF-2B2A-9B65FF145402}"/>
          </ac:spMkLst>
        </pc:spChg>
        <pc:picChg chg="add mod ord">
          <ac:chgData name="Katerina Crawford" userId="S::katerina.crawford@ecdc.europa.eu::80663c0f-fe5c-482e-a7e0-019a3b7b2e6d" providerId="AD" clId="Web-{7C0B8B2E-123C-6B51-542A-5642709CF64F}" dt="2023-06-02T13:02:17.065" v="50" actId="1076"/>
          <ac:picMkLst>
            <pc:docMk/>
            <pc:sldMk cId="659878180" sldId="260"/>
            <ac:picMk id="5" creationId="{C9C35E8A-EEE9-19F9-244B-8F26450A186C}"/>
          </ac:picMkLst>
        </pc:picChg>
      </pc:sldChg>
      <pc:sldChg chg="addSp delSp modSp new">
        <pc:chgData name="Katerina Crawford" userId="S::katerina.crawford@ecdc.europa.eu::80663c0f-fe5c-482e-a7e0-019a3b7b2e6d" providerId="AD" clId="Web-{7C0B8B2E-123C-6B51-542A-5642709CF64F}" dt="2023-06-02T13:02:09.986" v="48" actId="1076"/>
        <pc:sldMkLst>
          <pc:docMk/>
          <pc:sldMk cId="1381865732" sldId="261"/>
        </pc:sldMkLst>
        <pc:spChg chg="mod">
          <ac:chgData name="Katerina Crawford" userId="S::katerina.crawford@ecdc.europa.eu::80663c0f-fe5c-482e-a7e0-019a3b7b2e6d" providerId="AD" clId="Web-{7C0B8B2E-123C-6B51-542A-5642709CF64F}" dt="2023-06-02T13:01:30.079" v="38" actId="20577"/>
          <ac:spMkLst>
            <pc:docMk/>
            <pc:sldMk cId="1381865732" sldId="261"/>
            <ac:spMk id="2" creationId="{74546FF8-4EB8-C8C8-B8D9-7EAB17C12F3B}"/>
          </ac:spMkLst>
        </pc:spChg>
        <pc:spChg chg="del">
          <ac:chgData name="Katerina Crawford" userId="S::katerina.crawford@ecdc.europa.eu::80663c0f-fe5c-482e-a7e0-019a3b7b2e6d" providerId="AD" clId="Web-{7C0B8B2E-123C-6B51-542A-5642709CF64F}" dt="2023-06-02T13:01:40.782" v="39"/>
          <ac:spMkLst>
            <pc:docMk/>
            <pc:sldMk cId="1381865732" sldId="261"/>
            <ac:spMk id="3" creationId="{AD2D3072-EE80-5A00-2BB1-6A47D320BA84}"/>
          </ac:spMkLst>
        </pc:spChg>
        <pc:picChg chg="add mod ord">
          <ac:chgData name="Katerina Crawford" userId="S::katerina.crawford@ecdc.europa.eu::80663c0f-fe5c-482e-a7e0-019a3b7b2e6d" providerId="AD" clId="Web-{7C0B8B2E-123C-6B51-542A-5642709CF64F}" dt="2023-06-02T13:02:09.986" v="48" actId="1076"/>
          <ac:picMkLst>
            <pc:docMk/>
            <pc:sldMk cId="1381865732" sldId="261"/>
            <ac:picMk id="5" creationId="{7D380DFF-C167-65DC-02D1-C5E870B20233}"/>
          </ac:picMkLst>
        </pc:picChg>
      </pc:sldChg>
    </pc:docChg>
  </pc:docChgLst>
  <pc:docChgLst>
    <pc:chgData clId="Web-{37474544-365B-2F9B-95F4-26E382B8BDA7}"/>
    <pc:docChg chg="delSld">
      <pc:chgData name="" userId="" providerId="" clId="Web-{37474544-365B-2F9B-95F4-26E382B8BDA7}" dt="2023-01-20T11:26:44.595" v="1"/>
      <pc:docMkLst>
        <pc:docMk/>
      </pc:docMkLst>
      <pc:sldChg chg="del">
        <pc:chgData name="" userId="" providerId="" clId="Web-{37474544-365B-2F9B-95F4-26E382B8BDA7}" dt="2023-01-20T11:26:42.376" v="0"/>
        <pc:sldMkLst>
          <pc:docMk/>
          <pc:sldMk cId="262960961" sldId="274"/>
        </pc:sldMkLst>
      </pc:sldChg>
      <pc:sldChg chg="del">
        <pc:chgData name="" userId="" providerId="" clId="Web-{37474544-365B-2F9B-95F4-26E382B8BDA7}" dt="2023-01-20T11:26:44.595" v="1"/>
        <pc:sldMkLst>
          <pc:docMk/>
          <pc:sldMk cId="3273828502" sldId="275"/>
        </pc:sldMkLst>
      </pc:sldChg>
    </pc:docChg>
  </pc:docChgLst>
  <pc:docChgLst>
    <pc:chgData name="Jon Bilbatua" userId="S::jon.bilbatua@ecdc.europa.eu::799cd09a-c23e-42a4-a7ce-fb4603bc8cb0" providerId="AD" clId="Web-{068EA193-2126-C32B-22F4-62849F2D73DA}"/>
    <pc:docChg chg="modSld">
      <pc:chgData name="Jon Bilbatua" userId="S::jon.bilbatua@ecdc.europa.eu::799cd09a-c23e-42a4-a7ce-fb4603bc8cb0" providerId="AD" clId="Web-{068EA193-2126-C32B-22F4-62849F2D73DA}" dt="2022-10-12T13:12:20.203" v="4"/>
      <pc:docMkLst>
        <pc:docMk/>
      </pc:docMkLst>
      <pc:sldChg chg="modSp">
        <pc:chgData name="Jon Bilbatua" userId="S::jon.bilbatua@ecdc.europa.eu::799cd09a-c23e-42a4-a7ce-fb4603bc8cb0" providerId="AD" clId="Web-{068EA193-2126-C32B-22F4-62849F2D73DA}" dt="2022-10-12T13:11:57.781" v="0" actId="20577"/>
        <pc:sldMkLst>
          <pc:docMk/>
          <pc:sldMk cId="4007109742" sldId="256"/>
        </pc:sldMkLst>
        <pc:spChg chg="mod">
          <ac:chgData name="Jon Bilbatua" userId="S::jon.bilbatua@ecdc.europa.eu::799cd09a-c23e-42a4-a7ce-fb4603bc8cb0" providerId="AD" clId="Web-{068EA193-2126-C32B-22F4-62849F2D73DA}" dt="2022-10-12T13:11:57.781" v="0" actId="20577"/>
          <ac:spMkLst>
            <pc:docMk/>
            <pc:sldMk cId="4007109742" sldId="256"/>
            <ac:spMk id="6" creationId="{00000000-0000-0000-0000-000000000000}"/>
          </ac:spMkLst>
        </pc:spChg>
      </pc:sldChg>
      <pc:sldChg chg="addSp delSp modSp">
        <pc:chgData name="Jon Bilbatua" userId="S::jon.bilbatua@ecdc.europa.eu::799cd09a-c23e-42a4-a7ce-fb4603bc8cb0" providerId="AD" clId="Web-{068EA193-2126-C32B-22F4-62849F2D73DA}" dt="2022-10-12T13:12:20.203" v="4"/>
        <pc:sldMkLst>
          <pc:docMk/>
          <pc:sldMk cId="95566152" sldId="352"/>
        </pc:sldMkLst>
        <pc:spChg chg="add del">
          <ac:chgData name="Jon Bilbatua" userId="S::jon.bilbatua@ecdc.europa.eu::799cd09a-c23e-42a4-a7ce-fb4603bc8cb0" providerId="AD" clId="Web-{068EA193-2126-C32B-22F4-62849F2D73DA}" dt="2022-10-12T13:12:17.406" v="3"/>
          <ac:spMkLst>
            <pc:docMk/>
            <pc:sldMk cId="95566152" sldId="352"/>
            <ac:spMk id="4" creationId="{A2235D29-C562-024D-36D5-1BFD13278794}"/>
          </ac:spMkLst>
        </pc:spChg>
        <pc:spChg chg="add del mod">
          <ac:chgData name="Jon Bilbatua" userId="S::jon.bilbatua@ecdc.europa.eu::799cd09a-c23e-42a4-a7ce-fb4603bc8cb0" providerId="AD" clId="Web-{068EA193-2126-C32B-22F4-62849F2D73DA}" dt="2022-10-12T13:12:17.406" v="3"/>
          <ac:spMkLst>
            <pc:docMk/>
            <pc:sldMk cId="95566152" sldId="352"/>
            <ac:spMk id="6" creationId="{4F7D5018-4631-E891-BDBC-38E2A241781A}"/>
          </ac:spMkLst>
        </pc:spChg>
        <pc:picChg chg="add del">
          <ac:chgData name="Jon Bilbatua" userId="S::jon.bilbatua@ecdc.europa.eu::799cd09a-c23e-42a4-a7ce-fb4603bc8cb0" providerId="AD" clId="Web-{068EA193-2126-C32B-22F4-62849F2D73DA}" dt="2022-10-12T13:12:20.203" v="4"/>
          <ac:picMkLst>
            <pc:docMk/>
            <pc:sldMk cId="95566152" sldId="352"/>
            <ac:picMk id="3" creationId="{6C133789-21CF-2BBC-A069-D047DD4C1571}"/>
          </ac:picMkLst>
        </pc:picChg>
      </pc:sldChg>
    </pc:docChg>
  </pc:docChgLst>
  <pc:docChgLst>
    <pc:chgData name="Laura Espinosa" userId="S::laura.espinosa@ecdc.europa.eu::aa594515-41af-4434-a66c-8acf261628e2" providerId="AD" clId="Web-{04850DEC-3336-2178-A5AC-20632C3CAA99}"/>
    <pc:docChg chg="delSld">
      <pc:chgData name="Laura Espinosa" userId="S::laura.espinosa@ecdc.europa.eu::aa594515-41af-4434-a66c-8acf261628e2" providerId="AD" clId="Web-{04850DEC-3336-2178-A5AC-20632C3CAA99}" dt="2023-08-09T17:42:38.124" v="0"/>
      <pc:docMkLst>
        <pc:docMk/>
      </pc:docMkLst>
      <pc:sldChg chg="del">
        <pc:chgData name="Laura Espinosa" userId="S::laura.espinosa@ecdc.europa.eu::aa594515-41af-4434-a66c-8acf261628e2" providerId="AD" clId="Web-{04850DEC-3336-2178-A5AC-20632C3CAA99}" dt="2023-08-09T17:42:38.124" v="0"/>
        <pc:sldMkLst>
          <pc:docMk/>
          <pc:sldMk cId="359704292" sldId="257"/>
        </pc:sldMkLst>
      </pc:sldChg>
    </pc:docChg>
  </pc:docChgLst>
  <pc:docChgLst>
    <pc:chgData name="Natalia Rachwal" userId="20c74899-4840-4906-8748-70078777e746" providerId="ADAL" clId="{A2E1521A-2FB7-4C55-B9F5-8D56D2A168E4}"/>
    <pc:docChg chg="addSld modSld">
      <pc:chgData name="Natalia Rachwal" userId="20c74899-4840-4906-8748-70078777e746" providerId="ADAL" clId="{A2E1521A-2FB7-4C55-B9F5-8D56D2A168E4}" dt="2022-10-21T13:32:46.558" v="21" actId="1076"/>
      <pc:docMkLst>
        <pc:docMk/>
      </pc:docMkLst>
      <pc:sldChg chg="addSp delSp modSp new mod">
        <pc:chgData name="Natalia Rachwal" userId="20c74899-4840-4906-8748-70078777e746" providerId="ADAL" clId="{A2E1521A-2FB7-4C55-B9F5-8D56D2A168E4}" dt="2022-10-21T13:32:46.558" v="21" actId="1076"/>
        <pc:sldMkLst>
          <pc:docMk/>
          <pc:sldMk cId="94000536" sldId="356"/>
        </pc:sldMkLst>
        <pc:spChg chg="mod">
          <ac:chgData name="Natalia Rachwal" userId="20c74899-4840-4906-8748-70078777e746" providerId="ADAL" clId="{A2E1521A-2FB7-4C55-B9F5-8D56D2A168E4}" dt="2022-10-21T13:32:17.770" v="19" actId="20577"/>
          <ac:spMkLst>
            <pc:docMk/>
            <pc:sldMk cId="94000536" sldId="356"/>
            <ac:spMk id="2" creationId="{44406397-B36D-A7DE-C708-5F5999471D75}"/>
          </ac:spMkLst>
        </pc:spChg>
        <pc:spChg chg="del">
          <ac:chgData name="Natalia Rachwal" userId="20c74899-4840-4906-8748-70078777e746" providerId="ADAL" clId="{A2E1521A-2FB7-4C55-B9F5-8D56D2A168E4}" dt="2022-10-21T13:32:28.010" v="20"/>
          <ac:spMkLst>
            <pc:docMk/>
            <pc:sldMk cId="94000536" sldId="356"/>
            <ac:spMk id="3" creationId="{21758DD9-79DA-470C-4510-09F4CE2134EC}"/>
          </ac:spMkLst>
        </pc:spChg>
        <pc:picChg chg="add mod">
          <ac:chgData name="Natalia Rachwal" userId="20c74899-4840-4906-8748-70078777e746" providerId="ADAL" clId="{A2E1521A-2FB7-4C55-B9F5-8D56D2A168E4}" dt="2022-10-21T13:32:46.558" v="21" actId="1076"/>
          <ac:picMkLst>
            <pc:docMk/>
            <pc:sldMk cId="94000536" sldId="356"/>
            <ac:picMk id="5" creationId="{54D7EE26-8690-8D48-4449-5EBE17BC2BDE}"/>
          </ac:picMkLst>
        </pc:picChg>
      </pc:sldChg>
    </pc:docChg>
  </pc:docChgLst>
  <pc:docChgLst>
    <pc:chgData name="Laura Espinosa" userId="aa594515-41af-4434-a66c-8acf261628e2" providerId="ADAL" clId="{F46C678A-61C1-4A4C-A113-0849D2AFB75A}"/>
    <pc:docChg chg="custSel addSld delSld modSld">
      <pc:chgData name="Laura Espinosa" userId="aa594515-41af-4434-a66c-8acf261628e2" providerId="ADAL" clId="{F46C678A-61C1-4A4C-A113-0849D2AFB75A}" dt="2023-09-08T09:39:01.983" v="75" actId="6549"/>
      <pc:docMkLst>
        <pc:docMk/>
      </pc:docMkLst>
      <pc:sldChg chg="del">
        <pc:chgData name="Laura Espinosa" userId="aa594515-41af-4434-a66c-8acf261628e2" providerId="ADAL" clId="{F46C678A-61C1-4A4C-A113-0849D2AFB75A}" dt="2023-09-08T09:26:20.953" v="1" actId="47"/>
        <pc:sldMkLst>
          <pc:docMk/>
          <pc:sldMk cId="3333681925" sldId="259"/>
        </pc:sldMkLst>
      </pc:sldChg>
      <pc:sldChg chg="addSp delSp modSp add mod">
        <pc:chgData name="Laura Espinosa" userId="aa594515-41af-4434-a66c-8acf261628e2" providerId="ADAL" clId="{F46C678A-61C1-4A4C-A113-0849D2AFB75A}" dt="2023-09-08T09:29:37.053" v="43" actId="1076"/>
        <pc:sldMkLst>
          <pc:docMk/>
          <pc:sldMk cId="1612431609" sldId="276"/>
        </pc:sldMkLst>
        <pc:spChg chg="mod">
          <ac:chgData name="Laura Espinosa" userId="aa594515-41af-4434-a66c-8acf261628e2" providerId="ADAL" clId="{F46C678A-61C1-4A4C-A113-0849D2AFB75A}" dt="2023-09-08T09:28:49.944" v="9" actId="27636"/>
          <ac:spMkLst>
            <pc:docMk/>
            <pc:sldMk cId="1612431609" sldId="276"/>
            <ac:spMk id="2" creationId="{AA5884DE-67B1-1A88-78D5-F314BD68954B}"/>
          </ac:spMkLst>
        </pc:spChg>
        <pc:picChg chg="del">
          <ac:chgData name="Laura Espinosa" userId="aa594515-41af-4434-a66c-8acf261628e2" providerId="ADAL" clId="{F46C678A-61C1-4A4C-A113-0849D2AFB75A}" dt="2023-09-08T09:29:16.786" v="38" actId="478"/>
          <ac:picMkLst>
            <pc:docMk/>
            <pc:sldMk cId="1612431609" sldId="276"/>
            <ac:picMk id="5" creationId="{80C8F25B-572D-13F2-5447-2F4AED7B3677}"/>
          </ac:picMkLst>
        </pc:picChg>
        <pc:picChg chg="add mod">
          <ac:chgData name="Laura Espinosa" userId="aa594515-41af-4434-a66c-8acf261628e2" providerId="ADAL" clId="{F46C678A-61C1-4A4C-A113-0849D2AFB75A}" dt="2023-09-08T09:29:37.053" v="43" actId="1076"/>
          <ac:picMkLst>
            <pc:docMk/>
            <pc:sldMk cId="1612431609" sldId="276"/>
            <ac:picMk id="6" creationId="{0398F9A8-4284-D288-0BC3-183FC4CFA507}"/>
          </ac:picMkLst>
        </pc:picChg>
      </pc:sldChg>
      <pc:sldChg chg="addSp delSp modSp add mod">
        <pc:chgData name="Laura Espinosa" userId="aa594515-41af-4434-a66c-8acf261628e2" providerId="ADAL" clId="{F46C678A-61C1-4A4C-A113-0849D2AFB75A}" dt="2023-09-08T09:38:32.247" v="68" actId="1038"/>
        <pc:sldMkLst>
          <pc:docMk/>
          <pc:sldMk cId="2088631920" sldId="279"/>
        </pc:sldMkLst>
        <pc:spChg chg="mod">
          <ac:chgData name="Laura Espinosa" userId="aa594515-41af-4434-a66c-8acf261628e2" providerId="ADAL" clId="{F46C678A-61C1-4A4C-A113-0849D2AFB75A}" dt="2023-09-08T09:29:07.449" v="31" actId="20577"/>
          <ac:spMkLst>
            <pc:docMk/>
            <pc:sldMk cId="2088631920" sldId="279"/>
            <ac:spMk id="2" creationId="{AACADFB6-9E3B-4E54-A8AE-046A2C3193C6}"/>
          </ac:spMkLst>
        </pc:spChg>
        <pc:picChg chg="del">
          <ac:chgData name="Laura Espinosa" userId="aa594515-41af-4434-a66c-8acf261628e2" providerId="ADAL" clId="{F46C678A-61C1-4A4C-A113-0849D2AFB75A}" dt="2023-09-08T09:35:02.895" v="50" actId="478"/>
          <ac:picMkLst>
            <pc:docMk/>
            <pc:sldMk cId="2088631920" sldId="279"/>
            <ac:picMk id="5" creationId="{498433D9-B592-B424-3644-1484AB846A7A}"/>
          </ac:picMkLst>
        </pc:picChg>
        <pc:picChg chg="add mod">
          <ac:chgData name="Laura Espinosa" userId="aa594515-41af-4434-a66c-8acf261628e2" providerId="ADAL" clId="{F46C678A-61C1-4A4C-A113-0849D2AFB75A}" dt="2023-09-08T09:38:32.247" v="68" actId="1038"/>
          <ac:picMkLst>
            <pc:docMk/>
            <pc:sldMk cId="2088631920" sldId="279"/>
            <ac:picMk id="6" creationId="{6B46C372-1B2C-4F17-777F-540E8E177513}"/>
          </ac:picMkLst>
        </pc:picChg>
      </pc:sldChg>
      <pc:sldChg chg="addSp delSp modSp add mod">
        <pc:chgData name="Laura Espinosa" userId="aa594515-41af-4434-a66c-8acf261628e2" providerId="ADAL" clId="{F46C678A-61C1-4A4C-A113-0849D2AFB75A}" dt="2023-09-08T09:38:50.599" v="74" actId="1076"/>
        <pc:sldMkLst>
          <pc:docMk/>
          <pc:sldMk cId="1327062939" sldId="280"/>
        </pc:sldMkLst>
        <pc:spChg chg="mod">
          <ac:chgData name="Laura Espinosa" userId="aa594515-41af-4434-a66c-8acf261628e2" providerId="ADAL" clId="{F46C678A-61C1-4A4C-A113-0849D2AFB75A}" dt="2023-09-08T09:29:12.377" v="37" actId="20577"/>
          <ac:spMkLst>
            <pc:docMk/>
            <pc:sldMk cId="1327062939" sldId="280"/>
            <ac:spMk id="2" creationId="{8481F693-590A-2559-FA34-774FBF229BD5}"/>
          </ac:spMkLst>
        </pc:spChg>
        <pc:picChg chg="del">
          <ac:chgData name="Laura Espinosa" userId="aa594515-41af-4434-a66c-8acf261628e2" providerId="ADAL" clId="{F46C678A-61C1-4A4C-A113-0849D2AFB75A}" dt="2023-09-08T09:38:35.592" v="69" actId="478"/>
          <ac:picMkLst>
            <pc:docMk/>
            <pc:sldMk cId="1327062939" sldId="280"/>
            <ac:picMk id="5" creationId="{ED94CF0C-5BF3-59AF-52F1-24EA628D5B52}"/>
          </ac:picMkLst>
        </pc:picChg>
        <pc:picChg chg="add mod">
          <ac:chgData name="Laura Espinosa" userId="aa594515-41af-4434-a66c-8acf261628e2" providerId="ADAL" clId="{F46C678A-61C1-4A4C-A113-0849D2AFB75A}" dt="2023-09-08T09:38:50.599" v="74" actId="1076"/>
          <ac:picMkLst>
            <pc:docMk/>
            <pc:sldMk cId="1327062939" sldId="280"/>
            <ac:picMk id="6" creationId="{6F0910C8-0F25-0CE4-7E89-89556FD51F20}"/>
          </ac:picMkLst>
        </pc:picChg>
      </pc:sldChg>
      <pc:sldChg chg="addSp delSp modSp add mod">
        <pc:chgData name="Laura Espinosa" userId="aa594515-41af-4434-a66c-8acf261628e2" providerId="ADAL" clId="{F46C678A-61C1-4A4C-A113-0849D2AFB75A}" dt="2023-09-08T09:39:01.983" v="75" actId="6549"/>
        <pc:sldMkLst>
          <pc:docMk/>
          <pc:sldMk cId="3615542793" sldId="363"/>
        </pc:sldMkLst>
        <pc:spChg chg="mod">
          <ac:chgData name="Laura Espinosa" userId="aa594515-41af-4434-a66c-8acf261628e2" providerId="ADAL" clId="{F46C678A-61C1-4A4C-A113-0849D2AFB75A}" dt="2023-09-08T09:39:01.983" v="75" actId="6549"/>
          <ac:spMkLst>
            <pc:docMk/>
            <pc:sldMk cId="3615542793" sldId="363"/>
            <ac:spMk id="4" creationId="{A2235D29-C562-024D-36D5-1BFD13278794}"/>
          </ac:spMkLst>
        </pc:spChg>
        <pc:picChg chg="add mod">
          <ac:chgData name="Laura Espinosa" userId="aa594515-41af-4434-a66c-8acf261628e2" providerId="ADAL" clId="{F46C678A-61C1-4A4C-A113-0849D2AFB75A}" dt="2023-09-08T09:35:00.133" v="49" actId="1076"/>
          <ac:picMkLst>
            <pc:docMk/>
            <pc:sldMk cId="3615542793" sldId="363"/>
            <ac:picMk id="3" creationId="{51E33237-9CE6-E9D1-CD02-C989AF8BCDA5}"/>
          </ac:picMkLst>
        </pc:picChg>
        <pc:picChg chg="del">
          <ac:chgData name="Laura Espinosa" userId="aa594515-41af-4434-a66c-8acf261628e2" providerId="ADAL" clId="{F46C678A-61C1-4A4C-A113-0849D2AFB75A}" dt="2023-09-08T09:34:32.572" v="44" actId="478"/>
          <ac:picMkLst>
            <pc:docMk/>
            <pc:sldMk cId="3615542793" sldId="363"/>
            <ac:picMk id="6" creationId="{679E8669-98ED-7BC3-2C85-5E79D165AA18}"/>
          </ac:picMkLst>
        </pc:picChg>
      </pc:sldChg>
    </pc:docChg>
  </pc:docChgLst>
  <pc:docChgLst>
    <pc:chgData name="Grazina Mirinaviciute" userId="badb3164-3f3f-4e72-ad8c-955371e463db" providerId="ADAL" clId="{783925E4-29FE-4479-AF2F-650B263AA4BE}"/>
    <pc:docChg chg="custSel addSld modSld">
      <pc:chgData name="Grazina Mirinaviciute" userId="badb3164-3f3f-4e72-ad8c-955371e463db" providerId="ADAL" clId="{783925E4-29FE-4479-AF2F-650B263AA4BE}" dt="2023-06-02T10:19:28.029" v="26" actId="404"/>
      <pc:docMkLst>
        <pc:docMk/>
      </pc:docMkLst>
      <pc:sldChg chg="addSp delSp modSp new mod">
        <pc:chgData name="Grazina Mirinaviciute" userId="badb3164-3f3f-4e72-ad8c-955371e463db" providerId="ADAL" clId="{783925E4-29FE-4479-AF2F-650B263AA4BE}" dt="2023-06-02T10:19:28.029" v="26" actId="404"/>
        <pc:sldMkLst>
          <pc:docMk/>
          <pc:sldMk cId="3413029307" sldId="259"/>
        </pc:sldMkLst>
        <pc:spChg chg="mod">
          <ac:chgData name="Grazina Mirinaviciute" userId="badb3164-3f3f-4e72-ad8c-955371e463db" providerId="ADAL" clId="{783925E4-29FE-4479-AF2F-650B263AA4BE}" dt="2023-06-02T10:19:28.029" v="26" actId="404"/>
          <ac:spMkLst>
            <pc:docMk/>
            <pc:sldMk cId="3413029307" sldId="259"/>
            <ac:spMk id="2" creationId="{1AE5DBD0-F575-3376-4C3F-9146528257A6}"/>
          </ac:spMkLst>
        </pc:spChg>
        <pc:spChg chg="del">
          <ac:chgData name="Grazina Mirinaviciute" userId="badb3164-3f3f-4e72-ad8c-955371e463db" providerId="ADAL" clId="{783925E4-29FE-4479-AF2F-650B263AA4BE}" dt="2023-06-02T10:17:59.087" v="1"/>
          <ac:spMkLst>
            <pc:docMk/>
            <pc:sldMk cId="3413029307" sldId="259"/>
            <ac:spMk id="3" creationId="{AB445DD0-D915-A519-E552-25FDFDAEB3AE}"/>
          </ac:spMkLst>
        </pc:spChg>
        <pc:spChg chg="add mod">
          <ac:chgData name="Grazina Mirinaviciute" userId="badb3164-3f3f-4e72-ad8c-955371e463db" providerId="ADAL" clId="{783925E4-29FE-4479-AF2F-650B263AA4BE}" dt="2023-06-02T10:18:34.826" v="18" actId="404"/>
          <ac:spMkLst>
            <pc:docMk/>
            <pc:sldMk cId="3413029307" sldId="259"/>
            <ac:spMk id="7" creationId="{118869DC-49F5-E449-F975-D5F558148544}"/>
          </ac:spMkLst>
        </pc:spChg>
        <pc:picChg chg="add mod modCrop">
          <ac:chgData name="Grazina Mirinaviciute" userId="badb3164-3f3f-4e72-ad8c-955371e463db" providerId="ADAL" clId="{783925E4-29FE-4479-AF2F-650B263AA4BE}" dt="2023-06-02T10:19:23.525" v="25" actId="1076"/>
          <ac:picMkLst>
            <pc:docMk/>
            <pc:sldMk cId="3413029307" sldId="259"/>
            <ac:picMk id="5" creationId="{3261610E-BBEA-AC8E-A990-4590801E336A}"/>
          </ac:picMkLst>
        </pc:picChg>
      </pc:sldChg>
    </pc:docChg>
  </pc:docChgLst>
  <pc:docChgLst>
    <pc:chgData name="Grazina Mirinaviciute" userId="badb3164-3f3f-4e72-ad8c-955371e463db" providerId="ADAL" clId="{E289DD70-EB67-4788-AE0D-A46DA0062878}"/>
    <pc:docChg chg="undo custSel modSld">
      <pc:chgData name="Grazina Mirinaviciute" userId="badb3164-3f3f-4e72-ad8c-955371e463db" providerId="ADAL" clId="{E289DD70-EB67-4788-AE0D-A46DA0062878}" dt="2023-02-02T21:07:43.398" v="86" actId="404"/>
      <pc:docMkLst>
        <pc:docMk/>
      </pc:docMkLst>
      <pc:sldChg chg="addSp delSp modSp mod">
        <pc:chgData name="Grazina Mirinaviciute" userId="badb3164-3f3f-4e72-ad8c-955371e463db" providerId="ADAL" clId="{E289DD70-EB67-4788-AE0D-A46DA0062878}" dt="2023-02-02T21:07:11.789" v="72" actId="404"/>
        <pc:sldMkLst>
          <pc:docMk/>
          <pc:sldMk cId="1921904157" sldId="280"/>
        </pc:sldMkLst>
        <pc:spChg chg="mod">
          <ac:chgData name="Grazina Mirinaviciute" userId="badb3164-3f3f-4e72-ad8c-955371e463db" providerId="ADAL" clId="{E289DD70-EB67-4788-AE0D-A46DA0062878}" dt="2023-02-02T21:07:11.789" v="72" actId="404"/>
          <ac:spMkLst>
            <pc:docMk/>
            <pc:sldMk cId="1921904157" sldId="280"/>
            <ac:spMk id="2" creationId="{17550A4D-69EF-05FC-8E2B-0322CF3D3AF4}"/>
          </ac:spMkLst>
        </pc:spChg>
        <pc:spChg chg="del">
          <ac:chgData name="Grazina Mirinaviciute" userId="badb3164-3f3f-4e72-ad8c-955371e463db" providerId="ADAL" clId="{E289DD70-EB67-4788-AE0D-A46DA0062878}" dt="2023-02-02T21:02:10.229" v="0" actId="478"/>
          <ac:spMkLst>
            <pc:docMk/>
            <pc:sldMk cId="1921904157" sldId="280"/>
            <ac:spMk id="3" creationId="{EAA098E6-A723-689E-B05A-1BA3EF25FD50}"/>
          </ac:spMkLst>
        </pc:spChg>
        <pc:picChg chg="add mod">
          <ac:chgData name="Grazina Mirinaviciute" userId="badb3164-3f3f-4e72-ad8c-955371e463db" providerId="ADAL" clId="{E289DD70-EB67-4788-AE0D-A46DA0062878}" dt="2023-02-02T21:02:25.476" v="6" actId="1076"/>
          <ac:picMkLst>
            <pc:docMk/>
            <pc:sldMk cId="1921904157" sldId="280"/>
            <ac:picMk id="5" creationId="{2F9CB502-BF54-7DD0-3C98-DEC7152539FF}"/>
          </ac:picMkLst>
        </pc:picChg>
      </pc:sldChg>
      <pc:sldChg chg="addSp delSp modSp mod">
        <pc:chgData name="Grazina Mirinaviciute" userId="badb3164-3f3f-4e72-ad8c-955371e463db" providerId="ADAL" clId="{E289DD70-EB67-4788-AE0D-A46DA0062878}" dt="2023-02-02T21:07:31.393" v="84" actId="20577"/>
        <pc:sldMkLst>
          <pc:docMk/>
          <pc:sldMk cId="3976622138" sldId="281"/>
        </pc:sldMkLst>
        <pc:spChg chg="mod">
          <ac:chgData name="Grazina Mirinaviciute" userId="badb3164-3f3f-4e72-ad8c-955371e463db" providerId="ADAL" clId="{E289DD70-EB67-4788-AE0D-A46DA0062878}" dt="2023-02-02T21:07:31.393" v="84" actId="20577"/>
          <ac:spMkLst>
            <pc:docMk/>
            <pc:sldMk cId="3976622138" sldId="281"/>
            <ac:spMk id="2" creationId="{ED6D1E6B-2680-04EB-4A39-77F2FE1E25D4}"/>
          </ac:spMkLst>
        </pc:spChg>
        <pc:spChg chg="del">
          <ac:chgData name="Grazina Mirinaviciute" userId="badb3164-3f3f-4e72-ad8c-955371e463db" providerId="ADAL" clId="{E289DD70-EB67-4788-AE0D-A46DA0062878}" dt="2023-02-02T21:03:01.123" v="23" actId="478"/>
          <ac:spMkLst>
            <pc:docMk/>
            <pc:sldMk cId="3976622138" sldId="281"/>
            <ac:spMk id="3" creationId="{D5D2D523-6E2C-CF26-9C56-7AAF00833531}"/>
          </ac:spMkLst>
        </pc:spChg>
        <pc:picChg chg="add mod">
          <ac:chgData name="Grazina Mirinaviciute" userId="badb3164-3f3f-4e72-ad8c-955371e463db" providerId="ADAL" clId="{E289DD70-EB67-4788-AE0D-A46DA0062878}" dt="2023-02-02T21:03:09.485" v="27" actId="1076"/>
          <ac:picMkLst>
            <pc:docMk/>
            <pc:sldMk cId="3976622138" sldId="281"/>
            <ac:picMk id="5" creationId="{0BD29BFA-DDD9-48DB-0712-80499A6759C5}"/>
          </ac:picMkLst>
        </pc:picChg>
      </pc:sldChg>
      <pc:sldChg chg="addSp delSp modSp mod">
        <pc:chgData name="Grazina Mirinaviciute" userId="badb3164-3f3f-4e72-ad8c-955371e463db" providerId="ADAL" clId="{E289DD70-EB67-4788-AE0D-A46DA0062878}" dt="2023-02-02T21:07:39.143" v="85" actId="404"/>
        <pc:sldMkLst>
          <pc:docMk/>
          <pc:sldMk cId="2035603406" sldId="282"/>
        </pc:sldMkLst>
        <pc:spChg chg="mod">
          <ac:chgData name="Grazina Mirinaviciute" userId="badb3164-3f3f-4e72-ad8c-955371e463db" providerId="ADAL" clId="{E289DD70-EB67-4788-AE0D-A46DA0062878}" dt="2023-02-02T21:07:39.143" v="85" actId="404"/>
          <ac:spMkLst>
            <pc:docMk/>
            <pc:sldMk cId="2035603406" sldId="282"/>
            <ac:spMk id="2" creationId="{0DDE1190-D1F8-8274-7A9A-AF0ABD3BF247}"/>
          </ac:spMkLst>
        </pc:spChg>
        <pc:spChg chg="del">
          <ac:chgData name="Grazina Mirinaviciute" userId="badb3164-3f3f-4e72-ad8c-955371e463db" providerId="ADAL" clId="{E289DD70-EB67-4788-AE0D-A46DA0062878}" dt="2023-02-02T21:03:19.905" v="28"/>
          <ac:spMkLst>
            <pc:docMk/>
            <pc:sldMk cId="2035603406" sldId="282"/>
            <ac:spMk id="3" creationId="{3F6D4A9A-50D9-3E61-B011-12D69F5D6339}"/>
          </ac:spMkLst>
        </pc:spChg>
        <pc:picChg chg="add mod">
          <ac:chgData name="Grazina Mirinaviciute" userId="badb3164-3f3f-4e72-ad8c-955371e463db" providerId="ADAL" clId="{E289DD70-EB67-4788-AE0D-A46DA0062878}" dt="2023-02-02T21:03:31.867" v="33" actId="1076"/>
          <ac:picMkLst>
            <pc:docMk/>
            <pc:sldMk cId="2035603406" sldId="282"/>
            <ac:picMk id="5" creationId="{E1599321-99BB-D2BD-762D-342293C6D32B}"/>
          </ac:picMkLst>
        </pc:picChg>
      </pc:sldChg>
      <pc:sldChg chg="addSp delSp modSp mod">
        <pc:chgData name="Grazina Mirinaviciute" userId="badb3164-3f3f-4e72-ad8c-955371e463db" providerId="ADAL" clId="{E289DD70-EB67-4788-AE0D-A46DA0062878}" dt="2023-02-02T21:07:43.398" v="86" actId="404"/>
        <pc:sldMkLst>
          <pc:docMk/>
          <pc:sldMk cId="567574050" sldId="283"/>
        </pc:sldMkLst>
        <pc:spChg chg="mod">
          <ac:chgData name="Grazina Mirinaviciute" userId="badb3164-3f3f-4e72-ad8c-955371e463db" providerId="ADAL" clId="{E289DD70-EB67-4788-AE0D-A46DA0062878}" dt="2023-02-02T21:07:43.398" v="86" actId="404"/>
          <ac:spMkLst>
            <pc:docMk/>
            <pc:sldMk cId="567574050" sldId="283"/>
            <ac:spMk id="2" creationId="{6D940F7A-5D56-085B-0645-3A6110BE5E7A}"/>
          </ac:spMkLst>
        </pc:spChg>
        <pc:spChg chg="add del">
          <ac:chgData name="Grazina Mirinaviciute" userId="badb3164-3f3f-4e72-ad8c-955371e463db" providerId="ADAL" clId="{E289DD70-EB67-4788-AE0D-A46DA0062878}" dt="2023-02-02T21:05:19.604" v="42"/>
          <ac:spMkLst>
            <pc:docMk/>
            <pc:sldMk cId="567574050" sldId="283"/>
            <ac:spMk id="3" creationId="{D2A16AB8-95CF-3524-4CCF-4CF1BC06C436}"/>
          </ac:spMkLst>
        </pc:spChg>
        <pc:picChg chg="add del mod">
          <ac:chgData name="Grazina Mirinaviciute" userId="badb3164-3f3f-4e72-ad8c-955371e463db" providerId="ADAL" clId="{E289DD70-EB67-4788-AE0D-A46DA0062878}" dt="2023-02-02T21:05:19.542" v="41"/>
          <ac:picMkLst>
            <pc:docMk/>
            <pc:sldMk cId="567574050" sldId="283"/>
            <ac:picMk id="1025" creationId="{D3FAC80D-8C18-B67E-CD5B-CFF29F381F6F}"/>
          </ac:picMkLst>
        </pc:picChg>
        <pc:picChg chg="add mod">
          <ac:chgData name="Grazina Mirinaviciute" userId="badb3164-3f3f-4e72-ad8c-955371e463db" providerId="ADAL" clId="{E289DD70-EB67-4788-AE0D-A46DA0062878}" dt="2023-02-02T21:05:49.508" v="47" actId="1076"/>
          <ac:picMkLst>
            <pc:docMk/>
            <pc:sldMk cId="567574050" sldId="283"/>
            <ac:picMk id="1026" creationId="{0D6E6DE4-2499-92DB-1B74-1819F8858A55}"/>
          </ac:picMkLst>
        </pc:picChg>
      </pc:sldChg>
    </pc:docChg>
  </pc:docChgLst>
  <pc:docChgLst>
    <pc:chgData name="Giulia Perego" userId="S::giulia.perego@ecdc.europa.eu::9fe64e90-3b8b-4aef-a0dd-c946dcd93917" providerId="AD" clId="Web-{37F856B3-0D9D-7132-F2FF-708FDA86D41B}"/>
    <pc:docChg chg="addSld modSld">
      <pc:chgData name="Giulia Perego" userId="S::giulia.perego@ecdc.europa.eu::9fe64e90-3b8b-4aef-a0dd-c946dcd93917" providerId="AD" clId="Web-{37F856B3-0D9D-7132-F2FF-708FDA86D41B}" dt="2023-08-16T11:57:15.717" v="1"/>
      <pc:docMkLst>
        <pc:docMk/>
      </pc:docMkLst>
      <pc:sldChg chg="modSp">
        <pc:chgData name="Giulia Perego" userId="S::giulia.perego@ecdc.europa.eu::9fe64e90-3b8b-4aef-a0dd-c946dcd93917" providerId="AD" clId="Web-{37F856B3-0D9D-7132-F2FF-708FDA86D41B}" dt="2023-08-16T11:57:12.248" v="0" actId="20577"/>
        <pc:sldMkLst>
          <pc:docMk/>
          <pc:sldMk cId="4007109742" sldId="256"/>
        </pc:sldMkLst>
        <pc:spChg chg="mod">
          <ac:chgData name="Giulia Perego" userId="S::giulia.perego@ecdc.europa.eu::9fe64e90-3b8b-4aef-a0dd-c946dcd93917" providerId="AD" clId="Web-{37F856B3-0D9D-7132-F2FF-708FDA86D41B}" dt="2023-08-16T11:57:12.248" v="0" actId="20577"/>
          <ac:spMkLst>
            <pc:docMk/>
            <pc:sldMk cId="4007109742" sldId="256"/>
            <ac:spMk id="6" creationId="{00000000-0000-0000-0000-000000000000}"/>
          </ac:spMkLst>
        </pc:spChg>
      </pc:sldChg>
      <pc:sldChg chg="new">
        <pc:chgData name="Giulia Perego" userId="S::giulia.perego@ecdc.europa.eu::9fe64e90-3b8b-4aef-a0dd-c946dcd93917" providerId="AD" clId="Web-{37F856B3-0D9D-7132-F2FF-708FDA86D41B}" dt="2023-08-16T11:57:15.717" v="1"/>
        <pc:sldMkLst>
          <pc:docMk/>
          <pc:sldMk cId="2138889329" sldId="257"/>
        </pc:sldMkLst>
      </pc:sldChg>
    </pc:docChg>
  </pc:docChgLst>
  <pc:docChgLst>
    <pc:chgData name="Juliana Reyes" userId="S::juliana.reyes@ecdc.europa.eu::5929c9c2-bce6-4d5d-8950-9b8a219e1737" providerId="AD" clId="Web-{282A3B68-D65B-2D48-58B9-C323E82E4D57}"/>
    <pc:docChg chg="delSld">
      <pc:chgData name="Juliana Reyes" userId="S::juliana.reyes@ecdc.europa.eu::5929c9c2-bce6-4d5d-8950-9b8a219e1737" providerId="AD" clId="Web-{282A3B68-D65B-2D48-58B9-C323E82E4D57}" dt="2022-11-04T11:58:42.139" v="1"/>
      <pc:docMkLst>
        <pc:docMk/>
      </pc:docMkLst>
      <pc:sldChg chg="del">
        <pc:chgData name="Juliana Reyes" userId="S::juliana.reyes@ecdc.europa.eu::5929c9c2-bce6-4d5d-8950-9b8a219e1737" providerId="AD" clId="Web-{282A3B68-D65B-2D48-58B9-C323E82E4D57}" dt="2022-11-04T11:58:42.139" v="1"/>
        <pc:sldMkLst>
          <pc:docMk/>
          <pc:sldMk cId="3653920912" sldId="354"/>
        </pc:sldMkLst>
      </pc:sldChg>
      <pc:sldChg chg="del">
        <pc:chgData name="Juliana Reyes" userId="S::juliana.reyes@ecdc.europa.eu::5929c9c2-bce6-4d5d-8950-9b8a219e1737" providerId="AD" clId="Web-{282A3B68-D65B-2D48-58B9-C323E82E4D57}" dt="2022-11-04T11:58:42.139" v="0"/>
        <pc:sldMkLst>
          <pc:docMk/>
          <pc:sldMk cId="3340345311" sldId="355"/>
        </pc:sldMkLst>
      </pc:sldChg>
    </pc:docChg>
  </pc:docChgLst>
  <pc:docChgLst>
    <pc:chgData name="Xanthi Andrianou" userId="S::xanthi.andrianou@ecdc.europa.eu::deb2606c-0fde-4d20-b6c2-0c513d7432e1" providerId="AD" clId="Web-{9A4ABEF7-4693-17B1-1979-87125A03EFC7}"/>
    <pc:docChg chg="modSld">
      <pc:chgData name="Xanthi Andrianou" userId="S::xanthi.andrianou@ecdc.europa.eu::deb2606c-0fde-4d20-b6c2-0c513d7432e1" providerId="AD" clId="Web-{9A4ABEF7-4693-17B1-1979-87125A03EFC7}" dt="2022-10-07T07:01:14.502" v="3" actId="20577"/>
      <pc:docMkLst>
        <pc:docMk/>
      </pc:docMkLst>
      <pc:sldChg chg="modSp">
        <pc:chgData name="Xanthi Andrianou" userId="S::xanthi.andrianou@ecdc.europa.eu::deb2606c-0fde-4d20-b6c2-0c513d7432e1" providerId="AD" clId="Web-{9A4ABEF7-4693-17B1-1979-87125A03EFC7}" dt="2022-10-07T07:01:14.502" v="3" actId="20577"/>
        <pc:sldMkLst>
          <pc:docMk/>
          <pc:sldMk cId="4007109742" sldId="256"/>
        </pc:sldMkLst>
        <pc:spChg chg="mod">
          <ac:chgData name="Xanthi Andrianou" userId="S::xanthi.andrianou@ecdc.europa.eu::deb2606c-0fde-4d20-b6c2-0c513d7432e1" providerId="AD" clId="Web-{9A4ABEF7-4693-17B1-1979-87125A03EFC7}" dt="2022-10-07T07:01:14.502" v="3" actId="20577"/>
          <ac:spMkLst>
            <pc:docMk/>
            <pc:sldMk cId="4007109742" sldId="256"/>
            <ac:spMk id="6" creationId="{00000000-0000-0000-0000-000000000000}"/>
          </ac:spMkLst>
        </pc:spChg>
      </pc:sldChg>
    </pc:docChg>
  </pc:docChgLst>
  <pc:docChgLst>
    <pc:chgData name="Laura Espinosa" userId="aa594515-41af-4434-a66c-8acf261628e2" providerId="ADAL" clId="{9EDE7F0B-B82E-4DD0-B35B-4F3B2053E383}"/>
    <pc:docChg chg="custSel addSld delSld modSld">
      <pc:chgData name="Laura Espinosa" userId="aa594515-41af-4434-a66c-8acf261628e2" providerId="ADAL" clId="{9EDE7F0B-B82E-4DD0-B35B-4F3B2053E383}" dt="2023-06-07T10:11:08.378" v="28" actId="1076"/>
      <pc:docMkLst>
        <pc:docMk/>
      </pc:docMkLst>
      <pc:sldChg chg="del">
        <pc:chgData name="Laura Espinosa" userId="aa594515-41af-4434-a66c-8acf261628e2" providerId="ADAL" clId="{9EDE7F0B-B82E-4DD0-B35B-4F3B2053E383}" dt="2023-06-07T10:09:32.521" v="1" actId="47"/>
        <pc:sldMkLst>
          <pc:docMk/>
          <pc:sldMk cId="659878180" sldId="260"/>
        </pc:sldMkLst>
      </pc:sldChg>
      <pc:sldChg chg="del">
        <pc:chgData name="Laura Espinosa" userId="aa594515-41af-4434-a66c-8acf261628e2" providerId="ADAL" clId="{9EDE7F0B-B82E-4DD0-B35B-4F3B2053E383}" dt="2023-06-07T10:09:33.403" v="2" actId="47"/>
        <pc:sldMkLst>
          <pc:docMk/>
          <pc:sldMk cId="1381865732" sldId="261"/>
        </pc:sldMkLst>
      </pc:sldChg>
      <pc:sldChg chg="addSp delSp modSp add mod">
        <pc:chgData name="Laura Espinosa" userId="aa594515-41af-4434-a66c-8acf261628e2" providerId="ADAL" clId="{9EDE7F0B-B82E-4DD0-B35B-4F3B2053E383}" dt="2023-06-07T10:10:02.579" v="16" actId="14100"/>
        <pc:sldMkLst>
          <pc:docMk/>
          <pc:sldMk cId="1612431609" sldId="276"/>
        </pc:sldMkLst>
        <pc:spChg chg="mod">
          <ac:chgData name="Laura Espinosa" userId="aa594515-41af-4434-a66c-8acf261628e2" providerId="ADAL" clId="{9EDE7F0B-B82E-4DD0-B35B-4F3B2053E383}" dt="2023-06-07T10:09:37.066" v="5" actId="20577"/>
          <ac:spMkLst>
            <pc:docMk/>
            <pc:sldMk cId="1612431609" sldId="276"/>
            <ac:spMk id="2" creationId="{AA5884DE-67B1-1A88-78D5-F314BD68954B}"/>
          </ac:spMkLst>
        </pc:spChg>
        <pc:picChg chg="add mod">
          <ac:chgData name="Laura Espinosa" userId="aa594515-41af-4434-a66c-8acf261628e2" providerId="ADAL" clId="{9EDE7F0B-B82E-4DD0-B35B-4F3B2053E383}" dt="2023-06-07T10:10:02.579" v="16" actId="14100"/>
          <ac:picMkLst>
            <pc:docMk/>
            <pc:sldMk cId="1612431609" sldId="276"/>
            <ac:picMk id="5" creationId="{CF307142-61C5-42DF-77BF-4379C4419559}"/>
          </ac:picMkLst>
        </pc:picChg>
        <pc:picChg chg="del">
          <ac:chgData name="Laura Espinosa" userId="aa594515-41af-4434-a66c-8acf261628e2" providerId="ADAL" clId="{9EDE7F0B-B82E-4DD0-B35B-4F3B2053E383}" dt="2023-06-07T10:09:47.492" v="12" actId="478"/>
          <ac:picMkLst>
            <pc:docMk/>
            <pc:sldMk cId="1612431609" sldId="276"/>
            <ac:picMk id="6" creationId="{D9B6C28A-5CFA-9533-654C-50FA6EC8AD8A}"/>
          </ac:picMkLst>
        </pc:picChg>
      </pc:sldChg>
      <pc:sldChg chg="addSp delSp modSp add mod">
        <pc:chgData name="Laura Espinosa" userId="aa594515-41af-4434-a66c-8acf261628e2" providerId="ADAL" clId="{9EDE7F0B-B82E-4DD0-B35B-4F3B2053E383}" dt="2023-06-07T10:10:33.484" v="22" actId="1076"/>
        <pc:sldMkLst>
          <pc:docMk/>
          <pc:sldMk cId="3711122494" sldId="277"/>
        </pc:sldMkLst>
        <pc:spChg chg="mod">
          <ac:chgData name="Laura Espinosa" userId="aa594515-41af-4434-a66c-8acf261628e2" providerId="ADAL" clId="{9EDE7F0B-B82E-4DD0-B35B-4F3B2053E383}" dt="2023-06-07T10:09:40.940" v="8" actId="20577"/>
          <ac:spMkLst>
            <pc:docMk/>
            <pc:sldMk cId="3711122494" sldId="277"/>
            <ac:spMk id="2" creationId="{AACADFB6-9E3B-4E54-A8AE-046A2C3193C6}"/>
          </ac:spMkLst>
        </pc:spChg>
        <pc:picChg chg="add mod">
          <ac:chgData name="Laura Espinosa" userId="aa594515-41af-4434-a66c-8acf261628e2" providerId="ADAL" clId="{9EDE7F0B-B82E-4DD0-B35B-4F3B2053E383}" dt="2023-06-07T10:10:33.484" v="22" actId="1076"/>
          <ac:picMkLst>
            <pc:docMk/>
            <pc:sldMk cId="3711122494" sldId="277"/>
            <ac:picMk id="5" creationId="{ED57FFF2-3FFD-C665-348F-75E3F125E349}"/>
          </ac:picMkLst>
        </pc:picChg>
        <pc:picChg chg="del">
          <ac:chgData name="Laura Espinosa" userId="aa594515-41af-4434-a66c-8acf261628e2" providerId="ADAL" clId="{9EDE7F0B-B82E-4DD0-B35B-4F3B2053E383}" dt="2023-06-07T10:10:07.566" v="17" actId="478"/>
          <ac:picMkLst>
            <pc:docMk/>
            <pc:sldMk cId="3711122494" sldId="277"/>
            <ac:picMk id="6" creationId="{8459EB50-4DEA-7E6C-CCEC-C4E4E4EE2CF7}"/>
          </ac:picMkLst>
        </pc:picChg>
      </pc:sldChg>
      <pc:sldChg chg="addSp delSp modSp add mod">
        <pc:chgData name="Laura Espinosa" userId="aa594515-41af-4434-a66c-8acf261628e2" providerId="ADAL" clId="{9EDE7F0B-B82E-4DD0-B35B-4F3B2053E383}" dt="2023-06-07T10:11:08.378" v="28" actId="1076"/>
        <pc:sldMkLst>
          <pc:docMk/>
          <pc:sldMk cId="1327062939" sldId="279"/>
        </pc:sldMkLst>
        <pc:spChg chg="mod">
          <ac:chgData name="Laura Espinosa" userId="aa594515-41af-4434-a66c-8acf261628e2" providerId="ADAL" clId="{9EDE7F0B-B82E-4DD0-B35B-4F3B2053E383}" dt="2023-06-07T10:09:44.577" v="11" actId="20577"/>
          <ac:spMkLst>
            <pc:docMk/>
            <pc:sldMk cId="1327062939" sldId="279"/>
            <ac:spMk id="2" creationId="{8481F693-590A-2559-FA34-774FBF229BD5}"/>
          </ac:spMkLst>
        </pc:spChg>
        <pc:picChg chg="add mod">
          <ac:chgData name="Laura Espinosa" userId="aa594515-41af-4434-a66c-8acf261628e2" providerId="ADAL" clId="{9EDE7F0B-B82E-4DD0-B35B-4F3B2053E383}" dt="2023-06-07T10:11:08.378" v="28" actId="1076"/>
          <ac:picMkLst>
            <pc:docMk/>
            <pc:sldMk cId="1327062939" sldId="279"/>
            <ac:picMk id="5" creationId="{93C6D5C5-2166-FAEB-FFD8-D2770F07C4DD}"/>
          </ac:picMkLst>
        </pc:picChg>
        <pc:picChg chg="del">
          <ac:chgData name="Laura Espinosa" userId="aa594515-41af-4434-a66c-8acf261628e2" providerId="ADAL" clId="{9EDE7F0B-B82E-4DD0-B35B-4F3B2053E383}" dt="2023-06-07T10:10:37.554" v="23" actId="478"/>
          <ac:picMkLst>
            <pc:docMk/>
            <pc:sldMk cId="1327062939" sldId="279"/>
            <ac:picMk id="6" creationId="{3107D60B-60A2-FDF1-8C79-87E44433AEB8}"/>
          </ac:picMkLst>
        </pc:picChg>
      </pc:sldChg>
    </pc:docChg>
  </pc:docChgLst>
  <pc:docChgLst>
    <pc:chgData clId="Web-{CE19C4E5-B6CC-43E1-9605-C6D187830148}"/>
    <pc:docChg chg="modSld">
      <pc:chgData name="" userId="" providerId="" clId="Web-{CE19C4E5-B6CC-43E1-9605-C6D187830148}" dt="2023-08-02T15:07:46.750" v="1" actId="20577"/>
      <pc:docMkLst>
        <pc:docMk/>
      </pc:docMkLst>
      <pc:sldChg chg="modSp">
        <pc:chgData name="" userId="" providerId="" clId="Web-{CE19C4E5-B6CC-43E1-9605-C6D187830148}" dt="2023-08-02T15:07:46.750" v="1" actId="20577"/>
        <pc:sldMkLst>
          <pc:docMk/>
          <pc:sldMk cId="4007109742" sldId="256"/>
        </pc:sldMkLst>
        <pc:spChg chg="mod">
          <ac:chgData name="" userId="" providerId="" clId="Web-{CE19C4E5-B6CC-43E1-9605-C6D187830148}" dt="2023-08-02T15:07:46.750" v="1" actId="20577"/>
          <ac:spMkLst>
            <pc:docMk/>
            <pc:sldMk cId="4007109742" sldId="256"/>
            <ac:spMk id="6" creationId="{00000000-0000-0000-0000-000000000000}"/>
          </ac:spMkLst>
        </pc:spChg>
      </pc:sldChg>
    </pc:docChg>
  </pc:docChgLst>
  <pc:docChgLst>
    <pc:chgData name="Jon Bilbatua" userId="S::jon.bilbatua@ecdc.europa.eu::799cd09a-c23e-42a4-a7ce-fb4603bc8cb0" providerId="AD" clId="Web-{1C62E8F0-9BDA-1621-8208-0F84A634FCF2}"/>
    <pc:docChg chg="addSld modSld">
      <pc:chgData name="Jon Bilbatua" userId="S::jon.bilbatua@ecdc.europa.eu::799cd09a-c23e-42a4-a7ce-fb4603bc8cb0" providerId="AD" clId="Web-{1C62E8F0-9BDA-1621-8208-0F84A634FCF2}" dt="2023-03-24T12:19:46.300" v="4" actId="20577"/>
      <pc:docMkLst>
        <pc:docMk/>
      </pc:docMkLst>
      <pc:sldChg chg="addSp delSp modSp new">
        <pc:chgData name="Jon Bilbatua" userId="S::jon.bilbatua@ecdc.europa.eu::799cd09a-c23e-42a4-a7ce-fb4603bc8cb0" providerId="AD" clId="Web-{1C62E8F0-9BDA-1621-8208-0F84A634FCF2}" dt="2023-03-24T12:19:46.300" v="4" actId="20577"/>
        <pc:sldMkLst>
          <pc:docMk/>
          <pc:sldMk cId="4231102682" sldId="260"/>
        </pc:sldMkLst>
        <pc:spChg chg="mod">
          <ac:chgData name="Jon Bilbatua" userId="S::jon.bilbatua@ecdc.europa.eu::799cd09a-c23e-42a4-a7ce-fb4603bc8cb0" providerId="AD" clId="Web-{1C62E8F0-9BDA-1621-8208-0F84A634FCF2}" dt="2023-03-24T12:19:46.300" v="4" actId="20577"/>
          <ac:spMkLst>
            <pc:docMk/>
            <pc:sldMk cId="4231102682" sldId="260"/>
            <ac:spMk id="2" creationId="{BA832A40-76A8-2D7B-673A-5BE315F96FDA}"/>
          </ac:spMkLst>
        </pc:spChg>
        <pc:spChg chg="del">
          <ac:chgData name="Jon Bilbatua" userId="S::jon.bilbatua@ecdc.europa.eu::799cd09a-c23e-42a4-a7ce-fb4603bc8cb0" providerId="AD" clId="Web-{1C62E8F0-9BDA-1621-8208-0F84A634FCF2}" dt="2023-03-24T12:19:20.424" v="1"/>
          <ac:spMkLst>
            <pc:docMk/>
            <pc:sldMk cId="4231102682" sldId="260"/>
            <ac:spMk id="3" creationId="{D13EABD6-2C19-9A50-BC72-2FA4ACD2D0D2}"/>
          </ac:spMkLst>
        </pc:spChg>
        <pc:picChg chg="add mod ord">
          <ac:chgData name="Jon Bilbatua" userId="S::jon.bilbatua@ecdc.europa.eu::799cd09a-c23e-42a4-a7ce-fb4603bc8cb0" providerId="AD" clId="Web-{1C62E8F0-9BDA-1621-8208-0F84A634FCF2}" dt="2023-03-24T12:19:20.424" v="1"/>
          <ac:picMkLst>
            <pc:docMk/>
            <pc:sldMk cId="4231102682" sldId="260"/>
            <ac:picMk id="5" creationId="{0F5CA815-5176-8326-FFBB-7F33989F70BA}"/>
          </ac:picMkLst>
        </pc:picChg>
      </pc:sldChg>
    </pc:docChg>
  </pc:docChgLst>
  <pc:docChgLst>
    <pc:chgData name="Grazina Mirinaviciute" userId="S::grazina.mirinaviciute@ecdc.europa.eu::badb3164-3f3f-4e72-ad8c-955371e463db" providerId="AD" clId="Web-{D16EBB59-F8D3-2CB6-FAB2-15EB28A36729}"/>
    <pc:docChg chg="modSld">
      <pc:chgData name="Grazina Mirinaviciute" userId="S::grazina.mirinaviciute@ecdc.europa.eu::badb3164-3f3f-4e72-ad8c-955371e463db" providerId="AD" clId="Web-{D16EBB59-F8D3-2CB6-FAB2-15EB28A36729}" dt="2023-03-01T13:25:51.557" v="7" actId="20577"/>
      <pc:docMkLst>
        <pc:docMk/>
      </pc:docMkLst>
      <pc:sldChg chg="addSp delSp modSp">
        <pc:chgData name="Grazina Mirinaviciute" userId="S::grazina.mirinaviciute@ecdc.europa.eu::badb3164-3f3f-4e72-ad8c-955371e463db" providerId="AD" clId="Web-{D16EBB59-F8D3-2CB6-FAB2-15EB28A36729}" dt="2023-03-01T13:25:51.557" v="7" actId="20577"/>
        <pc:sldMkLst>
          <pc:docMk/>
          <pc:sldMk cId="2389323327" sldId="259"/>
        </pc:sldMkLst>
        <pc:spChg chg="mod">
          <ac:chgData name="Grazina Mirinaviciute" userId="S::grazina.mirinaviciute@ecdc.europa.eu::badb3164-3f3f-4e72-ad8c-955371e463db" providerId="AD" clId="Web-{D16EBB59-F8D3-2CB6-FAB2-15EB28A36729}" dt="2023-03-01T13:25:51.557" v="7" actId="20577"/>
          <ac:spMkLst>
            <pc:docMk/>
            <pc:sldMk cId="2389323327" sldId="259"/>
            <ac:spMk id="2" creationId="{00D7E9D0-20E9-83BC-8AEC-844EDC054558}"/>
          </ac:spMkLst>
        </pc:spChg>
        <pc:spChg chg="add del mod">
          <ac:chgData name="Grazina Mirinaviciute" userId="S::grazina.mirinaviciute@ecdc.europa.eu::badb3164-3f3f-4e72-ad8c-955371e463db" providerId="AD" clId="Web-{D16EBB59-F8D3-2CB6-FAB2-15EB28A36729}" dt="2023-03-01T13:25:30.635" v="1"/>
          <ac:spMkLst>
            <pc:docMk/>
            <pc:sldMk cId="2389323327" sldId="259"/>
            <ac:spMk id="5" creationId="{CD14D04C-8DA0-EB0D-9501-EFE8EAFDE657}"/>
          </ac:spMkLst>
        </pc:spChg>
        <pc:picChg chg="add mod ord">
          <ac:chgData name="Grazina Mirinaviciute" userId="S::grazina.mirinaviciute@ecdc.europa.eu::badb3164-3f3f-4e72-ad8c-955371e463db" providerId="AD" clId="Web-{D16EBB59-F8D3-2CB6-FAB2-15EB28A36729}" dt="2023-03-01T13:25:43.729" v="5" actId="14100"/>
          <ac:picMkLst>
            <pc:docMk/>
            <pc:sldMk cId="2389323327" sldId="259"/>
            <ac:picMk id="6" creationId="{C02FD0A2-8CFF-1A5E-CDE8-90FB52ACD0AA}"/>
          </ac:picMkLst>
        </pc:picChg>
        <pc:picChg chg="del">
          <ac:chgData name="Grazina Mirinaviciute" userId="S::grazina.mirinaviciute@ecdc.europa.eu::badb3164-3f3f-4e72-ad8c-955371e463db" providerId="AD" clId="Web-{D16EBB59-F8D3-2CB6-FAB2-15EB28A36729}" dt="2023-03-01T13:25:16.025" v="0"/>
          <ac:picMkLst>
            <pc:docMk/>
            <pc:sldMk cId="2389323327" sldId="259"/>
            <ac:picMk id="7" creationId="{41F1D455-678C-9DA5-B40F-3ABB09234247}"/>
          </ac:picMkLst>
        </pc:picChg>
      </pc:sldChg>
    </pc:docChg>
  </pc:docChgLst>
  <pc:docChgLst>
    <pc:chgData name="Roberto Croci" userId="S::roberto.croci@ecdc.europa.eu::32c032f8-5d8f-4ee2-ae5e-423d6406972f" providerId="AD" clId="Web-{F179EA73-60F1-6E56-1D9C-A7937BD0B3EF}"/>
    <pc:docChg chg="addSld modSld">
      <pc:chgData name="Roberto Croci" userId="S::roberto.croci@ecdc.europa.eu::32c032f8-5d8f-4ee2-ae5e-423d6406972f" providerId="AD" clId="Web-{F179EA73-60F1-6E56-1D9C-A7937BD0B3EF}" dt="2022-12-20T16:55:58.218" v="51" actId="14100"/>
      <pc:docMkLst>
        <pc:docMk/>
      </pc:docMkLst>
      <pc:sldChg chg="modSp add">
        <pc:chgData name="Roberto Croci" userId="S::roberto.croci@ecdc.europa.eu::32c032f8-5d8f-4ee2-ae5e-423d6406972f" providerId="AD" clId="Web-{F179EA73-60F1-6E56-1D9C-A7937BD0B3EF}" dt="2022-12-20T16:54:35.341" v="29" actId="20577"/>
        <pc:sldMkLst>
          <pc:docMk/>
          <pc:sldMk cId="1963583167" sldId="278"/>
        </pc:sldMkLst>
        <pc:spChg chg="mod">
          <ac:chgData name="Roberto Croci" userId="S::roberto.croci@ecdc.europa.eu::32c032f8-5d8f-4ee2-ae5e-423d6406972f" providerId="AD" clId="Web-{F179EA73-60F1-6E56-1D9C-A7937BD0B3EF}" dt="2022-12-20T16:54:35.341" v="29" actId="20577"/>
          <ac:spMkLst>
            <pc:docMk/>
            <pc:sldMk cId="1963583167" sldId="278"/>
            <ac:spMk id="2" creationId="{3E2A93FD-95BD-4F75-B169-D42F8CB0F9EE}"/>
          </ac:spMkLst>
        </pc:spChg>
      </pc:sldChg>
      <pc:sldChg chg="modSp add">
        <pc:chgData name="Roberto Croci" userId="S::roberto.croci@ecdc.europa.eu::32c032f8-5d8f-4ee2-ae5e-423d6406972f" providerId="AD" clId="Web-{F179EA73-60F1-6E56-1D9C-A7937BD0B3EF}" dt="2022-12-20T16:53:46.340" v="14" actId="20577"/>
        <pc:sldMkLst>
          <pc:docMk/>
          <pc:sldMk cId="1417196037" sldId="279"/>
        </pc:sldMkLst>
        <pc:spChg chg="mod">
          <ac:chgData name="Roberto Croci" userId="S::roberto.croci@ecdc.europa.eu::32c032f8-5d8f-4ee2-ae5e-423d6406972f" providerId="AD" clId="Web-{F179EA73-60F1-6E56-1D9C-A7937BD0B3EF}" dt="2022-12-20T16:53:46.340" v="14" actId="20577"/>
          <ac:spMkLst>
            <pc:docMk/>
            <pc:sldMk cId="1417196037" sldId="279"/>
            <ac:spMk id="2" creationId="{B83E2B79-06E8-4E14-AF50-A596A9E41477}"/>
          </ac:spMkLst>
        </pc:spChg>
      </pc:sldChg>
      <pc:sldChg chg="modSp add">
        <pc:chgData name="Roberto Croci" userId="S::roberto.croci@ecdc.europa.eu::32c032f8-5d8f-4ee2-ae5e-423d6406972f" providerId="AD" clId="Web-{F179EA73-60F1-6E56-1D9C-A7937BD0B3EF}" dt="2022-12-20T16:55:58.218" v="51" actId="14100"/>
        <pc:sldMkLst>
          <pc:docMk/>
          <pc:sldMk cId="192504494" sldId="280"/>
        </pc:sldMkLst>
        <pc:spChg chg="mod">
          <ac:chgData name="Roberto Croci" userId="S::roberto.croci@ecdc.europa.eu::32c032f8-5d8f-4ee2-ae5e-423d6406972f" providerId="AD" clId="Web-{F179EA73-60F1-6E56-1D9C-A7937BD0B3EF}" dt="2022-12-20T16:55:58.218" v="51" actId="14100"/>
          <ac:spMkLst>
            <pc:docMk/>
            <pc:sldMk cId="192504494" sldId="280"/>
            <ac:spMk id="6" creationId="{764DA95D-326D-4DB5-86C1-7208EF350691}"/>
          </ac:spMkLst>
        </pc:spChg>
      </pc:sldChg>
      <pc:sldChg chg="modSp add">
        <pc:chgData name="Roberto Croci" userId="S::roberto.croci@ecdc.europa.eu::32c032f8-5d8f-4ee2-ae5e-423d6406972f" providerId="AD" clId="Web-{F179EA73-60F1-6E56-1D9C-A7937BD0B3EF}" dt="2022-12-20T16:55:19.014" v="39" actId="20577"/>
        <pc:sldMkLst>
          <pc:docMk/>
          <pc:sldMk cId="4112445080" sldId="281"/>
        </pc:sldMkLst>
        <pc:spChg chg="mod">
          <ac:chgData name="Roberto Croci" userId="S::roberto.croci@ecdc.europa.eu::32c032f8-5d8f-4ee2-ae5e-423d6406972f" providerId="AD" clId="Web-{F179EA73-60F1-6E56-1D9C-A7937BD0B3EF}" dt="2022-12-20T16:55:19.014" v="39" actId="20577"/>
          <ac:spMkLst>
            <pc:docMk/>
            <pc:sldMk cId="4112445080" sldId="281"/>
            <ac:spMk id="6" creationId="{85641C55-AE13-4878-878D-6122F4A76C8A}"/>
          </ac:spMkLst>
        </pc:spChg>
      </pc:sldChg>
    </pc:docChg>
  </pc:docChgLst>
  <pc:docChgLst>
    <pc:chgData name="Xanthi Andrianou" userId="deb2606c-0fde-4d20-b6c2-0c513d7432e1" providerId="ADAL" clId="{63A20A4A-872E-44B5-BCA1-412117A2FDAD}"/>
    <pc:docChg chg="custSel addSld delSld modSld">
      <pc:chgData name="Xanthi Andrianou" userId="deb2606c-0fde-4d20-b6c2-0c513d7432e1" providerId="ADAL" clId="{63A20A4A-872E-44B5-BCA1-412117A2FDAD}" dt="2023-03-09T09:15:24.873" v="9" actId="680"/>
      <pc:docMkLst>
        <pc:docMk/>
      </pc:docMkLst>
      <pc:sldChg chg="modSp mod">
        <pc:chgData name="Xanthi Andrianou" userId="deb2606c-0fde-4d20-b6c2-0c513d7432e1" providerId="ADAL" clId="{63A20A4A-872E-44B5-BCA1-412117A2FDAD}" dt="2023-03-09T09:14:47.149" v="1" actId="20577"/>
        <pc:sldMkLst>
          <pc:docMk/>
          <pc:sldMk cId="4007109742" sldId="256"/>
        </pc:sldMkLst>
        <pc:spChg chg="mod">
          <ac:chgData name="Xanthi Andrianou" userId="deb2606c-0fde-4d20-b6c2-0c513d7432e1" providerId="ADAL" clId="{63A20A4A-872E-44B5-BCA1-412117A2FDAD}" dt="2023-03-09T09:14:47.149" v="1" actId="20577"/>
          <ac:spMkLst>
            <pc:docMk/>
            <pc:sldMk cId="4007109742" sldId="256"/>
            <ac:spMk id="6" creationId="{00000000-0000-0000-0000-000000000000}"/>
          </ac:spMkLst>
        </pc:spChg>
      </pc:sldChg>
      <pc:sldChg chg="new">
        <pc:chgData name="Xanthi Andrianou" userId="deb2606c-0fde-4d20-b6c2-0c513d7432e1" providerId="ADAL" clId="{63A20A4A-872E-44B5-BCA1-412117A2FDAD}" dt="2023-03-09T09:15:23.733" v="8" actId="680"/>
        <pc:sldMkLst>
          <pc:docMk/>
          <pc:sldMk cId="87545794" sldId="257"/>
        </pc:sldMkLst>
      </pc:sldChg>
      <pc:sldChg chg="new">
        <pc:chgData name="Xanthi Andrianou" userId="deb2606c-0fde-4d20-b6c2-0c513d7432e1" providerId="ADAL" clId="{63A20A4A-872E-44B5-BCA1-412117A2FDAD}" dt="2023-03-09T09:15:24.873" v="9" actId="680"/>
        <pc:sldMkLst>
          <pc:docMk/>
          <pc:sldMk cId="457857481" sldId="258"/>
        </pc:sldMkLst>
      </pc:sldChg>
      <pc:sldChg chg="del">
        <pc:chgData name="Xanthi Andrianou" userId="deb2606c-0fde-4d20-b6c2-0c513d7432e1" providerId="ADAL" clId="{63A20A4A-872E-44B5-BCA1-412117A2FDAD}" dt="2023-03-09T09:15:21.086" v="7" actId="47"/>
        <pc:sldMkLst>
          <pc:docMk/>
          <pc:sldMk cId="2389323327" sldId="259"/>
        </pc:sldMkLst>
      </pc:sldChg>
      <pc:sldChg chg="delSp del mod">
        <pc:chgData name="Xanthi Andrianou" userId="deb2606c-0fde-4d20-b6c2-0c513d7432e1" providerId="ADAL" clId="{63A20A4A-872E-44B5-BCA1-412117A2FDAD}" dt="2023-03-09T09:15:18.557" v="4" actId="47"/>
        <pc:sldMkLst>
          <pc:docMk/>
          <pc:sldMk cId="1612431609" sldId="276"/>
        </pc:sldMkLst>
        <pc:picChg chg="del">
          <ac:chgData name="Xanthi Andrianou" userId="deb2606c-0fde-4d20-b6c2-0c513d7432e1" providerId="ADAL" clId="{63A20A4A-872E-44B5-BCA1-412117A2FDAD}" dt="2023-03-09T09:15:15.271" v="3" actId="478"/>
          <ac:picMkLst>
            <pc:docMk/>
            <pc:sldMk cId="1612431609" sldId="276"/>
            <ac:picMk id="6" creationId="{6856C98F-941E-5334-3958-FC4BAA0250E5}"/>
          </ac:picMkLst>
        </pc:picChg>
      </pc:sldChg>
      <pc:sldChg chg="delSp del mod">
        <pc:chgData name="Xanthi Andrianou" userId="deb2606c-0fde-4d20-b6c2-0c513d7432e1" providerId="ADAL" clId="{63A20A4A-872E-44B5-BCA1-412117A2FDAD}" dt="2023-03-09T09:15:19.099" v="5" actId="47"/>
        <pc:sldMkLst>
          <pc:docMk/>
          <pc:sldMk cId="3711122494" sldId="277"/>
        </pc:sldMkLst>
        <pc:picChg chg="del">
          <ac:chgData name="Xanthi Andrianou" userId="deb2606c-0fde-4d20-b6c2-0c513d7432e1" providerId="ADAL" clId="{63A20A4A-872E-44B5-BCA1-412117A2FDAD}" dt="2023-03-09T09:15:11.964" v="2" actId="478"/>
          <ac:picMkLst>
            <pc:docMk/>
            <pc:sldMk cId="3711122494" sldId="277"/>
            <ac:picMk id="6" creationId="{4E3D6B9C-4850-1798-BC12-8A6679469F33}"/>
          </ac:picMkLst>
        </pc:picChg>
      </pc:sldChg>
      <pc:sldChg chg="del">
        <pc:chgData name="Xanthi Andrianou" userId="deb2606c-0fde-4d20-b6c2-0c513d7432e1" providerId="ADAL" clId="{63A20A4A-872E-44B5-BCA1-412117A2FDAD}" dt="2023-03-09T09:15:19.529" v="6" actId="47"/>
        <pc:sldMkLst>
          <pc:docMk/>
          <pc:sldMk cId="1327062939" sldId="279"/>
        </pc:sldMkLst>
      </pc:sldChg>
    </pc:docChg>
  </pc:docChgLst>
  <pc:docChgLst>
    <pc:chgData name="Anirban Dey" userId="S::anirban.dey@ecdc.europa.eu::59f71720-e710-41fe-9de9-92fea5b1485e" providerId="AD" clId="Web-{80C4A001-C286-5D3A-DDC2-CEFD8F6076FC}"/>
    <pc:docChg chg="modSld">
      <pc:chgData name="Anirban Dey" userId="S::anirban.dey@ecdc.europa.eu::59f71720-e710-41fe-9de9-92fea5b1485e" providerId="AD" clId="Web-{80C4A001-C286-5D3A-DDC2-CEFD8F6076FC}" dt="2023-04-28T12:36:26.731" v="16" actId="20577"/>
      <pc:docMkLst>
        <pc:docMk/>
      </pc:docMkLst>
      <pc:sldChg chg="modSp">
        <pc:chgData name="Anirban Dey" userId="S::anirban.dey@ecdc.europa.eu::59f71720-e710-41fe-9de9-92fea5b1485e" providerId="AD" clId="Web-{80C4A001-C286-5D3A-DDC2-CEFD8F6076FC}" dt="2023-04-28T12:32:13.334" v="7" actId="20577"/>
        <pc:sldMkLst>
          <pc:docMk/>
          <pc:sldMk cId="713124245" sldId="264"/>
        </pc:sldMkLst>
        <pc:spChg chg="mod">
          <ac:chgData name="Anirban Dey" userId="S::anirban.dey@ecdc.europa.eu::59f71720-e710-41fe-9de9-92fea5b1485e" providerId="AD" clId="Web-{80C4A001-C286-5D3A-DDC2-CEFD8F6076FC}" dt="2023-04-28T12:32:13.334" v="7" actId="20577"/>
          <ac:spMkLst>
            <pc:docMk/>
            <pc:sldMk cId="713124245" sldId="264"/>
            <ac:spMk id="2" creationId="{AD02B1E2-A010-5903-C7AB-EB154BBCF733}"/>
          </ac:spMkLst>
        </pc:spChg>
      </pc:sldChg>
      <pc:sldChg chg="modSp">
        <pc:chgData name="Anirban Dey" userId="S::anirban.dey@ecdc.europa.eu::59f71720-e710-41fe-9de9-92fea5b1485e" providerId="AD" clId="Web-{80C4A001-C286-5D3A-DDC2-CEFD8F6076FC}" dt="2023-04-28T12:36:26.731" v="16" actId="20577"/>
        <pc:sldMkLst>
          <pc:docMk/>
          <pc:sldMk cId="982887894" sldId="265"/>
        </pc:sldMkLst>
        <pc:spChg chg="mod">
          <ac:chgData name="Anirban Dey" userId="S::anirban.dey@ecdc.europa.eu::59f71720-e710-41fe-9de9-92fea5b1485e" providerId="AD" clId="Web-{80C4A001-C286-5D3A-DDC2-CEFD8F6076FC}" dt="2023-04-28T12:36:26.731" v="16" actId="20577"/>
          <ac:spMkLst>
            <pc:docMk/>
            <pc:sldMk cId="982887894" sldId="265"/>
            <ac:spMk id="2054" creationId="{E4570C8F-EFC1-C216-E289-B47AFED2968F}"/>
          </ac:spMkLst>
        </pc:spChg>
      </pc:sldChg>
    </pc:docChg>
  </pc:docChgLst>
  <pc:docChgLst>
    <pc:chgData name="Laura Espinosa" userId="aa594515-41af-4434-a66c-8acf261628e2" providerId="ADAL" clId="{85A3C22D-862D-4272-933F-730A68F4987B}"/>
    <pc:docChg chg="custSel modSld">
      <pc:chgData name="Laura Espinosa" userId="aa594515-41af-4434-a66c-8acf261628e2" providerId="ADAL" clId="{85A3C22D-862D-4272-933F-730A68F4987B}" dt="2023-02-01T13:44:34.074" v="568" actId="20577"/>
      <pc:docMkLst>
        <pc:docMk/>
      </pc:docMkLst>
      <pc:sldChg chg="addSp delSp modSp mod">
        <pc:chgData name="Laura Espinosa" userId="aa594515-41af-4434-a66c-8acf261628e2" providerId="ADAL" clId="{85A3C22D-862D-4272-933F-730A68F4987B}" dt="2023-02-01T13:36:22.874" v="118" actId="14100"/>
        <pc:sldMkLst>
          <pc:docMk/>
          <pc:sldMk cId="1612431609" sldId="276"/>
        </pc:sldMkLst>
        <pc:spChg chg="mod">
          <ac:chgData name="Laura Espinosa" userId="aa594515-41af-4434-a66c-8acf261628e2" providerId="ADAL" clId="{85A3C22D-862D-4272-933F-730A68F4987B}" dt="2023-02-01T13:35:55.125" v="114" actId="27636"/>
          <ac:spMkLst>
            <pc:docMk/>
            <pc:sldMk cId="1612431609" sldId="276"/>
            <ac:spMk id="2" creationId="{AA5884DE-67B1-1A88-78D5-F314BD68954B}"/>
          </ac:spMkLst>
        </pc:spChg>
        <pc:spChg chg="del">
          <ac:chgData name="Laura Espinosa" userId="aa594515-41af-4434-a66c-8acf261628e2" providerId="ADAL" clId="{85A3C22D-862D-4272-933F-730A68F4987B}" dt="2023-02-01T13:36:09.758" v="115" actId="931"/>
          <ac:spMkLst>
            <pc:docMk/>
            <pc:sldMk cId="1612431609" sldId="276"/>
            <ac:spMk id="3" creationId="{F61495D6-8A8B-C367-109A-ABC4D7B208D7}"/>
          </ac:spMkLst>
        </pc:spChg>
        <pc:picChg chg="add mod">
          <ac:chgData name="Laura Espinosa" userId="aa594515-41af-4434-a66c-8acf261628e2" providerId="ADAL" clId="{85A3C22D-862D-4272-933F-730A68F4987B}" dt="2023-02-01T13:36:22.874" v="118" actId="14100"/>
          <ac:picMkLst>
            <pc:docMk/>
            <pc:sldMk cId="1612431609" sldId="276"/>
            <ac:picMk id="6" creationId="{2D6FB229-477D-90B3-E259-8E56BFFF1278}"/>
          </ac:picMkLst>
        </pc:picChg>
      </pc:sldChg>
      <pc:sldChg chg="addSp delSp modSp mod">
        <pc:chgData name="Laura Espinosa" userId="aa594515-41af-4434-a66c-8acf261628e2" providerId="ADAL" clId="{85A3C22D-862D-4272-933F-730A68F4987B}" dt="2023-02-01T13:37:33.711" v="255" actId="1076"/>
        <pc:sldMkLst>
          <pc:docMk/>
          <pc:sldMk cId="3711122494" sldId="277"/>
        </pc:sldMkLst>
        <pc:spChg chg="mod">
          <ac:chgData name="Laura Espinosa" userId="aa594515-41af-4434-a66c-8acf261628e2" providerId="ADAL" clId="{85A3C22D-862D-4272-933F-730A68F4987B}" dt="2023-02-01T13:37:03.954" v="251" actId="404"/>
          <ac:spMkLst>
            <pc:docMk/>
            <pc:sldMk cId="3711122494" sldId="277"/>
            <ac:spMk id="2" creationId="{AACADFB6-9E3B-4E54-A8AE-046A2C3193C6}"/>
          </ac:spMkLst>
        </pc:spChg>
        <pc:spChg chg="del">
          <ac:chgData name="Laura Espinosa" userId="aa594515-41af-4434-a66c-8acf261628e2" providerId="ADAL" clId="{85A3C22D-862D-4272-933F-730A68F4987B}" dt="2023-02-01T13:37:22.659" v="252" actId="931"/>
          <ac:spMkLst>
            <pc:docMk/>
            <pc:sldMk cId="3711122494" sldId="277"/>
            <ac:spMk id="3" creationId="{7CBC2EC0-2B1A-0115-B9BE-F73ECEDC306A}"/>
          </ac:spMkLst>
        </pc:spChg>
        <pc:picChg chg="add mod">
          <ac:chgData name="Laura Espinosa" userId="aa594515-41af-4434-a66c-8acf261628e2" providerId="ADAL" clId="{85A3C22D-862D-4272-933F-730A68F4987B}" dt="2023-02-01T13:37:33.711" v="255" actId="1076"/>
          <ac:picMkLst>
            <pc:docMk/>
            <pc:sldMk cId="3711122494" sldId="277"/>
            <ac:picMk id="6" creationId="{AA0F40DB-6EA2-8B65-FADA-00808FD20CF9}"/>
          </ac:picMkLst>
        </pc:picChg>
      </pc:sldChg>
      <pc:sldChg chg="addSp delSp modSp mod">
        <pc:chgData name="Laura Espinosa" userId="aa594515-41af-4434-a66c-8acf261628e2" providerId="ADAL" clId="{85A3C22D-862D-4272-933F-730A68F4987B}" dt="2023-02-01T13:44:34.074" v="568" actId="20577"/>
        <pc:sldMkLst>
          <pc:docMk/>
          <pc:sldMk cId="3551476941" sldId="278"/>
        </pc:sldMkLst>
        <pc:spChg chg="mod">
          <ac:chgData name="Laura Espinosa" userId="aa594515-41af-4434-a66c-8acf261628e2" providerId="ADAL" clId="{85A3C22D-862D-4272-933F-730A68F4987B}" dt="2023-02-01T13:44:34.074" v="568" actId="20577"/>
          <ac:spMkLst>
            <pc:docMk/>
            <pc:sldMk cId="3551476941" sldId="278"/>
            <ac:spMk id="2" creationId="{2B591377-A166-D357-F237-9023DF36D9C2}"/>
          </ac:spMkLst>
        </pc:spChg>
        <pc:spChg chg="del">
          <ac:chgData name="Laura Espinosa" userId="aa594515-41af-4434-a66c-8acf261628e2" providerId="ADAL" clId="{85A3C22D-862D-4272-933F-730A68F4987B}" dt="2023-02-01T13:38:11.264" v="419" actId="931"/>
          <ac:spMkLst>
            <pc:docMk/>
            <pc:sldMk cId="3551476941" sldId="278"/>
            <ac:spMk id="3" creationId="{B10FBE0D-C80D-3395-90C7-1A4747078C22}"/>
          </ac:spMkLst>
        </pc:spChg>
        <pc:picChg chg="add mod">
          <ac:chgData name="Laura Espinosa" userId="aa594515-41af-4434-a66c-8acf261628e2" providerId="ADAL" clId="{85A3C22D-862D-4272-933F-730A68F4987B}" dt="2023-02-01T13:38:12.161" v="421" actId="962"/>
          <ac:picMkLst>
            <pc:docMk/>
            <pc:sldMk cId="3551476941" sldId="278"/>
            <ac:picMk id="6" creationId="{DFB0F7CF-CF5D-8734-1E9C-F776EBDC37A5}"/>
          </ac:picMkLst>
        </pc:picChg>
      </pc:sldChg>
      <pc:sldChg chg="addSp delSp modSp mod">
        <pc:chgData name="Laura Espinosa" userId="aa594515-41af-4434-a66c-8acf261628e2" providerId="ADAL" clId="{85A3C22D-862D-4272-933F-730A68F4987B}" dt="2023-02-01T13:39:32.258" v="565" actId="1076"/>
        <pc:sldMkLst>
          <pc:docMk/>
          <pc:sldMk cId="1327062939" sldId="279"/>
        </pc:sldMkLst>
        <pc:spChg chg="mod">
          <ac:chgData name="Laura Espinosa" userId="aa594515-41af-4434-a66c-8acf261628e2" providerId="ADAL" clId="{85A3C22D-862D-4272-933F-730A68F4987B}" dt="2023-02-01T13:38:56.580" v="558" actId="20577"/>
          <ac:spMkLst>
            <pc:docMk/>
            <pc:sldMk cId="1327062939" sldId="279"/>
            <ac:spMk id="2" creationId="{8481F693-590A-2559-FA34-774FBF229BD5}"/>
          </ac:spMkLst>
        </pc:spChg>
        <pc:spChg chg="del">
          <ac:chgData name="Laura Espinosa" userId="aa594515-41af-4434-a66c-8acf261628e2" providerId="ADAL" clId="{85A3C22D-862D-4272-933F-730A68F4987B}" dt="2023-02-01T13:39:02.542" v="559" actId="931"/>
          <ac:spMkLst>
            <pc:docMk/>
            <pc:sldMk cId="1327062939" sldId="279"/>
            <ac:spMk id="3" creationId="{AD5C0F2F-EFD7-A4A4-B2FD-533EBDBEFE30}"/>
          </ac:spMkLst>
        </pc:spChg>
        <pc:picChg chg="add mod modCrop">
          <ac:chgData name="Laura Espinosa" userId="aa594515-41af-4434-a66c-8acf261628e2" providerId="ADAL" clId="{85A3C22D-862D-4272-933F-730A68F4987B}" dt="2023-02-01T13:39:32.258" v="565" actId="1076"/>
          <ac:picMkLst>
            <pc:docMk/>
            <pc:sldMk cId="1327062939" sldId="279"/>
            <ac:picMk id="6" creationId="{AF4D7A8A-6548-5365-AE9A-5F6A1B854F33}"/>
          </ac:picMkLst>
        </pc:picChg>
      </pc:sldChg>
    </pc:docChg>
  </pc:docChgLst>
  <pc:docChgLst>
    <pc:chgData name="Laura Espinosa" userId="aa594515-41af-4434-a66c-8acf261628e2" providerId="ADAL" clId="{74C88C82-7779-4A98-9448-4C9EB37E9B22}"/>
    <pc:docChg chg="undo custSel addSld delSld modSld">
      <pc:chgData name="Laura Espinosa" userId="aa594515-41af-4434-a66c-8acf261628e2" providerId="ADAL" clId="{74C88C82-7779-4A98-9448-4C9EB37E9B22}" dt="2023-02-28T11:35:18.719" v="59" actId="20577"/>
      <pc:docMkLst>
        <pc:docMk/>
      </pc:docMkLst>
      <pc:sldChg chg="del">
        <pc:chgData name="Laura Espinosa" userId="aa594515-41af-4434-a66c-8acf261628e2" providerId="ADAL" clId="{74C88C82-7779-4A98-9448-4C9EB37E9B22}" dt="2023-02-28T11:35:10.317" v="50" actId="47"/>
        <pc:sldMkLst>
          <pc:docMk/>
          <pc:sldMk cId="840725558" sldId="257"/>
        </pc:sldMkLst>
      </pc:sldChg>
      <pc:sldChg chg="del">
        <pc:chgData name="Laura Espinosa" userId="aa594515-41af-4434-a66c-8acf261628e2" providerId="ADAL" clId="{74C88C82-7779-4A98-9448-4C9EB37E9B22}" dt="2023-02-28T11:35:10.978" v="51" actId="47"/>
        <pc:sldMkLst>
          <pc:docMk/>
          <pc:sldMk cId="2485924657" sldId="258"/>
        </pc:sldMkLst>
      </pc:sldChg>
      <pc:sldChg chg="addSp delSp modSp add mod">
        <pc:chgData name="Laura Espinosa" userId="aa594515-41af-4434-a66c-8acf261628e2" providerId="ADAL" clId="{74C88C82-7779-4A98-9448-4C9EB37E9B22}" dt="2023-02-28T11:32:37.057" v="23" actId="1036"/>
        <pc:sldMkLst>
          <pc:docMk/>
          <pc:sldMk cId="1612431609" sldId="276"/>
        </pc:sldMkLst>
        <pc:spChg chg="mod">
          <ac:chgData name="Laura Espinosa" userId="aa594515-41af-4434-a66c-8acf261628e2" providerId="ADAL" clId="{74C88C82-7779-4A98-9448-4C9EB37E9B22}" dt="2023-02-28T11:32:07.565" v="10" actId="20577"/>
          <ac:spMkLst>
            <pc:docMk/>
            <pc:sldMk cId="1612431609" sldId="276"/>
            <ac:spMk id="2" creationId="{AA5884DE-67B1-1A88-78D5-F314BD68954B}"/>
          </ac:spMkLst>
        </pc:spChg>
        <pc:picChg chg="del">
          <ac:chgData name="Laura Espinosa" userId="aa594515-41af-4434-a66c-8acf261628e2" providerId="ADAL" clId="{74C88C82-7779-4A98-9448-4C9EB37E9B22}" dt="2023-02-28T11:32:10.788" v="11" actId="478"/>
          <ac:picMkLst>
            <pc:docMk/>
            <pc:sldMk cId="1612431609" sldId="276"/>
            <ac:picMk id="3" creationId="{A77AFAB9-341E-8D7A-1FF6-D8D8143B3CC4}"/>
          </ac:picMkLst>
        </pc:picChg>
        <pc:picChg chg="add mod">
          <ac:chgData name="Laura Espinosa" userId="aa594515-41af-4434-a66c-8acf261628e2" providerId="ADAL" clId="{74C88C82-7779-4A98-9448-4C9EB37E9B22}" dt="2023-02-28T11:32:37.057" v="23" actId="1036"/>
          <ac:picMkLst>
            <pc:docMk/>
            <pc:sldMk cId="1612431609" sldId="276"/>
            <ac:picMk id="6" creationId="{6856C98F-941E-5334-3958-FC4BAA0250E5}"/>
          </ac:picMkLst>
        </pc:picChg>
      </pc:sldChg>
      <pc:sldChg chg="addSp delSp modSp add mod">
        <pc:chgData name="Laura Espinosa" userId="aa594515-41af-4434-a66c-8acf261628e2" providerId="ADAL" clId="{74C88C82-7779-4A98-9448-4C9EB37E9B22}" dt="2023-02-28T11:34:06.570" v="41" actId="1076"/>
        <pc:sldMkLst>
          <pc:docMk/>
          <pc:sldMk cId="3711122494" sldId="277"/>
        </pc:sldMkLst>
        <pc:spChg chg="mod">
          <ac:chgData name="Laura Espinosa" userId="aa594515-41af-4434-a66c-8acf261628e2" providerId="ADAL" clId="{74C88C82-7779-4A98-9448-4C9EB37E9B22}" dt="2023-02-28T11:32:43.351" v="32" actId="20577"/>
          <ac:spMkLst>
            <pc:docMk/>
            <pc:sldMk cId="3711122494" sldId="277"/>
            <ac:spMk id="2" creationId="{AACADFB6-9E3B-4E54-A8AE-046A2C3193C6}"/>
          </ac:spMkLst>
        </pc:spChg>
        <pc:picChg chg="del">
          <ac:chgData name="Laura Espinosa" userId="aa594515-41af-4434-a66c-8acf261628e2" providerId="ADAL" clId="{74C88C82-7779-4A98-9448-4C9EB37E9B22}" dt="2023-02-28T11:32:45.997" v="33" actId="478"/>
          <ac:picMkLst>
            <pc:docMk/>
            <pc:sldMk cId="3711122494" sldId="277"/>
            <ac:picMk id="3" creationId="{5DE1A196-E163-2C83-C3B4-9A54F79ECD91}"/>
          </ac:picMkLst>
        </pc:picChg>
        <pc:picChg chg="add mod">
          <ac:chgData name="Laura Espinosa" userId="aa594515-41af-4434-a66c-8acf261628e2" providerId="ADAL" clId="{74C88C82-7779-4A98-9448-4C9EB37E9B22}" dt="2023-02-28T11:34:06.570" v="41" actId="1076"/>
          <ac:picMkLst>
            <pc:docMk/>
            <pc:sldMk cId="3711122494" sldId="277"/>
            <ac:picMk id="6" creationId="{4E3D6B9C-4850-1798-BC12-8A6679469F33}"/>
          </ac:picMkLst>
        </pc:picChg>
      </pc:sldChg>
      <pc:sldChg chg="add del">
        <pc:chgData name="Laura Espinosa" userId="aa594515-41af-4434-a66c-8acf261628e2" providerId="ADAL" clId="{74C88C82-7779-4A98-9448-4C9EB37E9B22}" dt="2023-02-28T11:33:45.817" v="36" actId="47"/>
        <pc:sldMkLst>
          <pc:docMk/>
          <pc:sldMk cId="3551476941" sldId="278"/>
        </pc:sldMkLst>
      </pc:sldChg>
      <pc:sldChg chg="addSp delSp modSp add mod">
        <pc:chgData name="Laura Espinosa" userId="aa594515-41af-4434-a66c-8acf261628e2" providerId="ADAL" clId="{74C88C82-7779-4A98-9448-4C9EB37E9B22}" dt="2023-02-28T11:35:18.719" v="59" actId="20577"/>
        <pc:sldMkLst>
          <pc:docMk/>
          <pc:sldMk cId="1327062939" sldId="279"/>
        </pc:sldMkLst>
        <pc:spChg chg="mod">
          <ac:chgData name="Laura Espinosa" userId="aa594515-41af-4434-a66c-8acf261628e2" providerId="ADAL" clId="{74C88C82-7779-4A98-9448-4C9EB37E9B22}" dt="2023-02-28T11:35:18.719" v="59" actId="20577"/>
          <ac:spMkLst>
            <pc:docMk/>
            <pc:sldMk cId="1327062939" sldId="279"/>
            <ac:spMk id="2" creationId="{8481F693-590A-2559-FA34-774FBF229BD5}"/>
          </ac:spMkLst>
        </pc:spChg>
        <pc:picChg chg="del">
          <ac:chgData name="Laura Espinosa" userId="aa594515-41af-4434-a66c-8acf261628e2" providerId="ADAL" clId="{74C88C82-7779-4A98-9448-4C9EB37E9B22}" dt="2023-02-28T11:34:10.046" v="42" actId="478"/>
          <ac:picMkLst>
            <pc:docMk/>
            <pc:sldMk cId="1327062939" sldId="279"/>
            <ac:picMk id="5" creationId="{E2357876-C3CD-4689-464A-A9D1B0764A37}"/>
          </ac:picMkLst>
        </pc:picChg>
        <pc:picChg chg="add mod">
          <ac:chgData name="Laura Espinosa" userId="aa594515-41af-4434-a66c-8acf261628e2" providerId="ADAL" clId="{74C88C82-7779-4A98-9448-4C9EB37E9B22}" dt="2023-02-28T11:34:29.533" v="49" actId="1076"/>
          <ac:picMkLst>
            <pc:docMk/>
            <pc:sldMk cId="1327062939" sldId="279"/>
            <ac:picMk id="6" creationId="{D56BFCC9-EB98-D2EC-01B9-B585CCCF39AC}"/>
          </ac:picMkLst>
        </pc:picChg>
      </pc:sldChg>
      <pc:sldChg chg="new del">
        <pc:chgData name="Laura Espinosa" userId="aa594515-41af-4434-a66c-8acf261628e2" providerId="ADAL" clId="{74C88C82-7779-4A98-9448-4C9EB37E9B22}" dt="2023-02-28T11:32:49.814" v="35" actId="680"/>
        <pc:sldMkLst>
          <pc:docMk/>
          <pc:sldMk cId="1875855065" sldId="280"/>
        </pc:sldMkLst>
      </pc:sldChg>
    </pc:docChg>
  </pc:docChgLst>
  <pc:docChgLst>
    <pc:chgData name="Giulia Perego" userId="S::giulia.perego@ecdc.europa.eu::9fe64e90-3b8b-4aef-a0dd-c946dcd93917" providerId="AD" clId="Web-{92140E72-A2C3-BB5D-0224-FBFC9D40CE41}"/>
    <pc:docChg chg="delSld">
      <pc:chgData name="Giulia Perego" userId="S::giulia.perego@ecdc.europa.eu::9fe64e90-3b8b-4aef-a0dd-c946dcd93917" providerId="AD" clId="Web-{92140E72-A2C3-BB5D-0224-FBFC9D40CE41}" dt="2023-10-13T12:55:02.346" v="9"/>
      <pc:docMkLst>
        <pc:docMk/>
      </pc:docMkLst>
      <pc:sldChg chg="del">
        <pc:chgData name="Giulia Perego" userId="S::giulia.perego@ecdc.europa.eu::9fe64e90-3b8b-4aef-a0dd-c946dcd93917" providerId="AD" clId="Web-{92140E72-A2C3-BB5D-0224-FBFC9D40CE41}" dt="2023-10-13T12:55:02.346" v="9"/>
        <pc:sldMkLst>
          <pc:docMk/>
          <pc:sldMk cId="1612431609" sldId="276"/>
        </pc:sldMkLst>
      </pc:sldChg>
      <pc:sldChg chg="del">
        <pc:chgData name="Giulia Perego" userId="S::giulia.perego@ecdc.europa.eu::9fe64e90-3b8b-4aef-a0dd-c946dcd93917" providerId="AD" clId="Web-{92140E72-A2C3-BB5D-0224-FBFC9D40CE41}" dt="2023-10-13T12:55:02.346" v="7"/>
        <pc:sldMkLst>
          <pc:docMk/>
          <pc:sldMk cId="2088631920" sldId="279"/>
        </pc:sldMkLst>
      </pc:sldChg>
      <pc:sldChg chg="del">
        <pc:chgData name="Giulia Perego" userId="S::giulia.perego@ecdc.europa.eu::9fe64e90-3b8b-4aef-a0dd-c946dcd93917" providerId="AD" clId="Web-{92140E72-A2C3-BB5D-0224-FBFC9D40CE41}" dt="2023-10-13T12:55:02.346" v="6"/>
        <pc:sldMkLst>
          <pc:docMk/>
          <pc:sldMk cId="1327062939" sldId="280"/>
        </pc:sldMkLst>
      </pc:sldChg>
      <pc:sldChg chg="del">
        <pc:chgData name="Giulia Perego" userId="S::giulia.perego@ecdc.europa.eu::9fe64e90-3b8b-4aef-a0dd-c946dcd93917" providerId="AD" clId="Web-{92140E72-A2C3-BB5D-0224-FBFC9D40CE41}" dt="2023-10-13T12:55:02.346" v="8"/>
        <pc:sldMkLst>
          <pc:docMk/>
          <pc:sldMk cId="3615542793" sldId="363"/>
        </pc:sldMkLst>
      </pc:sldChg>
      <pc:sldChg chg="del">
        <pc:chgData name="Giulia Perego" userId="S::giulia.perego@ecdc.europa.eu::9fe64e90-3b8b-4aef-a0dd-c946dcd93917" providerId="AD" clId="Web-{92140E72-A2C3-BB5D-0224-FBFC9D40CE41}" dt="2023-10-13T12:55:02.346" v="5"/>
        <pc:sldMkLst>
          <pc:docMk/>
          <pc:sldMk cId="2225477054" sldId="364"/>
        </pc:sldMkLst>
      </pc:sldChg>
      <pc:sldChg chg="del">
        <pc:chgData name="Giulia Perego" userId="S::giulia.perego@ecdc.europa.eu::9fe64e90-3b8b-4aef-a0dd-c946dcd93917" providerId="AD" clId="Web-{92140E72-A2C3-BB5D-0224-FBFC9D40CE41}" dt="2023-10-13T12:55:02.346" v="4"/>
        <pc:sldMkLst>
          <pc:docMk/>
          <pc:sldMk cId="1020699650" sldId="365"/>
        </pc:sldMkLst>
      </pc:sldChg>
      <pc:sldChg chg="del">
        <pc:chgData name="Giulia Perego" userId="S::giulia.perego@ecdc.europa.eu::9fe64e90-3b8b-4aef-a0dd-c946dcd93917" providerId="AD" clId="Web-{92140E72-A2C3-BB5D-0224-FBFC9D40CE41}" dt="2023-10-13T12:55:02.346" v="3"/>
        <pc:sldMkLst>
          <pc:docMk/>
          <pc:sldMk cId="3388451698" sldId="366"/>
        </pc:sldMkLst>
      </pc:sldChg>
      <pc:sldChg chg="del">
        <pc:chgData name="Giulia Perego" userId="S::giulia.perego@ecdc.europa.eu::9fe64e90-3b8b-4aef-a0dd-c946dcd93917" providerId="AD" clId="Web-{92140E72-A2C3-BB5D-0224-FBFC9D40CE41}" dt="2023-10-13T12:55:02.331" v="2"/>
        <pc:sldMkLst>
          <pc:docMk/>
          <pc:sldMk cId="2884787484" sldId="367"/>
        </pc:sldMkLst>
      </pc:sldChg>
      <pc:sldChg chg="del">
        <pc:chgData name="Giulia Perego" userId="S::giulia.perego@ecdc.europa.eu::9fe64e90-3b8b-4aef-a0dd-c946dcd93917" providerId="AD" clId="Web-{92140E72-A2C3-BB5D-0224-FBFC9D40CE41}" dt="2023-10-13T12:55:02.331" v="1"/>
        <pc:sldMkLst>
          <pc:docMk/>
          <pc:sldMk cId="2227449557" sldId="368"/>
        </pc:sldMkLst>
      </pc:sldChg>
      <pc:sldChg chg="del">
        <pc:chgData name="Giulia Perego" userId="S::giulia.perego@ecdc.europa.eu::9fe64e90-3b8b-4aef-a0dd-c946dcd93917" providerId="AD" clId="Web-{92140E72-A2C3-BB5D-0224-FBFC9D40CE41}" dt="2023-10-13T12:55:02.331" v="0"/>
        <pc:sldMkLst>
          <pc:docMk/>
          <pc:sldMk cId="4037771388" sldId="369"/>
        </pc:sldMkLst>
      </pc:sldChg>
    </pc:docChg>
  </pc:docChgLst>
  <pc:docChgLst>
    <pc:chgData name="Grazina Mirinaviciute" userId="S::grazina.mirinaviciute@ecdc.europa.eu::badb3164-3f3f-4e72-ad8c-955371e463db" providerId="AD" clId="Web-{3A36B8C0-E6C2-E3C8-B761-70035938CB45}"/>
    <pc:docChg chg="delSld">
      <pc:chgData name="Grazina Mirinaviciute" userId="S::grazina.mirinaviciute@ecdc.europa.eu::badb3164-3f3f-4e72-ad8c-955371e463db" providerId="AD" clId="Web-{3A36B8C0-E6C2-E3C8-B761-70035938CB45}" dt="2023-06-01T13:04:06.899" v="1"/>
      <pc:docMkLst>
        <pc:docMk/>
      </pc:docMkLst>
      <pc:sldChg chg="del">
        <pc:chgData name="Grazina Mirinaviciute" userId="S::grazina.mirinaviciute@ecdc.europa.eu::badb3164-3f3f-4e72-ad8c-955371e463db" providerId="AD" clId="Web-{3A36B8C0-E6C2-E3C8-B761-70035938CB45}" dt="2023-06-01T13:04:03.477" v="0"/>
        <pc:sldMkLst>
          <pc:docMk/>
          <pc:sldMk cId="4149590220" sldId="259"/>
        </pc:sldMkLst>
      </pc:sldChg>
      <pc:sldChg chg="del">
        <pc:chgData name="Grazina Mirinaviciute" userId="S::grazina.mirinaviciute@ecdc.europa.eu::badb3164-3f3f-4e72-ad8c-955371e463db" providerId="AD" clId="Web-{3A36B8C0-E6C2-E3C8-B761-70035938CB45}" dt="2023-06-01T13:04:06.899" v="1"/>
        <pc:sldMkLst>
          <pc:docMk/>
          <pc:sldMk cId="917896123" sldId="260"/>
        </pc:sldMkLst>
      </pc:sldChg>
    </pc:docChg>
  </pc:docChgLst>
  <pc:docChgLst>
    <pc:chgData name="Giuditta Scardina" userId="S::giuditta.scardina@ecdc.europa.eu::9bd3061a-5bac-4992-bf04-f16eaf970848" providerId="AD" clId="Web-{61A024D5-A153-4CA1-B681-0D7244241F77}"/>
    <pc:docChg chg="modSld">
      <pc:chgData name="Giuditta Scardina" userId="S::giuditta.scardina@ecdc.europa.eu::9bd3061a-5bac-4992-bf04-f16eaf970848" providerId="AD" clId="Web-{61A024D5-A153-4CA1-B681-0D7244241F77}" dt="2022-11-04T09:16:34.115" v="4" actId="14100"/>
      <pc:docMkLst>
        <pc:docMk/>
      </pc:docMkLst>
      <pc:sldChg chg="addSp delSp modSp">
        <pc:chgData name="Giuditta Scardina" userId="S::giuditta.scardina@ecdc.europa.eu::9bd3061a-5bac-4992-bf04-f16eaf970848" providerId="AD" clId="Web-{61A024D5-A153-4CA1-B681-0D7244241F77}" dt="2022-11-04T09:16:34.115" v="4" actId="14100"/>
        <pc:sldMkLst>
          <pc:docMk/>
          <pc:sldMk cId="94000536" sldId="356"/>
        </pc:sldMkLst>
        <pc:spChg chg="add del mod">
          <ac:chgData name="Giuditta Scardina" userId="S::giuditta.scardina@ecdc.europa.eu::9bd3061a-5bac-4992-bf04-f16eaf970848" providerId="AD" clId="Web-{61A024D5-A153-4CA1-B681-0D7244241F77}" dt="2022-11-04T09:16:01.490" v="1"/>
          <ac:spMkLst>
            <pc:docMk/>
            <pc:sldMk cId="94000536" sldId="356"/>
            <ac:spMk id="5" creationId="{51F17EB9-7CA1-AD3C-FD90-51417C9B19A4}"/>
          </ac:spMkLst>
        </pc:spChg>
        <pc:picChg chg="add mod ord">
          <ac:chgData name="Giuditta Scardina" userId="S::giuditta.scardina@ecdc.europa.eu::9bd3061a-5bac-4992-bf04-f16eaf970848" providerId="AD" clId="Web-{61A024D5-A153-4CA1-B681-0D7244241F77}" dt="2022-11-04T09:16:34.115" v="4" actId="14100"/>
          <ac:picMkLst>
            <pc:docMk/>
            <pc:sldMk cId="94000536" sldId="356"/>
            <ac:picMk id="6" creationId="{CE64ED37-2E0F-DBA1-0B78-2C8B27CA0ADB}"/>
          </ac:picMkLst>
        </pc:picChg>
        <pc:picChg chg="del">
          <ac:chgData name="Giuditta Scardina" userId="S::giuditta.scardina@ecdc.europa.eu::9bd3061a-5bac-4992-bf04-f16eaf970848" providerId="AD" clId="Web-{61A024D5-A153-4CA1-B681-0D7244241F77}" dt="2022-11-04T09:15:57.943" v="0"/>
          <ac:picMkLst>
            <pc:docMk/>
            <pc:sldMk cId="94000536" sldId="356"/>
            <ac:picMk id="7" creationId="{9075312E-969E-3B45-D54E-6CEB50CB1B98}"/>
          </ac:picMkLst>
        </pc:picChg>
      </pc:sldChg>
    </pc:docChg>
  </pc:docChgLst>
  <pc:docChgLst>
    <pc:chgData name="Katerina Crawford" userId="S::katerina.crawford@ecdc.europa.eu::80663c0f-fe5c-482e-a7e0-019a3b7b2e6d" providerId="AD" clId="Web-{79DF1C71-EC16-598A-9697-AEF746C90AD7}"/>
    <pc:docChg chg="addSld delSld">
      <pc:chgData name="Katerina Crawford" userId="S::katerina.crawford@ecdc.europa.eu::80663c0f-fe5c-482e-a7e0-019a3b7b2e6d" providerId="AD" clId="Web-{79DF1C71-EC16-598A-9697-AEF746C90AD7}" dt="2023-02-15T14:30:54.016" v="8"/>
      <pc:docMkLst>
        <pc:docMk/>
      </pc:docMkLst>
      <pc:sldChg chg="new">
        <pc:chgData name="Katerina Crawford" userId="S::katerina.crawford@ecdc.europa.eu::80663c0f-fe5c-482e-a7e0-019a3b7b2e6d" providerId="AD" clId="Web-{79DF1C71-EC16-598A-9697-AEF746C90AD7}" dt="2023-02-15T14:30:54.016" v="8"/>
        <pc:sldMkLst>
          <pc:docMk/>
          <pc:sldMk cId="840725558" sldId="257"/>
        </pc:sldMkLst>
      </pc:sldChg>
      <pc:sldChg chg="del">
        <pc:chgData name="Katerina Crawford" userId="S::katerina.crawford@ecdc.europa.eu::80663c0f-fe5c-482e-a7e0-019a3b7b2e6d" providerId="AD" clId="Web-{79DF1C71-EC16-598A-9697-AEF746C90AD7}" dt="2023-02-15T14:30:51.376" v="7"/>
        <pc:sldMkLst>
          <pc:docMk/>
          <pc:sldMk cId="1612431609" sldId="276"/>
        </pc:sldMkLst>
      </pc:sldChg>
      <pc:sldChg chg="del">
        <pc:chgData name="Katerina Crawford" userId="S::katerina.crawford@ecdc.europa.eu::80663c0f-fe5c-482e-a7e0-019a3b7b2e6d" providerId="AD" clId="Web-{79DF1C71-EC16-598A-9697-AEF746C90AD7}" dt="2023-02-15T14:30:50.876" v="6"/>
        <pc:sldMkLst>
          <pc:docMk/>
          <pc:sldMk cId="3711122494" sldId="277"/>
        </pc:sldMkLst>
      </pc:sldChg>
      <pc:sldChg chg="del">
        <pc:chgData name="Katerina Crawford" userId="S::katerina.crawford@ecdc.europa.eu::80663c0f-fe5c-482e-a7e0-019a3b7b2e6d" providerId="AD" clId="Web-{79DF1C71-EC16-598A-9697-AEF746C90AD7}" dt="2023-02-15T14:30:50.173" v="5"/>
        <pc:sldMkLst>
          <pc:docMk/>
          <pc:sldMk cId="3551476941" sldId="278"/>
        </pc:sldMkLst>
      </pc:sldChg>
      <pc:sldChg chg="del">
        <pc:chgData name="Katerina Crawford" userId="S::katerina.crawford@ecdc.europa.eu::80663c0f-fe5c-482e-a7e0-019a3b7b2e6d" providerId="AD" clId="Web-{79DF1C71-EC16-598A-9697-AEF746C90AD7}" dt="2023-02-15T14:30:49.673" v="4"/>
        <pc:sldMkLst>
          <pc:docMk/>
          <pc:sldMk cId="1327062939" sldId="279"/>
        </pc:sldMkLst>
      </pc:sldChg>
      <pc:sldChg chg="del">
        <pc:chgData name="Katerina Crawford" userId="S::katerina.crawford@ecdc.europa.eu::80663c0f-fe5c-482e-a7e0-019a3b7b2e6d" providerId="AD" clId="Web-{79DF1C71-EC16-598A-9697-AEF746C90AD7}" dt="2023-02-15T14:30:49.219" v="3"/>
        <pc:sldMkLst>
          <pc:docMk/>
          <pc:sldMk cId="1921904157" sldId="280"/>
        </pc:sldMkLst>
      </pc:sldChg>
      <pc:sldChg chg="del">
        <pc:chgData name="Katerina Crawford" userId="S::katerina.crawford@ecdc.europa.eu::80663c0f-fe5c-482e-a7e0-019a3b7b2e6d" providerId="AD" clId="Web-{79DF1C71-EC16-598A-9697-AEF746C90AD7}" dt="2023-02-15T14:30:48.782" v="2"/>
        <pc:sldMkLst>
          <pc:docMk/>
          <pc:sldMk cId="3976622138" sldId="281"/>
        </pc:sldMkLst>
      </pc:sldChg>
      <pc:sldChg chg="del">
        <pc:chgData name="Katerina Crawford" userId="S::katerina.crawford@ecdc.europa.eu::80663c0f-fe5c-482e-a7e0-019a3b7b2e6d" providerId="AD" clId="Web-{79DF1C71-EC16-598A-9697-AEF746C90AD7}" dt="2023-02-15T14:30:48.032" v="1"/>
        <pc:sldMkLst>
          <pc:docMk/>
          <pc:sldMk cId="2035603406" sldId="282"/>
        </pc:sldMkLst>
      </pc:sldChg>
      <pc:sldChg chg="del">
        <pc:chgData name="Katerina Crawford" userId="S::katerina.crawford@ecdc.europa.eu::80663c0f-fe5c-482e-a7e0-019a3b7b2e6d" providerId="AD" clId="Web-{79DF1C71-EC16-598A-9697-AEF746C90AD7}" dt="2023-02-15T14:30:47.032" v="0"/>
        <pc:sldMkLst>
          <pc:docMk/>
          <pc:sldMk cId="567574050" sldId="283"/>
        </pc:sldMkLst>
      </pc:sldChg>
    </pc:docChg>
  </pc:docChgLst>
  <pc:docChgLst>
    <pc:chgData name="Grazina Mirinaviciute" userId="badb3164-3f3f-4e72-ad8c-955371e463db" providerId="ADAL" clId="{7D3051EA-69F5-4EEB-83CD-4AE45BA06F76}"/>
    <pc:docChg chg="custSel addSld modSld">
      <pc:chgData name="Grazina Mirinaviciute" userId="badb3164-3f3f-4e72-ad8c-955371e463db" providerId="ADAL" clId="{7D3051EA-69F5-4EEB-83CD-4AE45BA06F76}" dt="2023-05-29T09:41:01.357" v="29" actId="20577"/>
      <pc:docMkLst>
        <pc:docMk/>
      </pc:docMkLst>
      <pc:sldChg chg="modSp mod">
        <pc:chgData name="Grazina Mirinaviciute" userId="badb3164-3f3f-4e72-ad8c-955371e463db" providerId="ADAL" clId="{7D3051EA-69F5-4EEB-83CD-4AE45BA06F76}" dt="2023-05-29T09:41:01.357" v="29" actId="20577"/>
        <pc:sldMkLst>
          <pc:docMk/>
          <pc:sldMk cId="4007109742" sldId="256"/>
        </pc:sldMkLst>
        <pc:spChg chg="mod">
          <ac:chgData name="Grazina Mirinaviciute" userId="badb3164-3f3f-4e72-ad8c-955371e463db" providerId="ADAL" clId="{7D3051EA-69F5-4EEB-83CD-4AE45BA06F76}" dt="2023-05-29T09:41:01.357" v="29" actId="20577"/>
          <ac:spMkLst>
            <pc:docMk/>
            <pc:sldMk cId="4007109742" sldId="256"/>
            <ac:spMk id="6" creationId="{00000000-0000-0000-0000-000000000000}"/>
          </ac:spMkLst>
        </pc:spChg>
      </pc:sldChg>
      <pc:sldChg chg="addSp delSp modSp mod">
        <pc:chgData name="Grazina Mirinaviciute" userId="badb3164-3f3f-4e72-ad8c-955371e463db" providerId="ADAL" clId="{7D3051EA-69F5-4EEB-83CD-4AE45BA06F76}" dt="2023-05-29T09:36:55.162" v="5" actId="27636"/>
        <pc:sldMkLst>
          <pc:docMk/>
          <pc:sldMk cId="278453539" sldId="257"/>
        </pc:sldMkLst>
        <pc:spChg chg="del">
          <ac:chgData name="Grazina Mirinaviciute" userId="badb3164-3f3f-4e72-ad8c-955371e463db" providerId="ADAL" clId="{7D3051EA-69F5-4EEB-83CD-4AE45BA06F76}" dt="2023-05-29T09:36:28.050" v="1" actId="26606"/>
          <ac:spMkLst>
            <pc:docMk/>
            <pc:sldMk cId="278453539" sldId="257"/>
            <ac:spMk id="2" creationId="{FA947765-6A75-3C62-19D0-CBCB5F286086}"/>
          </ac:spMkLst>
        </pc:spChg>
        <pc:spChg chg="del">
          <ac:chgData name="Grazina Mirinaviciute" userId="badb3164-3f3f-4e72-ad8c-955371e463db" providerId="ADAL" clId="{7D3051EA-69F5-4EEB-83CD-4AE45BA06F76}" dt="2023-05-29T09:36:23.257" v="0"/>
          <ac:spMkLst>
            <pc:docMk/>
            <pc:sldMk cId="278453539" sldId="257"/>
            <ac:spMk id="3" creationId="{9CBE5FE2-E930-CF49-DEFA-DEF5155513AF}"/>
          </ac:spMkLst>
        </pc:spChg>
        <pc:spChg chg="mod">
          <ac:chgData name="Grazina Mirinaviciute" userId="badb3164-3f3f-4e72-ad8c-955371e463db" providerId="ADAL" clId="{7D3051EA-69F5-4EEB-83CD-4AE45BA06F76}" dt="2023-05-29T09:36:28.050" v="1" actId="26606"/>
          <ac:spMkLst>
            <pc:docMk/>
            <pc:sldMk cId="278453539" sldId="257"/>
            <ac:spMk id="4" creationId="{C85186EE-9419-3353-DC62-0F341B03541D}"/>
          </ac:spMkLst>
        </pc:spChg>
        <pc:spChg chg="add mod">
          <ac:chgData name="Grazina Mirinaviciute" userId="badb3164-3f3f-4e72-ad8c-955371e463db" providerId="ADAL" clId="{7D3051EA-69F5-4EEB-83CD-4AE45BA06F76}" dt="2023-05-29T09:36:55.162" v="5" actId="27636"/>
          <ac:spMkLst>
            <pc:docMk/>
            <pc:sldMk cId="278453539" sldId="257"/>
            <ac:spMk id="10" creationId="{A98DDDDD-2534-CE1A-C11A-B2431A3179B0}"/>
          </ac:spMkLst>
        </pc:spChg>
        <pc:picChg chg="add mod">
          <ac:chgData name="Grazina Mirinaviciute" userId="badb3164-3f3f-4e72-ad8c-955371e463db" providerId="ADAL" clId="{7D3051EA-69F5-4EEB-83CD-4AE45BA06F76}" dt="2023-05-29T09:36:28.050" v="1" actId="26606"/>
          <ac:picMkLst>
            <pc:docMk/>
            <pc:sldMk cId="278453539" sldId="257"/>
            <ac:picMk id="5" creationId="{75FF4ADB-B26C-9EAE-E443-8F5479237B46}"/>
          </ac:picMkLst>
        </pc:picChg>
      </pc:sldChg>
      <pc:sldChg chg="addSp delSp modSp new mod">
        <pc:chgData name="Grazina Mirinaviciute" userId="badb3164-3f3f-4e72-ad8c-955371e463db" providerId="ADAL" clId="{7D3051EA-69F5-4EEB-83CD-4AE45BA06F76}" dt="2023-05-29T09:40:26.698" v="27" actId="20577"/>
        <pc:sldMkLst>
          <pc:docMk/>
          <pc:sldMk cId="277227009" sldId="258"/>
        </pc:sldMkLst>
        <pc:spChg chg="mod">
          <ac:chgData name="Grazina Mirinaviciute" userId="badb3164-3f3f-4e72-ad8c-955371e463db" providerId="ADAL" clId="{7D3051EA-69F5-4EEB-83CD-4AE45BA06F76}" dt="2023-05-29T09:40:26.698" v="27" actId="20577"/>
          <ac:spMkLst>
            <pc:docMk/>
            <pc:sldMk cId="277227009" sldId="258"/>
            <ac:spMk id="2" creationId="{6A049EF4-331E-CD3B-6AFF-A66E51F5500C}"/>
          </ac:spMkLst>
        </pc:spChg>
        <pc:spChg chg="del">
          <ac:chgData name="Grazina Mirinaviciute" userId="badb3164-3f3f-4e72-ad8c-955371e463db" providerId="ADAL" clId="{7D3051EA-69F5-4EEB-83CD-4AE45BA06F76}" dt="2023-05-29T09:38:41.817" v="7"/>
          <ac:spMkLst>
            <pc:docMk/>
            <pc:sldMk cId="277227009" sldId="258"/>
            <ac:spMk id="3" creationId="{2F72F9F2-4217-DF90-27A5-ABB1AEEEC69C}"/>
          </ac:spMkLst>
        </pc:spChg>
        <pc:picChg chg="add mod modCrop">
          <ac:chgData name="Grazina Mirinaviciute" userId="badb3164-3f3f-4e72-ad8c-955371e463db" providerId="ADAL" clId="{7D3051EA-69F5-4EEB-83CD-4AE45BA06F76}" dt="2023-05-29T09:39:07.609" v="14" actId="732"/>
          <ac:picMkLst>
            <pc:docMk/>
            <pc:sldMk cId="277227009" sldId="258"/>
            <ac:picMk id="5" creationId="{EF3F2089-9A90-97B5-ED6A-952A65D10C63}"/>
          </ac:picMkLst>
        </pc:picChg>
      </pc:sldChg>
    </pc:docChg>
  </pc:docChgLst>
  <pc:docChgLst>
    <pc:chgData name="Natalia Rachwal" userId="S::natalia.rachwal@ecdc.europa.eu::20c74899-4840-4906-8748-70078777e746" providerId="AD" clId="Web-{B9A3277F-C09C-47E3-BC60-9CD6F614785A}"/>
    <pc:docChg chg="modSld">
      <pc:chgData name="Natalia Rachwal" userId="S::natalia.rachwal@ecdc.europa.eu::20c74899-4840-4906-8748-70078777e746" providerId="AD" clId="Web-{B9A3277F-C09C-47E3-BC60-9CD6F614785A}" dt="2022-12-16T12:55:36.348" v="77"/>
      <pc:docMkLst>
        <pc:docMk/>
      </pc:docMkLst>
      <pc:sldChg chg="addSp delSp modSp">
        <pc:chgData name="Natalia Rachwal" userId="S::natalia.rachwal@ecdc.europa.eu::20c74899-4840-4906-8748-70078777e746" providerId="AD" clId="Web-{B9A3277F-C09C-47E3-BC60-9CD6F614785A}" dt="2022-12-16T12:54:54.926" v="36" actId="20577"/>
        <pc:sldMkLst>
          <pc:docMk/>
          <pc:sldMk cId="1539303120" sldId="272"/>
        </pc:sldMkLst>
        <pc:spChg chg="mod">
          <ac:chgData name="Natalia Rachwal" userId="S::natalia.rachwal@ecdc.europa.eu::20c74899-4840-4906-8748-70078777e746" providerId="AD" clId="Web-{B9A3277F-C09C-47E3-BC60-9CD6F614785A}" dt="2022-12-16T12:54:54.926" v="36" actId="20577"/>
          <ac:spMkLst>
            <pc:docMk/>
            <pc:sldMk cId="1539303120" sldId="272"/>
            <ac:spMk id="2" creationId="{B9C2422A-5633-B4FC-770C-80A3B86114DA}"/>
          </ac:spMkLst>
        </pc:spChg>
        <pc:spChg chg="del">
          <ac:chgData name="Natalia Rachwal" userId="S::natalia.rachwal@ecdc.europa.eu::20c74899-4840-4906-8748-70078777e746" providerId="AD" clId="Web-{B9A3277F-C09C-47E3-BC60-9CD6F614785A}" dt="2022-12-16T12:53:55.972" v="0"/>
          <ac:spMkLst>
            <pc:docMk/>
            <pc:sldMk cId="1539303120" sldId="272"/>
            <ac:spMk id="3" creationId="{6952BD56-BABF-1A28-5F65-0D530965C2D8}"/>
          </ac:spMkLst>
        </pc:spChg>
        <pc:picChg chg="add mod ord">
          <ac:chgData name="Natalia Rachwal" userId="S::natalia.rachwal@ecdc.europa.eu::20c74899-4840-4906-8748-70078777e746" providerId="AD" clId="Web-{B9A3277F-C09C-47E3-BC60-9CD6F614785A}" dt="2022-12-16T12:53:55.972" v="0"/>
          <ac:picMkLst>
            <pc:docMk/>
            <pc:sldMk cId="1539303120" sldId="272"/>
            <ac:picMk id="5" creationId="{801CE2E2-96D3-F954-34A6-6E3E17944E61}"/>
          </ac:picMkLst>
        </pc:picChg>
      </pc:sldChg>
      <pc:sldChg chg="addSp delSp modSp">
        <pc:chgData name="Natalia Rachwal" userId="S::natalia.rachwal@ecdc.europa.eu::20c74899-4840-4906-8748-70078777e746" providerId="AD" clId="Web-{B9A3277F-C09C-47E3-BC60-9CD6F614785A}" dt="2022-12-16T12:55:36.348" v="77"/>
        <pc:sldMkLst>
          <pc:docMk/>
          <pc:sldMk cId="2244080328" sldId="273"/>
        </pc:sldMkLst>
        <pc:spChg chg="mod">
          <ac:chgData name="Natalia Rachwal" userId="S::natalia.rachwal@ecdc.europa.eu::20c74899-4840-4906-8748-70078777e746" providerId="AD" clId="Web-{B9A3277F-C09C-47E3-BC60-9CD6F614785A}" dt="2022-12-16T12:55:36.160" v="76" actId="20577"/>
          <ac:spMkLst>
            <pc:docMk/>
            <pc:sldMk cId="2244080328" sldId="273"/>
            <ac:spMk id="2" creationId="{48C14723-8322-0B0A-89DC-A2930CFFCA8F}"/>
          </ac:spMkLst>
        </pc:spChg>
        <pc:spChg chg="del">
          <ac:chgData name="Natalia Rachwal" userId="S::natalia.rachwal@ecdc.europa.eu::20c74899-4840-4906-8748-70078777e746" providerId="AD" clId="Web-{B9A3277F-C09C-47E3-BC60-9CD6F614785A}" dt="2022-12-16T12:55:36.348" v="77"/>
          <ac:spMkLst>
            <pc:docMk/>
            <pc:sldMk cId="2244080328" sldId="273"/>
            <ac:spMk id="3" creationId="{4D92744E-724C-BE5E-43FE-D20AE02E3515}"/>
          </ac:spMkLst>
        </pc:spChg>
        <pc:picChg chg="add mod ord">
          <ac:chgData name="Natalia Rachwal" userId="S::natalia.rachwal@ecdc.europa.eu::20c74899-4840-4906-8748-70078777e746" providerId="AD" clId="Web-{B9A3277F-C09C-47E3-BC60-9CD6F614785A}" dt="2022-12-16T12:55:36.348" v="77"/>
          <ac:picMkLst>
            <pc:docMk/>
            <pc:sldMk cId="2244080328" sldId="273"/>
            <ac:picMk id="5" creationId="{FD7A318C-F56C-0C2A-6861-22FFAD625BC4}"/>
          </ac:picMkLst>
        </pc:picChg>
      </pc:sldChg>
    </pc:docChg>
  </pc:docChgLst>
  <pc:docChgLst>
    <pc:chgData name="Natalia Rachwal" userId="S::natalia.rachwal@ecdc.europa.eu::20c74899-4840-4906-8748-70078777e746" providerId="AD" clId="Web-{61968468-23BD-B6D2-5366-5E9074B5EF5E}"/>
    <pc:docChg chg="delSld">
      <pc:chgData name="Natalia Rachwal" userId="S::natalia.rachwal@ecdc.europa.eu::20c74899-4840-4906-8748-70078777e746" providerId="AD" clId="Web-{61968468-23BD-B6D2-5366-5E9074B5EF5E}" dt="2022-10-28T11:10:36.739" v="1"/>
      <pc:docMkLst>
        <pc:docMk/>
      </pc:docMkLst>
      <pc:sldChg chg="del">
        <pc:chgData name="Natalia Rachwal" userId="S::natalia.rachwal@ecdc.europa.eu::20c74899-4840-4906-8748-70078777e746" providerId="AD" clId="Web-{61968468-23BD-B6D2-5366-5E9074B5EF5E}" dt="2022-10-28T11:10:34.442" v="0"/>
        <pc:sldMkLst>
          <pc:docMk/>
          <pc:sldMk cId="95566152" sldId="352"/>
        </pc:sldMkLst>
      </pc:sldChg>
      <pc:sldChg chg="del">
        <pc:chgData name="Natalia Rachwal" userId="S::natalia.rachwal@ecdc.europa.eu::20c74899-4840-4906-8748-70078777e746" providerId="AD" clId="Web-{61968468-23BD-B6D2-5366-5E9074B5EF5E}" dt="2022-10-28T11:10:36.739" v="1"/>
        <pc:sldMkLst>
          <pc:docMk/>
          <pc:sldMk cId="2679225651" sldId="353"/>
        </pc:sldMkLst>
      </pc:sldChg>
    </pc:docChg>
  </pc:docChgLst>
  <pc:docChgLst>
    <pc:chgData name="Grazina Mirinaviciute" userId="badb3164-3f3f-4e72-ad8c-955371e463db" providerId="ADAL" clId="{3DED5FD0-A9D8-4D9F-9B12-A98203AF0770}"/>
    <pc:docChg chg="custSel addSld modSld">
      <pc:chgData name="Grazina Mirinaviciute" userId="badb3164-3f3f-4e72-ad8c-955371e463db" providerId="ADAL" clId="{3DED5FD0-A9D8-4D9F-9B12-A98203AF0770}" dt="2023-04-27T17:05:32.554" v="33" actId="20577"/>
      <pc:docMkLst>
        <pc:docMk/>
      </pc:docMkLst>
      <pc:sldChg chg="addSp delSp modSp new mod">
        <pc:chgData name="Grazina Mirinaviciute" userId="badb3164-3f3f-4e72-ad8c-955371e463db" providerId="ADAL" clId="{3DED5FD0-A9D8-4D9F-9B12-A98203AF0770}" dt="2023-04-27T17:04:58.395" v="11" actId="27636"/>
        <pc:sldMkLst>
          <pc:docMk/>
          <pc:sldMk cId="713124245" sldId="264"/>
        </pc:sldMkLst>
        <pc:spChg chg="mod">
          <ac:chgData name="Grazina Mirinaviciute" userId="badb3164-3f3f-4e72-ad8c-955371e463db" providerId="ADAL" clId="{3DED5FD0-A9D8-4D9F-9B12-A98203AF0770}" dt="2023-04-27T17:04:58.395" v="11" actId="27636"/>
          <ac:spMkLst>
            <pc:docMk/>
            <pc:sldMk cId="713124245" sldId="264"/>
            <ac:spMk id="2" creationId="{AD02B1E2-A010-5903-C7AB-EB154BBCF733}"/>
          </ac:spMkLst>
        </pc:spChg>
        <pc:spChg chg="del">
          <ac:chgData name="Grazina Mirinaviciute" userId="badb3164-3f3f-4e72-ad8c-955371e463db" providerId="ADAL" clId="{3DED5FD0-A9D8-4D9F-9B12-A98203AF0770}" dt="2023-04-27T17:03:14.885" v="1" actId="478"/>
          <ac:spMkLst>
            <pc:docMk/>
            <pc:sldMk cId="713124245" sldId="264"/>
            <ac:spMk id="3" creationId="{9088D023-520C-8FEB-4791-9A2931D9F65D}"/>
          </ac:spMkLst>
        </pc:spChg>
        <pc:picChg chg="add del">
          <ac:chgData name="Grazina Mirinaviciute" userId="badb3164-3f3f-4e72-ad8c-955371e463db" providerId="ADAL" clId="{3DED5FD0-A9D8-4D9F-9B12-A98203AF0770}" dt="2023-04-27T17:03:18.088" v="3" actId="478"/>
          <ac:picMkLst>
            <pc:docMk/>
            <pc:sldMk cId="713124245" sldId="264"/>
            <ac:picMk id="6" creationId="{97D3E16E-67C4-0EBF-3ADA-E844F90D4447}"/>
          </ac:picMkLst>
        </pc:picChg>
        <pc:picChg chg="add del">
          <ac:chgData name="Grazina Mirinaviciute" userId="badb3164-3f3f-4e72-ad8c-955371e463db" providerId="ADAL" clId="{3DED5FD0-A9D8-4D9F-9B12-A98203AF0770}" dt="2023-04-27T17:04:18.425" v="5" actId="478"/>
          <ac:picMkLst>
            <pc:docMk/>
            <pc:sldMk cId="713124245" sldId="264"/>
            <ac:picMk id="1025" creationId="{29281D67-0969-9D4C-3BB7-6F80EF77EFB0}"/>
          </ac:picMkLst>
        </pc:picChg>
        <pc:picChg chg="add mod">
          <ac:chgData name="Grazina Mirinaviciute" userId="badb3164-3f3f-4e72-ad8c-955371e463db" providerId="ADAL" clId="{3DED5FD0-A9D8-4D9F-9B12-A98203AF0770}" dt="2023-04-27T17:04:42.078" v="9" actId="1076"/>
          <ac:picMkLst>
            <pc:docMk/>
            <pc:sldMk cId="713124245" sldId="264"/>
            <ac:picMk id="1026" creationId="{94873607-3822-DABC-1858-14168CA81C98}"/>
          </ac:picMkLst>
        </pc:picChg>
      </pc:sldChg>
      <pc:sldChg chg="addSp delSp modSp new mod">
        <pc:chgData name="Grazina Mirinaviciute" userId="badb3164-3f3f-4e72-ad8c-955371e463db" providerId="ADAL" clId="{3DED5FD0-A9D8-4D9F-9B12-A98203AF0770}" dt="2023-04-27T17:05:32.554" v="33" actId="20577"/>
        <pc:sldMkLst>
          <pc:docMk/>
          <pc:sldMk cId="982887894" sldId="265"/>
        </pc:sldMkLst>
        <pc:spChg chg="del">
          <ac:chgData name="Grazina Mirinaviciute" userId="badb3164-3f3f-4e72-ad8c-955371e463db" providerId="ADAL" clId="{3DED5FD0-A9D8-4D9F-9B12-A98203AF0770}" dt="2023-04-27T17:05:14.027" v="15" actId="26606"/>
          <ac:spMkLst>
            <pc:docMk/>
            <pc:sldMk cId="982887894" sldId="265"/>
            <ac:spMk id="2" creationId="{9C899651-E198-5942-56E1-325ADC08C5BC}"/>
          </ac:spMkLst>
        </pc:spChg>
        <pc:spChg chg="del">
          <ac:chgData name="Grazina Mirinaviciute" userId="badb3164-3f3f-4e72-ad8c-955371e463db" providerId="ADAL" clId="{3DED5FD0-A9D8-4D9F-9B12-A98203AF0770}" dt="2023-04-27T17:05:09.333" v="13"/>
          <ac:spMkLst>
            <pc:docMk/>
            <pc:sldMk cId="982887894" sldId="265"/>
            <ac:spMk id="3" creationId="{AF615DDE-51C2-9F18-6345-2B7C45B1B1A6}"/>
          </ac:spMkLst>
        </pc:spChg>
        <pc:spChg chg="mod ord">
          <ac:chgData name="Grazina Mirinaviciute" userId="badb3164-3f3f-4e72-ad8c-955371e463db" providerId="ADAL" clId="{3DED5FD0-A9D8-4D9F-9B12-A98203AF0770}" dt="2023-04-27T17:05:14.027" v="15" actId="26606"/>
          <ac:spMkLst>
            <pc:docMk/>
            <pc:sldMk cId="982887894" sldId="265"/>
            <ac:spMk id="4" creationId="{0320D622-04A3-9D58-C850-9C1E96F91CC0}"/>
          </ac:spMkLst>
        </pc:spChg>
        <pc:spChg chg="add mod">
          <ac:chgData name="Grazina Mirinaviciute" userId="badb3164-3f3f-4e72-ad8c-955371e463db" providerId="ADAL" clId="{3DED5FD0-A9D8-4D9F-9B12-A98203AF0770}" dt="2023-04-27T17:05:32.554" v="33" actId="20577"/>
          <ac:spMkLst>
            <pc:docMk/>
            <pc:sldMk cId="982887894" sldId="265"/>
            <ac:spMk id="2054" creationId="{E4570C8F-EFC1-C216-E289-B47AFED2968F}"/>
          </ac:spMkLst>
        </pc:spChg>
        <pc:picChg chg="add mod">
          <ac:chgData name="Grazina Mirinaviciute" userId="badb3164-3f3f-4e72-ad8c-955371e463db" providerId="ADAL" clId="{3DED5FD0-A9D8-4D9F-9B12-A98203AF0770}" dt="2023-04-27T17:05:14.027" v="15" actId="26606"/>
          <ac:picMkLst>
            <pc:docMk/>
            <pc:sldMk cId="982887894" sldId="265"/>
            <ac:picMk id="2049" creationId="{AEC1AAC6-421F-0B4D-4A32-4C29F5D3C845}"/>
          </ac:picMkLst>
        </pc:picChg>
      </pc:sldChg>
    </pc:docChg>
  </pc:docChgLst>
  <pc:docChgLst>
    <pc:chgData name="Jon Bilbatua" userId="S::jon.bilbatua@ecdc.europa.eu::799cd09a-c23e-42a4-a7ce-fb4603bc8cb0" providerId="AD" clId="Web-{B87E5AA6-9491-65A1-245B-1B0646011E81}"/>
    <pc:docChg chg="modSld">
      <pc:chgData name="Jon Bilbatua" userId="S::jon.bilbatua@ecdc.europa.eu::799cd09a-c23e-42a4-a7ce-fb4603bc8cb0" providerId="AD" clId="Web-{B87E5AA6-9491-65A1-245B-1B0646011E81}" dt="2022-09-28T12:40:14.781" v="1" actId="20577"/>
      <pc:docMkLst>
        <pc:docMk/>
      </pc:docMkLst>
      <pc:sldChg chg="modSp">
        <pc:chgData name="Jon Bilbatua" userId="S::jon.bilbatua@ecdc.europa.eu::799cd09a-c23e-42a4-a7ce-fb4603bc8cb0" providerId="AD" clId="Web-{B87E5AA6-9491-65A1-245B-1B0646011E81}" dt="2022-09-28T12:40:14.781" v="1" actId="20577"/>
        <pc:sldMkLst>
          <pc:docMk/>
          <pc:sldMk cId="4007109742" sldId="256"/>
        </pc:sldMkLst>
        <pc:spChg chg="mod">
          <ac:chgData name="Jon Bilbatua" userId="S::jon.bilbatua@ecdc.europa.eu::799cd09a-c23e-42a4-a7ce-fb4603bc8cb0" providerId="AD" clId="Web-{B87E5AA6-9491-65A1-245B-1B0646011E81}" dt="2022-09-28T12:40:14.781" v="1" actId="20577"/>
          <ac:spMkLst>
            <pc:docMk/>
            <pc:sldMk cId="4007109742" sldId="256"/>
            <ac:spMk id="6" creationId="{00000000-0000-0000-0000-000000000000}"/>
          </ac:spMkLst>
        </pc:spChg>
      </pc:sldChg>
    </pc:docChg>
  </pc:docChgLst>
  <pc:docChgLst>
    <pc:chgData name="Leonidas Alexakis" userId="S::leonidas.alexakis@ecdc.europa.eu::a32db966-3f33-421c-83a4-a19b66bd2152" providerId="AD" clId="Web-{5C8EFF11-6EAA-FA2C-C265-DAF8EB4B5525}"/>
    <pc:docChg chg="modSld">
      <pc:chgData name="Leonidas Alexakis" userId="S::leonidas.alexakis@ecdc.europa.eu::a32db966-3f33-421c-83a4-a19b66bd2152" providerId="AD" clId="Web-{5C8EFF11-6EAA-FA2C-C265-DAF8EB4B5525}" dt="2023-08-02T15:15:48.407" v="17" actId="1076"/>
      <pc:docMkLst>
        <pc:docMk/>
      </pc:docMkLst>
      <pc:sldChg chg="addSp delSp modSp">
        <pc:chgData name="Leonidas Alexakis" userId="S::leonidas.alexakis@ecdc.europa.eu::a32db966-3f33-421c-83a4-a19b66bd2152" providerId="AD" clId="Web-{5C8EFF11-6EAA-FA2C-C265-DAF8EB4B5525}" dt="2023-08-02T15:15:48.407" v="17" actId="1076"/>
        <pc:sldMkLst>
          <pc:docMk/>
          <pc:sldMk cId="359704292" sldId="257"/>
        </pc:sldMkLst>
        <pc:spChg chg="add del">
          <ac:chgData name="Leonidas Alexakis" userId="S::leonidas.alexakis@ecdc.europa.eu::a32db966-3f33-421c-83a4-a19b66bd2152" providerId="AD" clId="Web-{5C8EFF11-6EAA-FA2C-C265-DAF8EB4B5525}" dt="2023-08-02T15:14:43.031" v="7"/>
          <ac:spMkLst>
            <pc:docMk/>
            <pc:sldMk cId="359704292" sldId="257"/>
            <ac:spMk id="2" creationId="{0BF439A3-4A1F-3F89-B954-B0033ED8B552}"/>
          </ac:spMkLst>
        </pc:spChg>
        <pc:spChg chg="del">
          <ac:chgData name="Leonidas Alexakis" userId="S::leonidas.alexakis@ecdc.europa.eu::a32db966-3f33-421c-83a4-a19b66bd2152" providerId="AD" clId="Web-{5C8EFF11-6EAA-FA2C-C265-DAF8EB4B5525}" dt="2023-08-02T15:14:27.686" v="0"/>
          <ac:spMkLst>
            <pc:docMk/>
            <pc:sldMk cId="359704292" sldId="257"/>
            <ac:spMk id="3" creationId="{DB5B0DB7-F83B-E9A6-CE8D-98F7039740DF}"/>
          </ac:spMkLst>
        </pc:spChg>
        <pc:spChg chg="mod modVis">
          <ac:chgData name="Leonidas Alexakis" userId="S::leonidas.alexakis@ecdc.europa.eu::a32db966-3f33-421c-83a4-a19b66bd2152" providerId="AD" clId="Web-{5C8EFF11-6EAA-FA2C-C265-DAF8EB4B5525}" dt="2023-08-02T15:14:43.031" v="7"/>
          <ac:spMkLst>
            <pc:docMk/>
            <pc:sldMk cId="359704292" sldId="257"/>
            <ac:spMk id="4" creationId="{C2B72779-CEB5-992F-5C3D-6456D80350B3}"/>
          </ac:spMkLst>
        </pc:spChg>
        <pc:spChg chg="add mod">
          <ac:chgData name="Leonidas Alexakis" userId="S::leonidas.alexakis@ecdc.europa.eu::a32db966-3f33-421c-83a4-a19b66bd2152" providerId="AD" clId="Web-{5C8EFF11-6EAA-FA2C-C265-DAF8EB4B5525}" dt="2023-08-02T15:15:48.407" v="17" actId="1076"/>
          <ac:spMkLst>
            <pc:docMk/>
            <pc:sldMk cId="359704292" sldId="257"/>
            <ac:spMk id="7" creationId="{C98BE7FB-6816-719F-5379-77291FE52C66}"/>
          </ac:spMkLst>
        </pc:spChg>
        <pc:spChg chg="add del">
          <ac:chgData name="Leonidas Alexakis" userId="S::leonidas.alexakis@ecdc.europa.eu::a32db966-3f33-421c-83a4-a19b66bd2152" providerId="AD" clId="Web-{5C8EFF11-6EAA-FA2C-C265-DAF8EB4B5525}" dt="2023-08-02T15:14:37.546" v="2"/>
          <ac:spMkLst>
            <pc:docMk/>
            <pc:sldMk cId="359704292" sldId="257"/>
            <ac:spMk id="10" creationId="{C98BE7FB-6816-719F-5379-77291FE52C66}"/>
          </ac:spMkLst>
        </pc:spChg>
        <pc:picChg chg="add mod ord">
          <ac:chgData name="Leonidas Alexakis" userId="S::leonidas.alexakis@ecdc.europa.eu::a32db966-3f33-421c-83a4-a19b66bd2152" providerId="AD" clId="Web-{5C8EFF11-6EAA-FA2C-C265-DAF8EB4B5525}" dt="2023-08-02T15:14:43.031" v="7"/>
          <ac:picMkLst>
            <pc:docMk/>
            <pc:sldMk cId="359704292" sldId="257"/>
            <ac:picMk id="5" creationId="{16DA9C13-491D-78E0-197C-4CB73B488682}"/>
          </ac:picMkLst>
        </pc:picChg>
      </pc:sldChg>
    </pc:docChg>
  </pc:docChgLst>
  <pc:docChgLst>
    <pc:chgData name="Xanthi Andrianou" userId="S::xanthi.andrianou@ecdc.europa.eu::deb2606c-0fde-4d20-b6c2-0c513d7432e1" providerId="AD" clId="Web-{5ECEFE5C-66CA-0567-F794-A69884E72B82}"/>
    <pc:docChg chg="delSld modSld">
      <pc:chgData name="Xanthi Andrianou" userId="S::xanthi.andrianou@ecdc.europa.eu::deb2606c-0fde-4d20-b6c2-0c513d7432e1" providerId="AD" clId="Web-{5ECEFE5C-66CA-0567-F794-A69884E72B82}" dt="2023-01-05T11:38:30.671" v="22"/>
      <pc:docMkLst>
        <pc:docMk/>
      </pc:docMkLst>
      <pc:sldChg chg="addSp delSp modSp">
        <pc:chgData name="Xanthi Andrianou" userId="S::xanthi.andrianou@ecdc.europa.eu::deb2606c-0fde-4d20-b6c2-0c513d7432e1" providerId="AD" clId="Web-{5ECEFE5C-66CA-0567-F794-A69884E72B82}" dt="2023-01-05T11:37:57.265" v="17" actId="20577"/>
        <pc:sldMkLst>
          <pc:docMk/>
          <pc:sldMk cId="1539303120" sldId="272"/>
        </pc:sldMkLst>
        <pc:spChg chg="mod">
          <ac:chgData name="Xanthi Andrianou" userId="S::xanthi.andrianou@ecdc.europa.eu::deb2606c-0fde-4d20-b6c2-0c513d7432e1" providerId="AD" clId="Web-{5ECEFE5C-66CA-0567-F794-A69884E72B82}" dt="2023-01-05T11:37:57.265" v="17" actId="20577"/>
          <ac:spMkLst>
            <pc:docMk/>
            <pc:sldMk cId="1539303120" sldId="272"/>
            <ac:spMk id="2" creationId="{B9C2422A-5633-B4FC-770C-80A3B86114DA}"/>
          </ac:spMkLst>
        </pc:spChg>
        <pc:spChg chg="del">
          <ac:chgData name="Xanthi Andrianou" userId="S::xanthi.andrianou@ecdc.europa.eu::deb2606c-0fde-4d20-b6c2-0c513d7432e1" providerId="AD" clId="Web-{5ECEFE5C-66CA-0567-F794-A69884E72B82}" dt="2023-01-05T11:35:56.703" v="0"/>
          <ac:spMkLst>
            <pc:docMk/>
            <pc:sldMk cId="1539303120" sldId="272"/>
            <ac:spMk id="5" creationId="{7CBC583E-CDCB-3F85-D92C-D8E7520AF1A0}"/>
          </ac:spMkLst>
        </pc:spChg>
        <pc:picChg chg="add mod ord">
          <ac:chgData name="Xanthi Andrianou" userId="S::xanthi.andrianou@ecdc.europa.eu::deb2606c-0fde-4d20-b6c2-0c513d7432e1" providerId="AD" clId="Web-{5ECEFE5C-66CA-0567-F794-A69884E72B82}" dt="2023-01-05T11:35:56.703" v="0"/>
          <ac:picMkLst>
            <pc:docMk/>
            <pc:sldMk cId="1539303120" sldId="272"/>
            <ac:picMk id="3" creationId="{F14360EA-8A39-D24B-A974-55D833C82DB6}"/>
          </ac:picMkLst>
        </pc:picChg>
      </pc:sldChg>
      <pc:sldChg chg="addSp delSp modSp">
        <pc:chgData name="Xanthi Andrianou" userId="S::xanthi.andrianou@ecdc.europa.eu::deb2606c-0fde-4d20-b6c2-0c513d7432e1" providerId="AD" clId="Web-{5ECEFE5C-66CA-0567-F794-A69884E72B82}" dt="2023-01-05T11:38:26.483" v="20"/>
        <pc:sldMkLst>
          <pc:docMk/>
          <pc:sldMk cId="1481001501" sldId="273"/>
        </pc:sldMkLst>
        <pc:spChg chg="mod">
          <ac:chgData name="Xanthi Andrianou" userId="S::xanthi.andrianou@ecdc.europa.eu::deb2606c-0fde-4d20-b6c2-0c513d7432e1" providerId="AD" clId="Web-{5ECEFE5C-66CA-0567-F794-A69884E72B82}" dt="2023-01-05T11:38:24.999" v="19" actId="20577"/>
          <ac:spMkLst>
            <pc:docMk/>
            <pc:sldMk cId="1481001501" sldId="273"/>
            <ac:spMk id="2" creationId="{B9C2422A-5633-B4FC-770C-80A3B86114DA}"/>
          </ac:spMkLst>
        </pc:spChg>
        <pc:spChg chg="del">
          <ac:chgData name="Xanthi Andrianou" userId="S::xanthi.andrianou@ecdc.europa.eu::deb2606c-0fde-4d20-b6c2-0c513d7432e1" providerId="AD" clId="Web-{5ECEFE5C-66CA-0567-F794-A69884E72B82}" dt="2023-01-05T11:38:26.483" v="20"/>
          <ac:spMkLst>
            <pc:docMk/>
            <pc:sldMk cId="1481001501" sldId="273"/>
            <ac:spMk id="5" creationId="{7CBC583E-CDCB-3F85-D92C-D8E7520AF1A0}"/>
          </ac:spMkLst>
        </pc:spChg>
        <pc:picChg chg="add mod ord">
          <ac:chgData name="Xanthi Andrianou" userId="S::xanthi.andrianou@ecdc.europa.eu::deb2606c-0fde-4d20-b6c2-0c513d7432e1" providerId="AD" clId="Web-{5ECEFE5C-66CA-0567-F794-A69884E72B82}" dt="2023-01-05T11:38:26.483" v="20"/>
          <ac:picMkLst>
            <pc:docMk/>
            <pc:sldMk cId="1481001501" sldId="273"/>
            <ac:picMk id="3" creationId="{1C9103CE-9D96-3F9F-1F66-2F91229044AC}"/>
          </ac:picMkLst>
        </pc:picChg>
      </pc:sldChg>
      <pc:sldChg chg="del">
        <pc:chgData name="Xanthi Andrianou" userId="S::xanthi.andrianou@ecdc.europa.eu::deb2606c-0fde-4d20-b6c2-0c513d7432e1" providerId="AD" clId="Web-{5ECEFE5C-66CA-0567-F794-A69884E72B82}" dt="2023-01-05T11:38:28.842" v="21"/>
        <pc:sldMkLst>
          <pc:docMk/>
          <pc:sldMk cId="2359080900" sldId="274"/>
        </pc:sldMkLst>
      </pc:sldChg>
      <pc:sldChg chg="del">
        <pc:chgData name="Xanthi Andrianou" userId="S::xanthi.andrianou@ecdc.europa.eu::deb2606c-0fde-4d20-b6c2-0c513d7432e1" providerId="AD" clId="Web-{5ECEFE5C-66CA-0567-F794-A69884E72B82}" dt="2023-01-05T11:38:30.671" v="22"/>
        <pc:sldMkLst>
          <pc:docMk/>
          <pc:sldMk cId="532583209" sldId="275"/>
        </pc:sldMkLst>
      </pc:sldChg>
    </pc:docChg>
  </pc:docChgLst>
  <pc:docChgLst>
    <pc:chgData name="Grazina Mirinaviciute" userId="S::grazina.mirinaviciute@ecdc.europa.eu::badb3164-3f3f-4e72-ad8c-955371e463db" providerId="AD" clId="Web-{649CCC65-B766-D690-B635-22C6B7EB2DCF}"/>
    <pc:docChg chg="addSld">
      <pc:chgData name="Grazina Mirinaviciute" userId="S::grazina.mirinaviciute@ecdc.europa.eu::badb3164-3f3f-4e72-ad8c-955371e463db" providerId="AD" clId="Web-{649CCC65-B766-D690-B635-22C6B7EB2DCF}" dt="2023-02-02T21:01:21.990" v="3"/>
      <pc:docMkLst>
        <pc:docMk/>
      </pc:docMkLst>
      <pc:sldChg chg="new">
        <pc:chgData name="Grazina Mirinaviciute" userId="S::grazina.mirinaviciute@ecdc.europa.eu::badb3164-3f3f-4e72-ad8c-955371e463db" providerId="AD" clId="Web-{649CCC65-B766-D690-B635-22C6B7EB2DCF}" dt="2023-02-02T21:01:11.224" v="0"/>
        <pc:sldMkLst>
          <pc:docMk/>
          <pc:sldMk cId="1921904157" sldId="280"/>
        </pc:sldMkLst>
      </pc:sldChg>
      <pc:sldChg chg="new">
        <pc:chgData name="Grazina Mirinaviciute" userId="S::grazina.mirinaviciute@ecdc.europa.eu::badb3164-3f3f-4e72-ad8c-955371e463db" providerId="AD" clId="Web-{649CCC65-B766-D690-B635-22C6B7EB2DCF}" dt="2023-02-02T21:01:14.506" v="1"/>
        <pc:sldMkLst>
          <pc:docMk/>
          <pc:sldMk cId="3976622138" sldId="281"/>
        </pc:sldMkLst>
      </pc:sldChg>
      <pc:sldChg chg="new">
        <pc:chgData name="Grazina Mirinaviciute" userId="S::grazina.mirinaviciute@ecdc.europa.eu::badb3164-3f3f-4e72-ad8c-955371e463db" providerId="AD" clId="Web-{649CCC65-B766-D690-B635-22C6B7EB2DCF}" dt="2023-02-02T21:01:17.771" v="2"/>
        <pc:sldMkLst>
          <pc:docMk/>
          <pc:sldMk cId="2035603406" sldId="282"/>
        </pc:sldMkLst>
      </pc:sldChg>
      <pc:sldChg chg="new">
        <pc:chgData name="Grazina Mirinaviciute" userId="S::grazina.mirinaviciute@ecdc.europa.eu::badb3164-3f3f-4e72-ad8c-955371e463db" providerId="AD" clId="Web-{649CCC65-B766-D690-B635-22C6B7EB2DCF}" dt="2023-02-02T21:01:21.990" v="3"/>
        <pc:sldMkLst>
          <pc:docMk/>
          <pc:sldMk cId="567574050" sldId="283"/>
        </pc:sldMkLst>
      </pc:sldChg>
    </pc:docChg>
  </pc:docChgLst>
  <pc:docChgLst>
    <pc:chgData clId="Web-{AECFD613-57D0-B94C-BA3F-41ABD1309299}"/>
    <pc:docChg chg="modSld">
      <pc:chgData name="" userId="" providerId="" clId="Web-{AECFD613-57D0-B94C-BA3F-41ABD1309299}" dt="2023-06-28T11:24:23.222" v="1" actId="20577"/>
      <pc:docMkLst>
        <pc:docMk/>
      </pc:docMkLst>
      <pc:sldChg chg="modSp">
        <pc:chgData name="" userId="" providerId="" clId="Web-{AECFD613-57D0-B94C-BA3F-41ABD1309299}" dt="2023-06-28T11:24:23.222" v="1" actId="20577"/>
        <pc:sldMkLst>
          <pc:docMk/>
          <pc:sldMk cId="4007109742" sldId="256"/>
        </pc:sldMkLst>
        <pc:spChg chg="mod">
          <ac:chgData name="" userId="" providerId="" clId="Web-{AECFD613-57D0-B94C-BA3F-41ABD1309299}" dt="2023-06-28T11:24:23.222" v="1" actId="20577"/>
          <ac:spMkLst>
            <pc:docMk/>
            <pc:sldMk cId="4007109742" sldId="256"/>
            <ac:spMk id="6" creationId="{00000000-0000-0000-0000-000000000000}"/>
          </ac:spMkLst>
        </pc:spChg>
      </pc:sldChg>
    </pc:docChg>
  </pc:docChgLst>
  <pc:docChgLst>
    <pc:chgData name="Jon Bilbatua" userId="799cd09a-c23e-42a4-a7ce-fb4603bc8cb0" providerId="ADAL" clId="{EE546501-A560-485A-B47C-D03B3D29C3E4}"/>
    <pc:docChg chg="undo redo custSel addSld modSld">
      <pc:chgData name="Jon Bilbatua" userId="799cd09a-c23e-42a4-a7ce-fb4603bc8cb0" providerId="ADAL" clId="{EE546501-A560-485A-B47C-D03B3D29C3E4}" dt="2023-10-06T11:47:37.100" v="43"/>
      <pc:docMkLst>
        <pc:docMk/>
      </pc:docMkLst>
      <pc:sldChg chg="addSp delSp modSp new mod">
        <pc:chgData name="Jon Bilbatua" userId="799cd09a-c23e-42a4-a7ce-fb4603bc8cb0" providerId="ADAL" clId="{EE546501-A560-485A-B47C-D03B3D29C3E4}" dt="2023-10-06T11:45:38.612" v="10" actId="27636"/>
        <pc:sldMkLst>
          <pc:docMk/>
          <pc:sldMk cId="2225477054" sldId="364"/>
        </pc:sldMkLst>
        <pc:spChg chg="mod">
          <ac:chgData name="Jon Bilbatua" userId="799cd09a-c23e-42a4-a7ce-fb4603bc8cb0" providerId="ADAL" clId="{EE546501-A560-485A-B47C-D03B3D29C3E4}" dt="2023-10-06T11:45:38.612" v="10" actId="27636"/>
          <ac:spMkLst>
            <pc:docMk/>
            <pc:sldMk cId="2225477054" sldId="364"/>
            <ac:spMk id="2" creationId="{3F7E024D-4B2D-7D87-5431-09ADC029911C}"/>
          </ac:spMkLst>
        </pc:spChg>
        <pc:spChg chg="del">
          <ac:chgData name="Jon Bilbatua" userId="799cd09a-c23e-42a4-a7ce-fb4603bc8cb0" providerId="ADAL" clId="{EE546501-A560-485A-B47C-D03B3D29C3E4}" dt="2023-10-06T11:45:11.501" v="6"/>
          <ac:spMkLst>
            <pc:docMk/>
            <pc:sldMk cId="2225477054" sldId="364"/>
            <ac:spMk id="3" creationId="{0D46A245-0B73-5770-4192-E7F04769CFF9}"/>
          </ac:spMkLst>
        </pc:spChg>
        <pc:picChg chg="add mod">
          <ac:chgData name="Jon Bilbatua" userId="799cd09a-c23e-42a4-a7ce-fb4603bc8cb0" providerId="ADAL" clId="{EE546501-A560-485A-B47C-D03B3D29C3E4}" dt="2023-10-06T11:45:11.501" v="6"/>
          <ac:picMkLst>
            <pc:docMk/>
            <pc:sldMk cId="2225477054" sldId="364"/>
            <ac:picMk id="6" creationId="{D743876F-7422-5C59-CC68-BEC04AF196F4}"/>
          </ac:picMkLst>
        </pc:picChg>
      </pc:sldChg>
      <pc:sldChg chg="addSp delSp modSp new mod">
        <pc:chgData name="Jon Bilbatua" userId="799cd09a-c23e-42a4-a7ce-fb4603bc8cb0" providerId="ADAL" clId="{EE546501-A560-485A-B47C-D03B3D29C3E4}" dt="2023-10-06T11:45:57.280" v="15" actId="27636"/>
        <pc:sldMkLst>
          <pc:docMk/>
          <pc:sldMk cId="1020699650" sldId="365"/>
        </pc:sldMkLst>
        <pc:spChg chg="mod">
          <ac:chgData name="Jon Bilbatua" userId="799cd09a-c23e-42a4-a7ce-fb4603bc8cb0" providerId="ADAL" clId="{EE546501-A560-485A-B47C-D03B3D29C3E4}" dt="2023-10-06T11:45:57.280" v="15" actId="27636"/>
          <ac:spMkLst>
            <pc:docMk/>
            <pc:sldMk cId="1020699650" sldId="365"/>
            <ac:spMk id="2" creationId="{5BBE62A7-DF21-8581-BC05-25562DE0BE5D}"/>
          </ac:spMkLst>
        </pc:spChg>
        <pc:spChg chg="del">
          <ac:chgData name="Jon Bilbatua" userId="799cd09a-c23e-42a4-a7ce-fb4603bc8cb0" providerId="ADAL" clId="{EE546501-A560-485A-B47C-D03B3D29C3E4}" dt="2023-10-06T11:45:44.385" v="11"/>
          <ac:spMkLst>
            <pc:docMk/>
            <pc:sldMk cId="1020699650" sldId="365"/>
            <ac:spMk id="3" creationId="{6BBA4A77-D809-9F90-4156-300624D55419}"/>
          </ac:spMkLst>
        </pc:spChg>
        <pc:picChg chg="add mod">
          <ac:chgData name="Jon Bilbatua" userId="799cd09a-c23e-42a4-a7ce-fb4603bc8cb0" providerId="ADAL" clId="{EE546501-A560-485A-B47C-D03B3D29C3E4}" dt="2023-10-06T11:45:44.385" v="11"/>
          <ac:picMkLst>
            <pc:docMk/>
            <pc:sldMk cId="1020699650" sldId="365"/>
            <ac:picMk id="6" creationId="{9FA5E34C-289D-90F8-CA98-54F4AD66AA1A}"/>
          </ac:picMkLst>
        </pc:picChg>
      </pc:sldChg>
      <pc:sldChg chg="addSp delSp modSp new mod">
        <pc:chgData name="Jon Bilbatua" userId="799cd09a-c23e-42a4-a7ce-fb4603bc8cb0" providerId="ADAL" clId="{EE546501-A560-485A-B47C-D03B3D29C3E4}" dt="2023-10-06T11:46:16.057" v="20" actId="20577"/>
        <pc:sldMkLst>
          <pc:docMk/>
          <pc:sldMk cId="3388451698" sldId="366"/>
        </pc:sldMkLst>
        <pc:spChg chg="mod">
          <ac:chgData name="Jon Bilbatua" userId="799cd09a-c23e-42a4-a7ce-fb4603bc8cb0" providerId="ADAL" clId="{EE546501-A560-485A-B47C-D03B3D29C3E4}" dt="2023-10-06T11:46:16.057" v="20" actId="20577"/>
          <ac:spMkLst>
            <pc:docMk/>
            <pc:sldMk cId="3388451698" sldId="366"/>
            <ac:spMk id="2" creationId="{D025DC8D-1A70-09B1-A3BC-B1C785BA267C}"/>
          </ac:spMkLst>
        </pc:spChg>
        <pc:spChg chg="del">
          <ac:chgData name="Jon Bilbatua" userId="799cd09a-c23e-42a4-a7ce-fb4603bc8cb0" providerId="ADAL" clId="{EE546501-A560-485A-B47C-D03B3D29C3E4}" dt="2023-10-06T11:46:04.452" v="16"/>
          <ac:spMkLst>
            <pc:docMk/>
            <pc:sldMk cId="3388451698" sldId="366"/>
            <ac:spMk id="3" creationId="{360F5AB7-7944-3505-2024-0B3A6841C364}"/>
          </ac:spMkLst>
        </pc:spChg>
        <pc:picChg chg="add mod">
          <ac:chgData name="Jon Bilbatua" userId="799cd09a-c23e-42a4-a7ce-fb4603bc8cb0" providerId="ADAL" clId="{EE546501-A560-485A-B47C-D03B3D29C3E4}" dt="2023-10-06T11:46:04.452" v="16"/>
          <ac:picMkLst>
            <pc:docMk/>
            <pc:sldMk cId="3388451698" sldId="366"/>
            <ac:picMk id="6" creationId="{25AE17CE-7908-C02D-3570-4ECBC609A605}"/>
          </ac:picMkLst>
        </pc:picChg>
      </pc:sldChg>
      <pc:sldChg chg="addSp delSp modSp new mod">
        <pc:chgData name="Jon Bilbatua" userId="799cd09a-c23e-42a4-a7ce-fb4603bc8cb0" providerId="ADAL" clId="{EE546501-A560-485A-B47C-D03B3D29C3E4}" dt="2023-10-06T11:46:43.966" v="24"/>
        <pc:sldMkLst>
          <pc:docMk/>
          <pc:sldMk cId="2884787484" sldId="367"/>
        </pc:sldMkLst>
        <pc:spChg chg="mod">
          <ac:chgData name="Jon Bilbatua" userId="799cd09a-c23e-42a4-a7ce-fb4603bc8cb0" providerId="ADAL" clId="{EE546501-A560-485A-B47C-D03B3D29C3E4}" dt="2023-10-06T11:46:43.966" v="24"/>
          <ac:spMkLst>
            <pc:docMk/>
            <pc:sldMk cId="2884787484" sldId="367"/>
            <ac:spMk id="2" creationId="{4DF5F2E8-FD2B-6FF3-3140-3B7395EE2F33}"/>
          </ac:spMkLst>
        </pc:spChg>
        <pc:spChg chg="del">
          <ac:chgData name="Jon Bilbatua" userId="799cd09a-c23e-42a4-a7ce-fb4603bc8cb0" providerId="ADAL" clId="{EE546501-A560-485A-B47C-D03B3D29C3E4}" dt="2023-10-06T11:46:34.342" v="21"/>
          <ac:spMkLst>
            <pc:docMk/>
            <pc:sldMk cId="2884787484" sldId="367"/>
            <ac:spMk id="3" creationId="{8937382E-5BA6-F829-3446-F4E153C9CD83}"/>
          </ac:spMkLst>
        </pc:spChg>
        <pc:picChg chg="add mod">
          <ac:chgData name="Jon Bilbatua" userId="799cd09a-c23e-42a4-a7ce-fb4603bc8cb0" providerId="ADAL" clId="{EE546501-A560-485A-B47C-D03B3D29C3E4}" dt="2023-10-06T11:46:34.342" v="21"/>
          <ac:picMkLst>
            <pc:docMk/>
            <pc:sldMk cId="2884787484" sldId="367"/>
            <ac:picMk id="6" creationId="{1D32A3FA-6F60-910E-BE9B-9D4348A4186E}"/>
          </ac:picMkLst>
        </pc:picChg>
      </pc:sldChg>
      <pc:sldChg chg="addSp delSp modSp new mod">
        <pc:chgData name="Jon Bilbatua" userId="799cd09a-c23e-42a4-a7ce-fb4603bc8cb0" providerId="ADAL" clId="{EE546501-A560-485A-B47C-D03B3D29C3E4}" dt="2023-10-06T11:47:17.919" v="38"/>
        <pc:sldMkLst>
          <pc:docMk/>
          <pc:sldMk cId="2227449557" sldId="368"/>
        </pc:sldMkLst>
        <pc:spChg chg="mod">
          <ac:chgData name="Jon Bilbatua" userId="799cd09a-c23e-42a4-a7ce-fb4603bc8cb0" providerId="ADAL" clId="{EE546501-A560-485A-B47C-D03B3D29C3E4}" dt="2023-10-06T11:47:09.738" v="37" actId="5793"/>
          <ac:spMkLst>
            <pc:docMk/>
            <pc:sldMk cId="2227449557" sldId="368"/>
            <ac:spMk id="2" creationId="{1F442B2E-BC76-5ABC-5EE7-BC30146781D0}"/>
          </ac:spMkLst>
        </pc:spChg>
        <pc:spChg chg="add del">
          <ac:chgData name="Jon Bilbatua" userId="799cd09a-c23e-42a4-a7ce-fb4603bc8cb0" providerId="ADAL" clId="{EE546501-A560-485A-B47C-D03B3D29C3E4}" dt="2023-10-06T11:47:17.919" v="38"/>
          <ac:spMkLst>
            <pc:docMk/>
            <pc:sldMk cId="2227449557" sldId="368"/>
            <ac:spMk id="3" creationId="{B44B2DF4-8CBB-35FE-40C5-2A18A7CE6681}"/>
          </ac:spMkLst>
        </pc:spChg>
        <pc:graphicFrameChg chg="add del mod">
          <ac:chgData name="Jon Bilbatua" userId="799cd09a-c23e-42a4-a7ce-fb4603bc8cb0" providerId="ADAL" clId="{EE546501-A560-485A-B47C-D03B3D29C3E4}" dt="2023-10-06T11:46:55.304" v="26"/>
          <ac:graphicFrameMkLst>
            <pc:docMk/>
            <pc:sldMk cId="2227449557" sldId="368"/>
            <ac:graphicFrameMk id="5" creationId="{3EFC3BFB-3F07-2DB1-147F-E171D3BC11D9}"/>
          </ac:graphicFrameMkLst>
        </pc:graphicFrameChg>
        <pc:graphicFrameChg chg="add del mod">
          <ac:chgData name="Jon Bilbatua" userId="799cd09a-c23e-42a4-a7ce-fb4603bc8cb0" providerId="ADAL" clId="{EE546501-A560-485A-B47C-D03B3D29C3E4}" dt="2023-10-06T11:46:58.207" v="28"/>
          <ac:graphicFrameMkLst>
            <pc:docMk/>
            <pc:sldMk cId="2227449557" sldId="368"/>
            <ac:graphicFrameMk id="6" creationId="{7DE36DC2-559D-38A3-0175-9A8D1874EDB0}"/>
          </ac:graphicFrameMkLst>
        </pc:graphicFrameChg>
        <pc:graphicFrameChg chg="add del mod">
          <ac:chgData name="Jon Bilbatua" userId="799cd09a-c23e-42a4-a7ce-fb4603bc8cb0" providerId="ADAL" clId="{EE546501-A560-485A-B47C-D03B3D29C3E4}" dt="2023-10-06T11:47:01.119" v="30"/>
          <ac:graphicFrameMkLst>
            <pc:docMk/>
            <pc:sldMk cId="2227449557" sldId="368"/>
            <ac:graphicFrameMk id="7" creationId="{26A74DE0-70D3-520A-A99E-094C11A5D7F3}"/>
          </ac:graphicFrameMkLst>
        </pc:graphicFrameChg>
        <pc:picChg chg="add mod">
          <ac:chgData name="Jon Bilbatua" userId="799cd09a-c23e-42a4-a7ce-fb4603bc8cb0" providerId="ADAL" clId="{EE546501-A560-485A-B47C-D03B3D29C3E4}" dt="2023-10-06T11:47:17.919" v="38"/>
          <ac:picMkLst>
            <pc:docMk/>
            <pc:sldMk cId="2227449557" sldId="368"/>
            <ac:picMk id="9" creationId="{C07809D5-3016-786B-2592-8D4E22EE1A2E}"/>
          </ac:picMkLst>
        </pc:picChg>
      </pc:sldChg>
      <pc:sldChg chg="addSp delSp modSp new mod">
        <pc:chgData name="Jon Bilbatua" userId="799cd09a-c23e-42a4-a7ce-fb4603bc8cb0" providerId="ADAL" clId="{EE546501-A560-485A-B47C-D03B3D29C3E4}" dt="2023-10-06T11:47:37.100" v="43"/>
        <pc:sldMkLst>
          <pc:docMk/>
          <pc:sldMk cId="4037771388" sldId="369"/>
        </pc:sldMkLst>
        <pc:spChg chg="mod">
          <ac:chgData name="Jon Bilbatua" userId="799cd09a-c23e-42a4-a7ce-fb4603bc8cb0" providerId="ADAL" clId="{EE546501-A560-485A-B47C-D03B3D29C3E4}" dt="2023-10-06T11:47:29.501" v="42" actId="20577"/>
          <ac:spMkLst>
            <pc:docMk/>
            <pc:sldMk cId="4037771388" sldId="369"/>
            <ac:spMk id="2" creationId="{E07F45E0-1D6B-984A-CC30-3C98040CCBA5}"/>
          </ac:spMkLst>
        </pc:spChg>
        <pc:spChg chg="del">
          <ac:chgData name="Jon Bilbatua" userId="799cd09a-c23e-42a4-a7ce-fb4603bc8cb0" providerId="ADAL" clId="{EE546501-A560-485A-B47C-D03B3D29C3E4}" dt="2023-10-06T11:47:37.100" v="43"/>
          <ac:spMkLst>
            <pc:docMk/>
            <pc:sldMk cId="4037771388" sldId="369"/>
            <ac:spMk id="3" creationId="{7187415D-8A28-3C5C-87E1-E07BA6F40A71}"/>
          </ac:spMkLst>
        </pc:spChg>
        <pc:picChg chg="add mod">
          <ac:chgData name="Jon Bilbatua" userId="799cd09a-c23e-42a4-a7ce-fb4603bc8cb0" providerId="ADAL" clId="{EE546501-A560-485A-B47C-D03B3D29C3E4}" dt="2023-10-06T11:47:37.100" v="43"/>
          <ac:picMkLst>
            <pc:docMk/>
            <pc:sldMk cId="4037771388" sldId="369"/>
            <ac:picMk id="6" creationId="{463C2CA0-5D74-DAB1-2A03-DD596A761163}"/>
          </ac:picMkLst>
        </pc:picChg>
      </pc:sldChg>
    </pc:docChg>
  </pc:docChgLst>
  <pc:docChgLst>
    <pc:chgData name="Katerina Crawford" userId="80663c0f-fe5c-482e-a7e0-019a3b7b2e6d" providerId="ADAL" clId="{959919C8-53C1-4B98-9B71-B1E94778CDD8}"/>
    <pc:docChg chg="custSel modSld">
      <pc:chgData name="Katerina Crawford" userId="80663c0f-fe5c-482e-a7e0-019a3b7b2e6d" providerId="ADAL" clId="{959919C8-53C1-4B98-9B71-B1E94778CDD8}" dt="2023-07-19T14:32:31.867" v="11" actId="113"/>
      <pc:docMkLst>
        <pc:docMk/>
      </pc:docMkLst>
      <pc:sldChg chg="addSp delSp modSp mod">
        <pc:chgData name="Katerina Crawford" userId="80663c0f-fe5c-482e-a7e0-019a3b7b2e6d" providerId="ADAL" clId="{959919C8-53C1-4B98-9B71-B1E94778CDD8}" dt="2023-07-19T14:32:31.867" v="11" actId="113"/>
        <pc:sldMkLst>
          <pc:docMk/>
          <pc:sldMk cId="414236142" sldId="281"/>
        </pc:sldMkLst>
        <pc:spChg chg="mod">
          <ac:chgData name="Katerina Crawford" userId="80663c0f-fe5c-482e-a7e0-019a3b7b2e6d" providerId="ADAL" clId="{959919C8-53C1-4B98-9B71-B1E94778CDD8}" dt="2023-07-19T14:32:31.867" v="11" actId="113"/>
          <ac:spMkLst>
            <pc:docMk/>
            <pc:sldMk cId="414236142" sldId="281"/>
            <ac:spMk id="2" creationId="{918CBF6C-5CC6-6D51-6D93-316E1668862B}"/>
          </ac:spMkLst>
        </pc:spChg>
        <pc:picChg chg="del">
          <ac:chgData name="Katerina Crawford" userId="80663c0f-fe5c-482e-a7e0-019a3b7b2e6d" providerId="ADAL" clId="{959919C8-53C1-4B98-9B71-B1E94778CDD8}" dt="2023-07-19T14:31:46.212" v="0" actId="478"/>
          <ac:picMkLst>
            <pc:docMk/>
            <pc:sldMk cId="414236142" sldId="281"/>
            <ac:picMk id="5" creationId="{E68FE0D9-7B6E-5DB3-0148-8CF22D32571A}"/>
          </ac:picMkLst>
        </pc:picChg>
        <pc:picChg chg="add mod">
          <ac:chgData name="Katerina Crawford" userId="80663c0f-fe5c-482e-a7e0-019a3b7b2e6d" providerId="ADAL" clId="{959919C8-53C1-4B98-9B71-B1E94778CDD8}" dt="2023-07-19T14:32:25.152" v="10" actId="14100"/>
          <ac:picMkLst>
            <pc:docMk/>
            <pc:sldMk cId="414236142" sldId="281"/>
            <ac:picMk id="6" creationId="{A97F3A82-BF83-E10F-DF9F-B1C50866D285}"/>
          </ac:picMkLst>
        </pc:picChg>
      </pc:sldChg>
    </pc:docChg>
  </pc:docChgLst>
  <pc:docChgLst>
    <pc:chgData name="Natalia Rachwal" userId="S::natalia.rachwal@ecdc.europa.eu::20c74899-4840-4906-8748-70078777e746" providerId="AD" clId="Web-{F98CF8FD-1754-C830-BC6F-607FBCDAB915}"/>
    <pc:docChg chg="modSld">
      <pc:chgData name="Natalia Rachwal" userId="S::natalia.rachwal@ecdc.europa.eu::20c74899-4840-4906-8748-70078777e746" providerId="AD" clId="Web-{F98CF8FD-1754-C830-BC6F-607FBCDAB915}" dt="2022-12-02T09:24:28.587" v="1"/>
      <pc:docMkLst>
        <pc:docMk/>
      </pc:docMkLst>
      <pc:sldChg chg="addSp delSp modSp">
        <pc:chgData name="Natalia Rachwal" userId="S::natalia.rachwal@ecdc.europa.eu::20c74899-4840-4906-8748-70078777e746" providerId="AD" clId="Web-{F98CF8FD-1754-C830-BC6F-607FBCDAB915}" dt="2022-12-02T09:24:28.587" v="1"/>
        <pc:sldMkLst>
          <pc:docMk/>
          <pc:sldMk cId="525293768" sldId="266"/>
        </pc:sldMkLst>
        <pc:picChg chg="add del mod">
          <ac:chgData name="Natalia Rachwal" userId="S::natalia.rachwal@ecdc.europa.eu::20c74899-4840-4906-8748-70078777e746" providerId="AD" clId="Web-{F98CF8FD-1754-C830-BC6F-607FBCDAB915}" dt="2022-12-02T09:24:28.587" v="1"/>
          <ac:picMkLst>
            <pc:docMk/>
            <pc:sldMk cId="525293768" sldId="266"/>
            <ac:picMk id="3" creationId="{722D068B-A6D3-EFF6-4C49-D36E19D2F0BC}"/>
          </ac:picMkLst>
        </pc:picChg>
      </pc:sldChg>
    </pc:docChg>
  </pc:docChgLst>
  <pc:docChgLst>
    <pc:chgData name="Jeremy Duns" userId="S::jeremy.duns@ecdc.europa.eu::59914a48-b3ce-49df-80b0-049aacd745d1" providerId="AD" clId="Web-{B61F1BEC-5F6E-AB36-0087-B6CF6CBA3FE5}"/>
    <pc:docChg chg="modSld">
      <pc:chgData name="Jeremy Duns" userId="S::jeremy.duns@ecdc.europa.eu::59914a48-b3ce-49df-80b0-049aacd745d1" providerId="AD" clId="Web-{B61F1BEC-5F6E-AB36-0087-B6CF6CBA3FE5}" dt="2023-04-14T09:04:19.849" v="3" actId="20577"/>
      <pc:docMkLst>
        <pc:docMk/>
      </pc:docMkLst>
      <pc:sldChg chg="modSp">
        <pc:chgData name="Jeremy Duns" userId="S::jeremy.duns@ecdc.europa.eu::59914a48-b3ce-49df-80b0-049aacd745d1" providerId="AD" clId="Web-{B61F1BEC-5F6E-AB36-0087-B6CF6CBA3FE5}" dt="2023-04-14T09:04:19.849" v="3" actId="20577"/>
        <pc:sldMkLst>
          <pc:docMk/>
          <pc:sldMk cId="1612431609" sldId="276"/>
        </pc:sldMkLst>
        <pc:spChg chg="mod">
          <ac:chgData name="Jeremy Duns" userId="S::jeremy.duns@ecdc.europa.eu::59914a48-b3ce-49df-80b0-049aacd745d1" providerId="AD" clId="Web-{B61F1BEC-5F6E-AB36-0087-B6CF6CBA3FE5}" dt="2023-04-14T09:04:19.849" v="3" actId="20577"/>
          <ac:spMkLst>
            <pc:docMk/>
            <pc:sldMk cId="1612431609" sldId="276"/>
            <ac:spMk id="2" creationId="{AA5884DE-67B1-1A88-78D5-F314BD68954B}"/>
          </ac:spMkLst>
        </pc:spChg>
      </pc:sldChg>
    </pc:docChg>
  </pc:docChgLst>
  <pc:docChgLst>
    <pc:chgData name="Katerina Crawford" userId="S::katerina.crawford@ecdc.europa.eu::80663c0f-fe5c-482e-a7e0-019a3b7b2e6d" providerId="AD" clId="Web-{820806AE-6EFF-227B-15C3-04D626E6EF84}"/>
    <pc:docChg chg="modSld">
      <pc:chgData name="Katerina Crawford" userId="S::katerina.crawford@ecdc.europa.eu::80663c0f-fe5c-482e-a7e0-019a3b7b2e6d" providerId="AD" clId="Web-{820806AE-6EFF-227B-15C3-04D626E6EF84}" dt="2023-07-21T07:40:42.051" v="4" actId="14100"/>
      <pc:docMkLst>
        <pc:docMk/>
      </pc:docMkLst>
      <pc:sldChg chg="addSp modSp">
        <pc:chgData name="Katerina Crawford" userId="S::katerina.crawford@ecdc.europa.eu::80663c0f-fe5c-482e-a7e0-019a3b7b2e6d" providerId="AD" clId="Web-{820806AE-6EFF-227B-15C3-04D626E6EF84}" dt="2023-07-21T07:40:42.051" v="4" actId="14100"/>
        <pc:sldMkLst>
          <pc:docMk/>
          <pc:sldMk cId="414236142" sldId="281"/>
        </pc:sldMkLst>
        <pc:spChg chg="mod">
          <ac:chgData name="Katerina Crawford" userId="S::katerina.crawford@ecdc.europa.eu::80663c0f-fe5c-482e-a7e0-019a3b7b2e6d" providerId="AD" clId="Web-{820806AE-6EFF-227B-15C3-04D626E6EF84}" dt="2023-07-21T07:40:27.754" v="1" actId="20577"/>
          <ac:spMkLst>
            <pc:docMk/>
            <pc:sldMk cId="414236142" sldId="281"/>
            <ac:spMk id="2" creationId="{918CBF6C-5CC6-6D51-6D93-316E1668862B}"/>
          </ac:spMkLst>
        </pc:spChg>
        <pc:picChg chg="add mod">
          <ac:chgData name="Katerina Crawford" userId="S::katerina.crawford@ecdc.europa.eu::80663c0f-fe5c-482e-a7e0-019a3b7b2e6d" providerId="AD" clId="Web-{820806AE-6EFF-227B-15C3-04D626E6EF84}" dt="2023-07-21T07:40:42.051" v="4" actId="14100"/>
          <ac:picMkLst>
            <pc:docMk/>
            <pc:sldMk cId="414236142" sldId="281"/>
            <ac:picMk id="3" creationId="{C9E8D07E-6476-9940-05E5-BF275FF25C73}"/>
          </ac:picMkLst>
        </pc:picChg>
      </pc:sldChg>
    </pc:docChg>
  </pc:docChgLst>
  <pc:docChgLst>
    <pc:chgData name="Grazina Mirinaviciute" userId="S::grazina.mirinaviciute@ecdc.europa.eu::badb3164-3f3f-4e72-ad8c-955371e463db" providerId="AD" clId="Web-{C3CF9D09-5E57-2844-A198-F3EAF5A19594}"/>
    <pc:docChg chg="modSld">
      <pc:chgData name="Grazina Mirinaviciute" userId="S::grazina.mirinaviciute@ecdc.europa.eu::badb3164-3f3f-4e72-ad8c-955371e463db" providerId="AD" clId="Web-{C3CF9D09-5E57-2844-A198-F3EAF5A19594}" dt="2023-05-26T08:05:48.734" v="0"/>
      <pc:docMkLst>
        <pc:docMk/>
      </pc:docMkLst>
      <pc:sldChg chg="delSp">
        <pc:chgData name="Grazina Mirinaviciute" userId="S::grazina.mirinaviciute@ecdc.europa.eu::badb3164-3f3f-4e72-ad8c-955371e463db" providerId="AD" clId="Web-{C3CF9D09-5E57-2844-A198-F3EAF5A19594}" dt="2023-05-26T08:05:48.734" v="0"/>
        <pc:sldMkLst>
          <pc:docMk/>
          <pc:sldMk cId="1612431609" sldId="276"/>
        </pc:sldMkLst>
        <pc:picChg chg="del">
          <ac:chgData name="Grazina Mirinaviciute" userId="S::grazina.mirinaviciute@ecdc.europa.eu::badb3164-3f3f-4e72-ad8c-955371e463db" providerId="AD" clId="Web-{C3CF9D09-5E57-2844-A198-F3EAF5A19594}" dt="2023-05-26T08:05:48.734" v="0"/>
          <ac:picMkLst>
            <pc:docMk/>
            <pc:sldMk cId="1612431609" sldId="276"/>
            <ac:picMk id="7" creationId="{8E2A337E-3A2A-3F24-BFF6-64DE5CD4AE92}"/>
          </ac:picMkLst>
        </pc:picChg>
      </pc:sldChg>
    </pc:docChg>
  </pc:docChgLst>
  <pc:docChgLst>
    <pc:chgData name="Jon Bilbatua" userId="799cd09a-c23e-42a4-a7ce-fb4603bc8cb0" providerId="ADAL" clId="{56B523BA-AA91-4634-91D2-7E7E40DD9E1C}"/>
    <pc:docChg chg="delSld">
      <pc:chgData name="Jon Bilbatua" userId="799cd09a-c23e-42a4-a7ce-fb4603bc8cb0" providerId="ADAL" clId="{56B523BA-AA91-4634-91D2-7E7E40DD9E1C}" dt="2023-03-14T10:35:48.615" v="0" actId="47"/>
      <pc:docMkLst>
        <pc:docMk/>
      </pc:docMkLst>
      <pc:sldChg chg="del">
        <pc:chgData name="Jon Bilbatua" userId="799cd09a-c23e-42a4-a7ce-fb4603bc8cb0" providerId="ADAL" clId="{56B523BA-AA91-4634-91D2-7E7E40DD9E1C}" dt="2023-03-14T10:35:48.615" v="0" actId="47"/>
        <pc:sldMkLst>
          <pc:docMk/>
          <pc:sldMk cId="646216990" sldId="261"/>
        </pc:sldMkLst>
      </pc:sldChg>
    </pc:docChg>
  </pc:docChgLst>
  <pc:docChgLst>
    <pc:chgData name="Laura Dell-Antonio" userId="S::laura.dell-antonio@ecdc.europa.eu::126452f0-aee6-456b-9fa9-88e0bdad1e9c" providerId="AD" clId="Web-{8794EFFB-9955-2406-3135-15DAA23603AA}"/>
    <pc:docChg chg="addSld modSld">
      <pc:chgData name="Laura Dell-Antonio" userId="S::laura.dell-antonio@ecdc.europa.eu::126452f0-aee6-456b-9fa9-88e0bdad1e9c" providerId="AD" clId="Web-{8794EFFB-9955-2406-3135-15DAA23603AA}" dt="2022-11-25T08:01:00.365" v="5"/>
      <pc:docMkLst>
        <pc:docMk/>
      </pc:docMkLst>
      <pc:sldChg chg="addSp delSp modSp">
        <pc:chgData name="Laura Dell-Antonio" userId="S::laura.dell-antonio@ecdc.europa.eu::126452f0-aee6-456b-9fa9-88e0bdad1e9c" providerId="AD" clId="Web-{8794EFFB-9955-2406-3135-15DAA23603AA}" dt="2022-11-25T08:00:29.662" v="2"/>
        <pc:sldMkLst>
          <pc:docMk/>
          <pc:sldMk cId="2797685881" sldId="265"/>
        </pc:sldMkLst>
        <pc:spChg chg="add del mod">
          <ac:chgData name="Laura Dell-Antonio" userId="S::laura.dell-antonio@ecdc.europa.eu::126452f0-aee6-456b-9fa9-88e0bdad1e9c" providerId="AD" clId="Web-{8794EFFB-9955-2406-3135-15DAA23603AA}" dt="2022-11-25T08:00:29.662" v="2"/>
          <ac:spMkLst>
            <pc:docMk/>
            <pc:sldMk cId="2797685881" sldId="265"/>
            <ac:spMk id="6" creationId="{0C19FF11-3CE4-0DA5-8F51-0FB2225D93B8}"/>
          </ac:spMkLst>
        </pc:spChg>
        <pc:picChg chg="del">
          <ac:chgData name="Laura Dell-Antonio" userId="S::laura.dell-antonio@ecdc.europa.eu::126452f0-aee6-456b-9fa9-88e0bdad1e9c" providerId="AD" clId="Web-{8794EFFB-9955-2406-3135-15DAA23603AA}" dt="2022-11-25T08:00:14.443" v="1"/>
          <ac:picMkLst>
            <pc:docMk/>
            <pc:sldMk cId="2797685881" sldId="265"/>
            <ac:picMk id="2" creationId="{BDF8A83D-CDDA-692E-C7B0-8876AA4E2ACE}"/>
          </ac:picMkLst>
        </pc:picChg>
        <pc:picChg chg="add mod ord">
          <ac:chgData name="Laura Dell-Antonio" userId="S::laura.dell-antonio@ecdc.europa.eu::126452f0-aee6-456b-9fa9-88e0bdad1e9c" providerId="AD" clId="Web-{8794EFFB-9955-2406-3135-15DAA23603AA}" dt="2022-11-25T08:00:29.662" v="2"/>
          <ac:picMkLst>
            <pc:docMk/>
            <pc:sldMk cId="2797685881" sldId="265"/>
            <ac:picMk id="7" creationId="{ABA7CF93-AA39-D407-3C99-CB154936149D}"/>
          </ac:picMkLst>
        </pc:picChg>
      </pc:sldChg>
      <pc:sldChg chg="addSp delSp modSp new">
        <pc:chgData name="Laura Dell-Antonio" userId="S::laura.dell-antonio@ecdc.europa.eu::126452f0-aee6-456b-9fa9-88e0bdad1e9c" providerId="AD" clId="Web-{8794EFFB-9955-2406-3135-15DAA23603AA}" dt="2022-11-25T08:01:00.365" v="5"/>
        <pc:sldMkLst>
          <pc:docMk/>
          <pc:sldMk cId="525293768" sldId="266"/>
        </pc:sldMkLst>
        <pc:spChg chg="mod">
          <ac:chgData name="Laura Dell-Antonio" userId="S::laura.dell-antonio@ecdc.europa.eu::126452f0-aee6-456b-9fa9-88e0bdad1e9c" providerId="AD" clId="Web-{8794EFFB-9955-2406-3135-15DAA23603AA}" dt="2022-11-25T08:00:59.990" v="4" actId="20577"/>
          <ac:spMkLst>
            <pc:docMk/>
            <pc:sldMk cId="525293768" sldId="266"/>
            <ac:spMk id="2" creationId="{954350A4-D609-BEFA-16F5-900B4FF1D64A}"/>
          </ac:spMkLst>
        </pc:spChg>
        <pc:spChg chg="del">
          <ac:chgData name="Laura Dell-Antonio" userId="S::laura.dell-antonio@ecdc.europa.eu::126452f0-aee6-456b-9fa9-88e0bdad1e9c" providerId="AD" clId="Web-{8794EFFB-9955-2406-3135-15DAA23603AA}" dt="2022-11-25T08:01:00.365" v="5"/>
          <ac:spMkLst>
            <pc:docMk/>
            <pc:sldMk cId="525293768" sldId="266"/>
            <ac:spMk id="3" creationId="{80350A02-217C-1C0B-0A82-C3DC499C9190}"/>
          </ac:spMkLst>
        </pc:spChg>
        <pc:picChg chg="add mod ord">
          <ac:chgData name="Laura Dell-Antonio" userId="S::laura.dell-antonio@ecdc.europa.eu::126452f0-aee6-456b-9fa9-88e0bdad1e9c" providerId="AD" clId="Web-{8794EFFB-9955-2406-3135-15DAA23603AA}" dt="2022-11-25T08:01:00.365" v="5"/>
          <ac:picMkLst>
            <pc:docMk/>
            <pc:sldMk cId="525293768" sldId="266"/>
            <ac:picMk id="5" creationId="{C0264A1F-35FB-B78A-6E8A-156A9FF395FC}"/>
          </ac:picMkLst>
        </pc:picChg>
      </pc:sldChg>
    </pc:docChg>
  </pc:docChgLst>
  <pc:docChgLst>
    <pc:chgData clId="Web-{9582DFE4-159C-844B-C06D-E9022961283E}"/>
    <pc:docChg chg="modSld">
      <pc:chgData name="" userId="" providerId="" clId="Web-{9582DFE4-159C-844B-C06D-E9022961283E}" dt="2022-11-03T12:45:40.669" v="1" actId="20577"/>
      <pc:docMkLst>
        <pc:docMk/>
      </pc:docMkLst>
      <pc:sldChg chg="modSp">
        <pc:chgData name="" userId="" providerId="" clId="Web-{9582DFE4-159C-844B-C06D-E9022961283E}" dt="2022-11-03T12:45:40.669" v="1" actId="20577"/>
        <pc:sldMkLst>
          <pc:docMk/>
          <pc:sldMk cId="4007109742" sldId="256"/>
        </pc:sldMkLst>
        <pc:spChg chg="mod">
          <ac:chgData name="" userId="" providerId="" clId="Web-{9582DFE4-159C-844B-C06D-E9022961283E}" dt="2022-11-03T12:45:40.669" v="1" actId="20577"/>
          <ac:spMkLst>
            <pc:docMk/>
            <pc:sldMk cId="4007109742" sldId="256"/>
            <ac:spMk id="6" creationId="{00000000-0000-0000-0000-000000000000}"/>
          </ac:spMkLst>
        </pc:spChg>
      </pc:sldChg>
    </pc:docChg>
  </pc:docChgLst>
  <pc:docChgLst>
    <pc:chgData name="Laura Espinosa" userId="aa594515-41af-4434-a66c-8acf261628e2" providerId="ADAL" clId="{7107D69E-23BC-4872-BF17-2EA3361F019F}"/>
    <pc:docChg chg="delSld modSld">
      <pc:chgData name="Laura Espinosa" userId="aa594515-41af-4434-a66c-8acf261628e2" providerId="ADAL" clId="{7107D69E-23BC-4872-BF17-2EA3361F019F}" dt="2023-06-09T14:34:43.518" v="3" actId="20577"/>
      <pc:docMkLst>
        <pc:docMk/>
      </pc:docMkLst>
      <pc:sldChg chg="modSp mod">
        <pc:chgData name="Laura Espinosa" userId="aa594515-41af-4434-a66c-8acf261628e2" providerId="ADAL" clId="{7107D69E-23BC-4872-BF17-2EA3361F019F}" dt="2023-06-09T14:34:43.518" v="3" actId="20577"/>
        <pc:sldMkLst>
          <pc:docMk/>
          <pc:sldMk cId="4007109742" sldId="256"/>
        </pc:sldMkLst>
        <pc:spChg chg="mod">
          <ac:chgData name="Laura Espinosa" userId="aa594515-41af-4434-a66c-8acf261628e2" providerId="ADAL" clId="{7107D69E-23BC-4872-BF17-2EA3361F019F}" dt="2023-06-09T14:34:43.518" v="3" actId="20577"/>
          <ac:spMkLst>
            <pc:docMk/>
            <pc:sldMk cId="4007109742" sldId="256"/>
            <ac:spMk id="6" creationId="{00000000-0000-0000-0000-000000000000}"/>
          </ac:spMkLst>
        </pc:spChg>
      </pc:sldChg>
      <pc:sldChg chg="del">
        <pc:chgData name="Laura Espinosa" userId="aa594515-41af-4434-a66c-8acf261628e2" providerId="ADAL" clId="{7107D69E-23BC-4872-BF17-2EA3361F019F}" dt="2023-06-09T14:33:46.341" v="0" actId="47"/>
        <pc:sldMkLst>
          <pc:docMk/>
          <pc:sldMk cId="278453539" sldId="257"/>
        </pc:sldMkLst>
      </pc:sldChg>
      <pc:sldChg chg="del">
        <pc:chgData name="Laura Espinosa" userId="aa594515-41af-4434-a66c-8acf261628e2" providerId="ADAL" clId="{7107D69E-23BC-4872-BF17-2EA3361F019F}" dt="2023-06-09T14:33:46.869" v="1" actId="47"/>
        <pc:sldMkLst>
          <pc:docMk/>
          <pc:sldMk cId="3413029307" sldId="259"/>
        </pc:sldMkLst>
      </pc:sldChg>
    </pc:docChg>
  </pc:docChgLst>
  <pc:docChgLst>
    <pc:chgData name="Grazina Mirinaviciute" userId="badb3164-3f3f-4e72-ad8c-955371e463db" providerId="ADAL" clId="{C6282C05-AD9A-4F1F-A40C-D468A362ED1B}"/>
    <pc:docChg chg="custSel delSld modSld">
      <pc:chgData name="Grazina Mirinaviciute" userId="badb3164-3f3f-4e72-ad8c-955371e463db" providerId="ADAL" clId="{C6282C05-AD9A-4F1F-A40C-D468A362ED1B}" dt="2023-08-24T13:21:48.968" v="18" actId="20577"/>
      <pc:docMkLst>
        <pc:docMk/>
      </pc:docMkLst>
      <pc:sldChg chg="modSp mod">
        <pc:chgData name="Grazina Mirinaviciute" userId="badb3164-3f3f-4e72-ad8c-955371e463db" providerId="ADAL" clId="{C6282C05-AD9A-4F1F-A40C-D468A362ED1B}" dt="2023-08-24T13:21:48.968" v="18" actId="20577"/>
        <pc:sldMkLst>
          <pc:docMk/>
          <pc:sldMk cId="4007109742" sldId="256"/>
        </pc:sldMkLst>
        <pc:spChg chg="mod">
          <ac:chgData name="Grazina Mirinaviciute" userId="badb3164-3f3f-4e72-ad8c-955371e463db" providerId="ADAL" clId="{C6282C05-AD9A-4F1F-A40C-D468A362ED1B}" dt="2023-08-24T13:21:48.968" v="18" actId="20577"/>
          <ac:spMkLst>
            <pc:docMk/>
            <pc:sldMk cId="4007109742" sldId="256"/>
            <ac:spMk id="6" creationId="{00000000-0000-0000-0000-000000000000}"/>
          </ac:spMkLst>
        </pc:spChg>
      </pc:sldChg>
      <pc:sldChg chg="modSp mod">
        <pc:chgData name="Grazina Mirinaviciute" userId="badb3164-3f3f-4e72-ad8c-955371e463db" providerId="ADAL" clId="{C6282C05-AD9A-4F1F-A40C-D468A362ED1B}" dt="2023-08-24T13:20:57.810" v="15" actId="20577"/>
        <pc:sldMkLst>
          <pc:docMk/>
          <pc:sldMk cId="2138889329" sldId="257"/>
        </pc:sldMkLst>
        <pc:spChg chg="mod">
          <ac:chgData name="Grazina Mirinaviciute" userId="badb3164-3f3f-4e72-ad8c-955371e463db" providerId="ADAL" clId="{C6282C05-AD9A-4F1F-A40C-D468A362ED1B}" dt="2023-08-24T13:20:57.810" v="15" actId="20577"/>
          <ac:spMkLst>
            <pc:docMk/>
            <pc:sldMk cId="2138889329" sldId="257"/>
            <ac:spMk id="10" creationId="{EEB19C69-5504-3D20-FE37-E75104FE270E}"/>
          </ac:spMkLst>
        </pc:spChg>
      </pc:sldChg>
      <pc:sldChg chg="del">
        <pc:chgData name="Grazina Mirinaviciute" userId="badb3164-3f3f-4e72-ad8c-955371e463db" providerId="ADAL" clId="{C6282C05-AD9A-4F1F-A40C-D468A362ED1B}" dt="2023-08-24T13:21:09.937" v="16" actId="47"/>
        <pc:sldMkLst>
          <pc:docMk/>
          <pc:sldMk cId="2399013438" sldId="258"/>
        </pc:sldMkLst>
      </pc:sldChg>
    </pc:docChg>
  </pc:docChgLst>
  <pc:docChgLst>
    <pc:chgData name="Hasan Tareq" userId="S::hasan.tareq@ecdc.europa.eu::ca4b896e-59c9-4068-92a9-87a43415e148" providerId="AD" clId="Web-{BC6C1CD6-DF34-309E-C8EA-D68E3EDB300D}"/>
    <pc:docChg chg="addSld">
      <pc:chgData name="Hasan Tareq" userId="S::hasan.tareq@ecdc.europa.eu::ca4b896e-59c9-4068-92a9-87a43415e148" providerId="AD" clId="Web-{BC6C1CD6-DF34-309E-C8EA-D68E3EDB300D}" dt="2022-11-03T14:25:29.422" v="3"/>
      <pc:docMkLst>
        <pc:docMk/>
      </pc:docMkLst>
      <pc:sldChg chg="add">
        <pc:chgData name="Hasan Tareq" userId="S::hasan.tareq@ecdc.europa.eu::ca4b896e-59c9-4068-92a9-87a43415e148" providerId="AD" clId="Web-{BC6C1CD6-DF34-309E-C8EA-D68E3EDB300D}" dt="2022-11-03T14:25:29.016" v="0"/>
        <pc:sldMkLst>
          <pc:docMk/>
          <pc:sldMk cId="77309119" sldId="357"/>
        </pc:sldMkLst>
      </pc:sldChg>
      <pc:sldChg chg="add">
        <pc:chgData name="Hasan Tareq" userId="S::hasan.tareq@ecdc.europa.eu::ca4b896e-59c9-4068-92a9-87a43415e148" providerId="AD" clId="Web-{BC6C1CD6-DF34-309E-C8EA-D68E3EDB300D}" dt="2022-11-03T14:25:29.172" v="1"/>
        <pc:sldMkLst>
          <pc:docMk/>
          <pc:sldMk cId="2151950591" sldId="358"/>
        </pc:sldMkLst>
      </pc:sldChg>
      <pc:sldChg chg="add">
        <pc:chgData name="Hasan Tareq" userId="S::hasan.tareq@ecdc.europa.eu::ca4b896e-59c9-4068-92a9-87a43415e148" providerId="AD" clId="Web-{BC6C1CD6-DF34-309E-C8EA-D68E3EDB300D}" dt="2022-11-03T14:25:29.297" v="2"/>
        <pc:sldMkLst>
          <pc:docMk/>
          <pc:sldMk cId="234128469" sldId="359"/>
        </pc:sldMkLst>
      </pc:sldChg>
      <pc:sldChg chg="add">
        <pc:chgData name="Hasan Tareq" userId="S::hasan.tareq@ecdc.europa.eu::ca4b896e-59c9-4068-92a9-87a43415e148" providerId="AD" clId="Web-{BC6C1CD6-DF34-309E-C8EA-D68E3EDB300D}" dt="2022-11-03T14:25:29.422" v="3"/>
        <pc:sldMkLst>
          <pc:docMk/>
          <pc:sldMk cId="1726226494" sldId="360"/>
        </pc:sldMkLst>
      </pc:sldChg>
    </pc:docChg>
  </pc:docChgLst>
  <pc:docChgLst>
    <pc:chgData name="Giuditta Scardina" userId="S::giuditta.scardina@ecdc.europa.eu::9bd3061a-5bac-4992-bf04-f16eaf970848" providerId="AD" clId="Web-{7BC270FE-B52F-4B09-9C49-76F54AD6B3D1}"/>
    <pc:docChg chg="modSld">
      <pc:chgData name="Giuditta Scardina" userId="S::giuditta.scardina@ecdc.europa.eu::9bd3061a-5bac-4992-bf04-f16eaf970848" providerId="AD" clId="Web-{7BC270FE-B52F-4B09-9C49-76F54AD6B3D1}" dt="2022-12-21T08:59:44.106" v="0" actId="20577"/>
      <pc:docMkLst>
        <pc:docMk/>
      </pc:docMkLst>
      <pc:sldChg chg="modSp">
        <pc:chgData name="Giuditta Scardina" userId="S::giuditta.scardina@ecdc.europa.eu::9bd3061a-5bac-4992-bf04-f16eaf970848" providerId="AD" clId="Web-{7BC270FE-B52F-4B09-9C49-76F54AD6B3D1}" dt="2022-12-21T08:59:44.106" v="0" actId="20577"/>
        <pc:sldMkLst>
          <pc:docMk/>
          <pc:sldMk cId="4007109742" sldId="256"/>
        </pc:sldMkLst>
        <pc:spChg chg="mod">
          <ac:chgData name="Giuditta Scardina" userId="S::giuditta.scardina@ecdc.europa.eu::9bd3061a-5bac-4992-bf04-f16eaf970848" providerId="AD" clId="Web-{7BC270FE-B52F-4B09-9C49-76F54AD6B3D1}" dt="2022-12-21T08:59:44.106" v="0" actId="20577"/>
          <ac:spMkLst>
            <pc:docMk/>
            <pc:sldMk cId="4007109742" sldId="256"/>
            <ac:spMk id="6" creationId="{00000000-0000-0000-0000-000000000000}"/>
          </ac:spMkLst>
        </pc:spChg>
      </pc:sldChg>
    </pc:docChg>
  </pc:docChgLst>
  <pc:docChgLst>
    <pc:chgData name="Xanthi Andrianou" userId="deb2606c-0fde-4d20-b6c2-0c513d7432e1" providerId="ADAL" clId="{F1727BDB-758F-49F8-927E-8084E47EACE9}"/>
    <pc:docChg chg="custSel modSld">
      <pc:chgData name="Xanthi Andrianou" userId="deb2606c-0fde-4d20-b6c2-0c513d7432e1" providerId="ADAL" clId="{F1727BDB-758F-49F8-927E-8084E47EACE9}" dt="2023-01-05T13:28:23.118" v="1"/>
      <pc:docMkLst>
        <pc:docMk/>
      </pc:docMkLst>
      <pc:sldChg chg="addSp delSp modSp mod">
        <pc:chgData name="Xanthi Andrianou" userId="deb2606c-0fde-4d20-b6c2-0c513d7432e1" providerId="ADAL" clId="{F1727BDB-758F-49F8-927E-8084E47EACE9}" dt="2023-01-05T13:28:23.118" v="1"/>
        <pc:sldMkLst>
          <pc:docMk/>
          <pc:sldMk cId="1539303120" sldId="272"/>
        </pc:sldMkLst>
        <pc:spChg chg="add del mod">
          <ac:chgData name="Xanthi Andrianou" userId="deb2606c-0fde-4d20-b6c2-0c513d7432e1" providerId="ADAL" clId="{F1727BDB-758F-49F8-927E-8084E47EACE9}" dt="2023-01-05T13:28:23.118" v="1"/>
          <ac:spMkLst>
            <pc:docMk/>
            <pc:sldMk cId="1539303120" sldId="272"/>
            <ac:spMk id="6" creationId="{94A31BC4-F0F9-0B0B-131E-AD4DE29FEE09}"/>
          </ac:spMkLst>
        </pc:spChg>
        <pc:picChg chg="del">
          <ac:chgData name="Xanthi Andrianou" userId="deb2606c-0fde-4d20-b6c2-0c513d7432e1" providerId="ADAL" clId="{F1727BDB-758F-49F8-927E-8084E47EACE9}" dt="2023-01-05T13:28:22.556" v="0" actId="478"/>
          <ac:picMkLst>
            <pc:docMk/>
            <pc:sldMk cId="1539303120" sldId="272"/>
            <ac:picMk id="3" creationId="{F14360EA-8A39-D24B-A974-55D833C82DB6}"/>
          </ac:picMkLst>
        </pc:picChg>
        <pc:picChg chg="add mod">
          <ac:chgData name="Xanthi Andrianou" userId="deb2606c-0fde-4d20-b6c2-0c513d7432e1" providerId="ADAL" clId="{F1727BDB-758F-49F8-927E-8084E47EACE9}" dt="2023-01-05T13:28:23.118" v="1"/>
          <ac:picMkLst>
            <pc:docMk/>
            <pc:sldMk cId="1539303120" sldId="272"/>
            <ac:picMk id="8" creationId="{CD73B82F-E17B-1D07-6B54-E78046D7EEAF}"/>
          </ac:picMkLst>
        </pc:picChg>
      </pc:sldChg>
    </pc:docChg>
  </pc:docChgLst>
  <pc:docChgLst>
    <pc:chgData name="Laura Espinosa" userId="aa594515-41af-4434-a66c-8acf261628e2" providerId="ADAL" clId="{10CFEAA9-7C69-453C-BCB0-E39C9F7AFB82}"/>
    <pc:docChg chg="custSel addSld modSld">
      <pc:chgData name="Laura Espinosa" userId="aa594515-41af-4434-a66c-8acf261628e2" providerId="ADAL" clId="{10CFEAA9-7C69-453C-BCB0-E39C9F7AFB82}" dt="2022-12-22T11:57:43.026" v="8"/>
      <pc:docMkLst>
        <pc:docMk/>
      </pc:docMkLst>
      <pc:sldChg chg="add">
        <pc:chgData name="Laura Espinosa" userId="aa594515-41af-4434-a66c-8acf261628e2" providerId="ADAL" clId="{10CFEAA9-7C69-453C-BCB0-E39C9F7AFB82}" dt="2022-12-22T11:57:43.026" v="8"/>
        <pc:sldMkLst>
          <pc:docMk/>
          <pc:sldMk cId="2244080328" sldId="273"/>
        </pc:sldMkLst>
      </pc:sldChg>
      <pc:sldChg chg="addSp delSp modSp mod">
        <pc:chgData name="Laura Espinosa" userId="aa594515-41af-4434-a66c-8acf261628e2" providerId="ADAL" clId="{10CFEAA9-7C69-453C-BCB0-E39C9F7AFB82}" dt="2022-12-22T11:55:26.364" v="7" actId="1076"/>
        <pc:sldMkLst>
          <pc:docMk/>
          <pc:sldMk cId="2198813864" sldId="275"/>
        </pc:sldMkLst>
        <pc:spChg chg="add del mod">
          <ac:chgData name="Laura Espinosa" userId="aa594515-41af-4434-a66c-8acf261628e2" providerId="ADAL" clId="{10CFEAA9-7C69-453C-BCB0-E39C9F7AFB82}" dt="2022-12-22T11:55:17.903" v="4"/>
          <ac:spMkLst>
            <pc:docMk/>
            <pc:sldMk cId="2198813864" sldId="275"/>
            <ac:spMk id="6" creationId="{F8393950-D28A-848F-8766-D31ABE33C3C4}"/>
          </ac:spMkLst>
        </pc:spChg>
        <pc:graphicFrameChg chg="add mod">
          <ac:chgData name="Laura Espinosa" userId="aa594515-41af-4434-a66c-8acf261628e2" providerId="ADAL" clId="{10CFEAA9-7C69-453C-BCB0-E39C9F7AFB82}" dt="2022-12-22T11:55:17.791" v="3"/>
          <ac:graphicFrameMkLst>
            <pc:docMk/>
            <pc:sldMk cId="2198813864" sldId="275"/>
            <ac:graphicFrameMk id="7" creationId="{00000000-0008-0000-0000-000002000000}"/>
          </ac:graphicFrameMkLst>
        </pc:graphicFrameChg>
        <pc:picChg chg="del">
          <ac:chgData name="Laura Espinosa" userId="aa594515-41af-4434-a66c-8acf261628e2" providerId="ADAL" clId="{10CFEAA9-7C69-453C-BCB0-E39C9F7AFB82}" dt="2022-12-22T11:55:12.216" v="0" actId="478"/>
          <ac:picMkLst>
            <pc:docMk/>
            <pc:sldMk cId="2198813864" sldId="275"/>
            <ac:picMk id="5" creationId="{808B7C26-100D-C750-40A0-BBE6DC312FB7}"/>
          </ac:picMkLst>
        </pc:picChg>
        <pc:picChg chg="add mod">
          <ac:chgData name="Laura Espinosa" userId="aa594515-41af-4434-a66c-8acf261628e2" providerId="ADAL" clId="{10CFEAA9-7C69-453C-BCB0-E39C9F7AFB82}" dt="2022-12-22T11:55:26.364" v="7" actId="1076"/>
          <ac:picMkLst>
            <pc:docMk/>
            <pc:sldMk cId="2198813864" sldId="275"/>
            <ac:picMk id="8" creationId="{9042C01D-39BE-DE9B-8711-75B444A5E99B}"/>
          </ac:picMkLst>
        </pc:picChg>
      </pc:sldChg>
    </pc:docChg>
  </pc:docChgLst>
  <pc:docChgLst>
    <pc:chgData name="Jon Bilbatua" userId="799cd09a-c23e-42a4-a7ce-fb4603bc8cb0" providerId="ADAL" clId="{C762B502-DCBB-4F27-993B-DBFDED63E825}"/>
    <pc:docChg chg="undo redo custSel addSld modSld">
      <pc:chgData name="Jon Bilbatua" userId="799cd09a-c23e-42a4-a7ce-fb4603bc8cb0" providerId="ADAL" clId="{C762B502-DCBB-4F27-993B-DBFDED63E825}" dt="2023-07-28T07:48:43.440" v="42" actId="962"/>
      <pc:docMkLst>
        <pc:docMk/>
      </pc:docMkLst>
      <pc:sldChg chg="addSp delSp modSp new mod">
        <pc:chgData name="Jon Bilbatua" userId="799cd09a-c23e-42a4-a7ce-fb4603bc8cb0" providerId="ADAL" clId="{C762B502-DCBB-4F27-993B-DBFDED63E825}" dt="2023-07-28T07:45:59.897" v="7" actId="962"/>
        <pc:sldMkLst>
          <pc:docMk/>
          <pc:sldMk cId="1767870268" sldId="282"/>
        </pc:sldMkLst>
        <pc:spChg chg="mod">
          <ac:chgData name="Jon Bilbatua" userId="799cd09a-c23e-42a4-a7ce-fb4603bc8cb0" providerId="ADAL" clId="{C762B502-DCBB-4F27-993B-DBFDED63E825}" dt="2023-07-28T07:45:51.475" v="4" actId="27636"/>
          <ac:spMkLst>
            <pc:docMk/>
            <pc:sldMk cId="1767870268" sldId="282"/>
            <ac:spMk id="2" creationId="{E718FFFA-E6D9-9FC0-BC3D-898F93CEB1FB}"/>
          </ac:spMkLst>
        </pc:spChg>
        <pc:spChg chg="del">
          <ac:chgData name="Jon Bilbatua" userId="799cd09a-c23e-42a4-a7ce-fb4603bc8cb0" providerId="ADAL" clId="{C762B502-DCBB-4F27-993B-DBFDED63E825}" dt="2023-07-28T07:45:58.740" v="5"/>
          <ac:spMkLst>
            <pc:docMk/>
            <pc:sldMk cId="1767870268" sldId="282"/>
            <ac:spMk id="3" creationId="{3E162C8C-533E-5FB3-76B1-A5CF3FB74E28}"/>
          </ac:spMkLst>
        </pc:spChg>
        <pc:picChg chg="add mod">
          <ac:chgData name="Jon Bilbatua" userId="799cd09a-c23e-42a4-a7ce-fb4603bc8cb0" providerId="ADAL" clId="{C762B502-DCBB-4F27-993B-DBFDED63E825}" dt="2023-07-28T07:45:59.897" v="7" actId="962"/>
          <ac:picMkLst>
            <pc:docMk/>
            <pc:sldMk cId="1767870268" sldId="282"/>
            <ac:picMk id="6" creationId="{C0B3020C-6C15-23EB-766A-7C82425CF69A}"/>
          </ac:picMkLst>
        </pc:picChg>
      </pc:sldChg>
      <pc:sldChg chg="addSp delSp modSp new mod">
        <pc:chgData name="Jon Bilbatua" userId="799cd09a-c23e-42a4-a7ce-fb4603bc8cb0" providerId="ADAL" clId="{C762B502-DCBB-4F27-993B-DBFDED63E825}" dt="2023-07-28T07:46:18.987" v="19" actId="27614"/>
        <pc:sldMkLst>
          <pc:docMk/>
          <pc:sldMk cId="1526511675" sldId="283"/>
        </pc:sldMkLst>
        <pc:spChg chg="mod">
          <ac:chgData name="Jon Bilbatua" userId="799cd09a-c23e-42a4-a7ce-fb4603bc8cb0" providerId="ADAL" clId="{C762B502-DCBB-4F27-993B-DBFDED63E825}" dt="2023-07-28T07:46:11.619" v="17"/>
          <ac:spMkLst>
            <pc:docMk/>
            <pc:sldMk cId="1526511675" sldId="283"/>
            <ac:spMk id="2" creationId="{DBF9BD76-3ED2-7B46-51B4-1FFEDA57B207}"/>
          </ac:spMkLst>
        </pc:spChg>
        <pc:spChg chg="del">
          <ac:chgData name="Jon Bilbatua" userId="799cd09a-c23e-42a4-a7ce-fb4603bc8cb0" providerId="ADAL" clId="{C762B502-DCBB-4F27-993B-DBFDED63E825}" dt="2023-07-28T07:46:17.143" v="18"/>
          <ac:spMkLst>
            <pc:docMk/>
            <pc:sldMk cId="1526511675" sldId="283"/>
            <ac:spMk id="3" creationId="{27FB9ABC-0984-8B0F-C5FB-EFE83689093B}"/>
          </ac:spMkLst>
        </pc:spChg>
        <pc:picChg chg="add mod">
          <ac:chgData name="Jon Bilbatua" userId="799cd09a-c23e-42a4-a7ce-fb4603bc8cb0" providerId="ADAL" clId="{C762B502-DCBB-4F27-993B-DBFDED63E825}" dt="2023-07-28T07:46:18.987" v="19" actId="27614"/>
          <ac:picMkLst>
            <pc:docMk/>
            <pc:sldMk cId="1526511675" sldId="283"/>
            <ac:picMk id="6" creationId="{6C2FEBA7-A431-37A6-7BCD-27BE62F63760}"/>
          </ac:picMkLst>
        </pc:picChg>
      </pc:sldChg>
      <pc:sldChg chg="addSp delSp modSp new mod">
        <pc:chgData name="Jon Bilbatua" userId="799cd09a-c23e-42a4-a7ce-fb4603bc8cb0" providerId="ADAL" clId="{C762B502-DCBB-4F27-993B-DBFDED63E825}" dt="2023-07-28T07:46:58.241" v="28" actId="962"/>
        <pc:sldMkLst>
          <pc:docMk/>
          <pc:sldMk cId="3803953324" sldId="284"/>
        </pc:sldMkLst>
        <pc:spChg chg="mod">
          <ac:chgData name="Jon Bilbatua" userId="799cd09a-c23e-42a4-a7ce-fb4603bc8cb0" providerId="ADAL" clId="{C762B502-DCBB-4F27-993B-DBFDED63E825}" dt="2023-07-28T07:46:28.674" v="22"/>
          <ac:spMkLst>
            <pc:docMk/>
            <pc:sldMk cId="3803953324" sldId="284"/>
            <ac:spMk id="2" creationId="{E36695FF-7236-E3CF-EA03-697F8F8216D3}"/>
          </ac:spMkLst>
        </pc:spChg>
        <pc:spChg chg="del">
          <ac:chgData name="Jon Bilbatua" userId="799cd09a-c23e-42a4-a7ce-fb4603bc8cb0" providerId="ADAL" clId="{C762B502-DCBB-4F27-993B-DBFDED63E825}" dt="2023-07-28T07:46:57.174" v="26"/>
          <ac:spMkLst>
            <pc:docMk/>
            <pc:sldMk cId="3803953324" sldId="284"/>
            <ac:spMk id="3" creationId="{E514419F-8766-5128-C81D-EB0E42808CD7}"/>
          </ac:spMkLst>
        </pc:spChg>
        <pc:picChg chg="add mod">
          <ac:chgData name="Jon Bilbatua" userId="799cd09a-c23e-42a4-a7ce-fb4603bc8cb0" providerId="ADAL" clId="{C762B502-DCBB-4F27-993B-DBFDED63E825}" dt="2023-07-28T07:46:58.241" v="28" actId="962"/>
          <ac:picMkLst>
            <pc:docMk/>
            <pc:sldMk cId="3803953324" sldId="284"/>
            <ac:picMk id="6" creationId="{7812D215-5071-7E35-DCC8-D7738A17E6D5}"/>
          </ac:picMkLst>
        </pc:picChg>
      </pc:sldChg>
      <pc:sldChg chg="addSp delSp modSp new mod">
        <pc:chgData name="Jon Bilbatua" userId="799cd09a-c23e-42a4-a7ce-fb4603bc8cb0" providerId="ADAL" clId="{C762B502-DCBB-4F27-993B-DBFDED63E825}" dt="2023-07-28T07:47:07.021" v="31" actId="962"/>
        <pc:sldMkLst>
          <pc:docMk/>
          <pc:sldMk cId="996379772" sldId="285"/>
        </pc:sldMkLst>
        <pc:spChg chg="mod">
          <ac:chgData name="Jon Bilbatua" userId="799cd09a-c23e-42a4-a7ce-fb4603bc8cb0" providerId="ADAL" clId="{C762B502-DCBB-4F27-993B-DBFDED63E825}" dt="2023-07-28T07:46:37.486" v="25"/>
          <ac:spMkLst>
            <pc:docMk/>
            <pc:sldMk cId="996379772" sldId="285"/>
            <ac:spMk id="2" creationId="{AAA5F018-4556-1300-2F5D-792B18EC2E77}"/>
          </ac:spMkLst>
        </pc:spChg>
        <pc:spChg chg="del">
          <ac:chgData name="Jon Bilbatua" userId="799cd09a-c23e-42a4-a7ce-fb4603bc8cb0" providerId="ADAL" clId="{C762B502-DCBB-4F27-993B-DBFDED63E825}" dt="2023-07-28T07:47:05.969" v="29"/>
          <ac:spMkLst>
            <pc:docMk/>
            <pc:sldMk cId="996379772" sldId="285"/>
            <ac:spMk id="3" creationId="{DAC127AB-5742-23C3-E575-D0ED4541727F}"/>
          </ac:spMkLst>
        </pc:spChg>
        <pc:picChg chg="add mod">
          <ac:chgData name="Jon Bilbatua" userId="799cd09a-c23e-42a4-a7ce-fb4603bc8cb0" providerId="ADAL" clId="{C762B502-DCBB-4F27-993B-DBFDED63E825}" dt="2023-07-28T07:47:07.021" v="31" actId="962"/>
          <ac:picMkLst>
            <pc:docMk/>
            <pc:sldMk cId="996379772" sldId="285"/>
            <ac:picMk id="6" creationId="{1D0AE456-DF3A-5590-62EA-2FED6EA8F4D5}"/>
          </ac:picMkLst>
        </pc:picChg>
      </pc:sldChg>
      <pc:sldChg chg="addSp delSp modSp new mod">
        <pc:chgData name="Jon Bilbatua" userId="799cd09a-c23e-42a4-a7ce-fb4603bc8cb0" providerId="ADAL" clId="{C762B502-DCBB-4F27-993B-DBFDED63E825}" dt="2023-07-28T07:48:43.440" v="42" actId="962"/>
        <pc:sldMkLst>
          <pc:docMk/>
          <pc:sldMk cId="210156343" sldId="286"/>
        </pc:sldMkLst>
        <pc:spChg chg="mod">
          <ac:chgData name="Jon Bilbatua" userId="799cd09a-c23e-42a4-a7ce-fb4603bc8cb0" providerId="ADAL" clId="{C762B502-DCBB-4F27-993B-DBFDED63E825}" dt="2023-07-28T07:48:10.207" v="34"/>
          <ac:spMkLst>
            <pc:docMk/>
            <pc:sldMk cId="210156343" sldId="286"/>
            <ac:spMk id="2" creationId="{562A62A4-BFF6-595C-FEE4-52BD863C4F42}"/>
          </ac:spMkLst>
        </pc:spChg>
        <pc:spChg chg="del">
          <ac:chgData name="Jon Bilbatua" userId="799cd09a-c23e-42a4-a7ce-fb4603bc8cb0" providerId="ADAL" clId="{C762B502-DCBB-4F27-993B-DBFDED63E825}" dt="2023-07-28T07:48:42.448" v="40"/>
          <ac:spMkLst>
            <pc:docMk/>
            <pc:sldMk cId="210156343" sldId="286"/>
            <ac:spMk id="3" creationId="{33A8C8F6-D344-3282-ED7A-FC406422F1A7}"/>
          </ac:spMkLst>
        </pc:spChg>
        <pc:picChg chg="add mod">
          <ac:chgData name="Jon Bilbatua" userId="799cd09a-c23e-42a4-a7ce-fb4603bc8cb0" providerId="ADAL" clId="{C762B502-DCBB-4F27-993B-DBFDED63E825}" dt="2023-07-28T07:48:43.440" v="42" actId="962"/>
          <ac:picMkLst>
            <pc:docMk/>
            <pc:sldMk cId="210156343" sldId="286"/>
            <ac:picMk id="6" creationId="{ACD038A9-7D9A-5B33-04CC-D4E7FDA05B51}"/>
          </ac:picMkLst>
        </pc:picChg>
      </pc:sldChg>
      <pc:sldChg chg="addSp delSp modSp new mod">
        <pc:chgData name="Jon Bilbatua" userId="799cd09a-c23e-42a4-a7ce-fb4603bc8cb0" providerId="ADAL" clId="{C762B502-DCBB-4F27-993B-DBFDED63E825}" dt="2023-07-28T07:48:38.211" v="39" actId="27614"/>
        <pc:sldMkLst>
          <pc:docMk/>
          <pc:sldMk cId="324891046" sldId="287"/>
        </pc:sldMkLst>
        <pc:spChg chg="mod">
          <ac:chgData name="Jon Bilbatua" userId="799cd09a-c23e-42a4-a7ce-fb4603bc8cb0" providerId="ADAL" clId="{C762B502-DCBB-4F27-993B-DBFDED63E825}" dt="2023-07-28T07:48:18.334" v="37"/>
          <ac:spMkLst>
            <pc:docMk/>
            <pc:sldMk cId="324891046" sldId="287"/>
            <ac:spMk id="2" creationId="{8CA1ABC3-1B2C-F46E-5DD2-4F482EF9FA6C}"/>
          </ac:spMkLst>
        </pc:spChg>
        <pc:spChg chg="del">
          <ac:chgData name="Jon Bilbatua" userId="799cd09a-c23e-42a4-a7ce-fb4603bc8cb0" providerId="ADAL" clId="{C762B502-DCBB-4F27-993B-DBFDED63E825}" dt="2023-07-28T07:48:36.810" v="38"/>
          <ac:spMkLst>
            <pc:docMk/>
            <pc:sldMk cId="324891046" sldId="287"/>
            <ac:spMk id="3" creationId="{5200724B-9AAD-01A7-244C-357F23CE23EE}"/>
          </ac:spMkLst>
        </pc:spChg>
        <pc:picChg chg="add mod">
          <ac:chgData name="Jon Bilbatua" userId="799cd09a-c23e-42a4-a7ce-fb4603bc8cb0" providerId="ADAL" clId="{C762B502-DCBB-4F27-993B-DBFDED63E825}" dt="2023-07-28T07:48:38.211" v="39" actId="27614"/>
          <ac:picMkLst>
            <pc:docMk/>
            <pc:sldMk cId="324891046" sldId="287"/>
            <ac:picMk id="6" creationId="{4B713362-5892-E957-334E-395196493F6A}"/>
          </ac:picMkLst>
        </pc:picChg>
      </pc:sldChg>
    </pc:docChg>
  </pc:docChgLst>
  <pc:docChgLst>
    <pc:chgData name="Roberto Croci" userId="S::roberto.croci@ecdc.europa.eu::32c032f8-5d8f-4ee2-ae5e-423d6406972f" providerId="AD" clId="Web-{C85F9B14-43D9-D741-33D7-897309EC1340}"/>
    <pc:docChg chg="mod addSld delSld modSld modMainMaster">
      <pc:chgData name="Roberto Croci" userId="S::roberto.croci@ecdc.europa.eu::32c032f8-5d8f-4ee2-ae5e-423d6406972f" providerId="AD" clId="Web-{C85F9B14-43D9-D741-33D7-897309EC1340}" dt="2022-10-07T07:14:48.967" v="19" actId="33475"/>
      <pc:docMkLst>
        <pc:docMk/>
      </pc:docMkLst>
      <pc:sldChg chg="modSp add del">
        <pc:chgData name="Roberto Croci" userId="S::roberto.croci@ecdc.europa.eu::32c032f8-5d8f-4ee2-ae5e-423d6406972f" providerId="AD" clId="Web-{C85F9B14-43D9-D741-33D7-897309EC1340}" dt="2022-10-07T07:13:54.576" v="9"/>
        <pc:sldMkLst>
          <pc:docMk/>
          <pc:sldMk cId="4273818135" sldId="349"/>
        </pc:sldMkLst>
        <pc:spChg chg="mod">
          <ac:chgData name="Roberto Croci" userId="S::roberto.croci@ecdc.europa.eu::32c032f8-5d8f-4ee2-ae5e-423d6406972f" providerId="AD" clId="Web-{C85F9B14-43D9-D741-33D7-897309EC1340}" dt="2022-10-07T07:10:42.338" v="7" actId="20577"/>
          <ac:spMkLst>
            <pc:docMk/>
            <pc:sldMk cId="4273818135" sldId="349"/>
            <ac:spMk id="5" creationId="{A65B441C-5AF1-49AB-BF73-754471A4DCA3}"/>
          </ac:spMkLst>
        </pc:spChg>
      </pc:sldChg>
      <pc:sldChg chg="modSp add del">
        <pc:chgData name="Roberto Croci" userId="S::roberto.croci@ecdc.europa.eu::32c032f8-5d8f-4ee2-ae5e-423d6406972f" providerId="AD" clId="Web-{C85F9B14-43D9-D741-33D7-897309EC1340}" dt="2022-10-07T07:13:54.576" v="10"/>
        <pc:sldMkLst>
          <pc:docMk/>
          <pc:sldMk cId="3170958439" sldId="350"/>
        </pc:sldMkLst>
        <pc:spChg chg="mod">
          <ac:chgData name="Roberto Croci" userId="S::roberto.croci@ecdc.europa.eu::32c032f8-5d8f-4ee2-ae5e-423d6406972f" providerId="AD" clId="Web-{C85F9B14-43D9-D741-33D7-897309EC1340}" dt="2022-10-07T07:10:37.213" v="4" actId="20577"/>
          <ac:spMkLst>
            <pc:docMk/>
            <pc:sldMk cId="3170958439" sldId="350"/>
            <ac:spMk id="5" creationId="{A65B441C-5AF1-49AB-BF73-754471A4DCA3}"/>
          </ac:spMkLst>
        </pc:spChg>
      </pc:sldChg>
      <pc:sldChg chg="add del">
        <pc:chgData name="Roberto Croci" userId="S::roberto.croci@ecdc.europa.eu::32c032f8-5d8f-4ee2-ae5e-423d6406972f" providerId="AD" clId="Web-{C85F9B14-43D9-D741-33D7-897309EC1340}" dt="2022-10-07T07:13:54.576" v="11"/>
        <pc:sldMkLst>
          <pc:docMk/>
          <pc:sldMk cId="3908803896" sldId="351"/>
        </pc:sldMkLst>
      </pc:sldChg>
      <pc:sldChg chg="add">
        <pc:chgData name="Roberto Croci" userId="S::roberto.croci@ecdc.europa.eu::32c032f8-5d8f-4ee2-ae5e-423d6406972f" providerId="AD" clId="Web-{C85F9B14-43D9-D741-33D7-897309EC1340}" dt="2022-10-07T07:13:19.200" v="8"/>
        <pc:sldMkLst>
          <pc:docMk/>
          <pc:sldMk cId="95566152" sldId="352"/>
        </pc:sldMkLst>
      </pc:sldChg>
      <pc:sldChg chg="add del">
        <pc:chgData name="Roberto Croci" userId="S::roberto.croci@ecdc.europa.eu::32c032f8-5d8f-4ee2-ae5e-423d6406972f" providerId="AD" clId="Web-{C85F9B14-43D9-D741-33D7-897309EC1340}" dt="2022-10-07T07:14:11.529" v="15"/>
        <pc:sldMkLst>
          <pc:docMk/>
          <pc:sldMk cId="3636374352" sldId="353"/>
        </pc:sldMkLst>
      </pc:sldChg>
      <pc:sldChg chg="add del">
        <pc:chgData name="Roberto Croci" userId="S::roberto.croci@ecdc.europa.eu::32c032f8-5d8f-4ee2-ae5e-423d6406972f" providerId="AD" clId="Web-{C85F9B14-43D9-D741-33D7-897309EC1340}" dt="2022-10-07T07:14:11.529" v="16"/>
        <pc:sldMkLst>
          <pc:docMk/>
          <pc:sldMk cId="3750224700" sldId="354"/>
        </pc:sldMkLst>
      </pc:sldChg>
      <pc:sldChg chg="add">
        <pc:chgData name="Roberto Croci" userId="S::roberto.croci@ecdc.europa.eu::32c032f8-5d8f-4ee2-ae5e-423d6406972f" providerId="AD" clId="Web-{C85F9B14-43D9-D741-33D7-897309EC1340}" dt="2022-10-07T07:13:58.857" v="14"/>
        <pc:sldMkLst>
          <pc:docMk/>
          <pc:sldMk cId="2866635141" sldId="355"/>
        </pc:sldMkLst>
      </pc:sldChg>
      <pc:sldChg chg="add">
        <pc:chgData name="Roberto Croci" userId="S::roberto.croci@ecdc.europa.eu::32c032f8-5d8f-4ee2-ae5e-423d6406972f" providerId="AD" clId="Web-{C85F9B14-43D9-D741-33D7-897309EC1340}" dt="2022-10-07T07:14:21.764" v="17"/>
        <pc:sldMkLst>
          <pc:docMk/>
          <pc:sldMk cId="2158156556" sldId="356"/>
        </pc:sldMkLst>
      </pc:sldChg>
      <pc:sldChg chg="add">
        <pc:chgData name="Roberto Croci" userId="S::roberto.croci@ecdc.europa.eu::32c032f8-5d8f-4ee2-ae5e-423d6406972f" providerId="AD" clId="Web-{C85F9B14-43D9-D741-33D7-897309EC1340}" dt="2022-10-07T07:14:28.858" v="18"/>
        <pc:sldMkLst>
          <pc:docMk/>
          <pc:sldMk cId="3882750703" sldId="357"/>
        </pc:sldMkLst>
      </pc:sldChg>
      <pc:sldMasterChg chg="delSp">
        <pc:chgData name="Roberto Croci" userId="S::roberto.croci@ecdc.europa.eu::32c032f8-5d8f-4ee2-ae5e-423d6406972f" providerId="AD" clId="Web-{C85F9B14-43D9-D741-33D7-897309EC1340}" dt="2022-10-07T07:14:48.967" v="19" actId="33475"/>
        <pc:sldMasterMkLst>
          <pc:docMk/>
          <pc:sldMasterMk cId="3717505211" sldId="2147483726"/>
        </pc:sldMasterMkLst>
        <pc:spChg chg="del">
          <ac:chgData name="Roberto Croci" userId="S::roberto.croci@ecdc.europa.eu::32c032f8-5d8f-4ee2-ae5e-423d6406972f" providerId="AD" clId="Web-{C85F9B14-43D9-D741-33D7-897309EC1340}" dt="2022-10-07T07:14:48.967" v="19" actId="33475"/>
          <ac:spMkLst>
            <pc:docMk/>
            <pc:sldMasterMk cId="3717505211" sldId="2147483726"/>
            <ac:spMk id="8" creationId="{7831761A-CC30-BBCA-314B-79CF3CDC319F}"/>
          </ac:spMkLst>
        </pc:spChg>
      </pc:sldMasterChg>
    </pc:docChg>
  </pc:docChgLst>
  <pc:docChgLst>
    <pc:chgData name="Roberto Croci" userId="S::roberto.croci@ecdc.europa.eu::32c032f8-5d8f-4ee2-ae5e-423d6406972f" providerId="AD" clId="Web-{AE308AF9-041E-580B-36C4-38E5427B4CCA}"/>
    <pc:docChg chg="addSld modSld">
      <pc:chgData name="Roberto Croci" userId="S::roberto.croci@ecdc.europa.eu::32c032f8-5d8f-4ee2-ae5e-423d6406972f" providerId="AD" clId="Web-{AE308AF9-041E-580B-36C4-38E5427B4CCA}" dt="2022-12-06T10:39:32.478" v="45" actId="1076"/>
      <pc:docMkLst>
        <pc:docMk/>
      </pc:docMkLst>
      <pc:sldChg chg="addSp delSp modSp add">
        <pc:chgData name="Roberto Croci" userId="S::roberto.croci@ecdc.europa.eu::32c032f8-5d8f-4ee2-ae5e-423d6406972f" providerId="AD" clId="Web-{AE308AF9-041E-580B-36C4-38E5427B4CCA}" dt="2022-12-06T10:39:32.478" v="45" actId="1076"/>
        <pc:sldMkLst>
          <pc:docMk/>
          <pc:sldMk cId="3786656568" sldId="267"/>
        </pc:sldMkLst>
        <pc:spChg chg="mod">
          <ac:chgData name="Roberto Croci" userId="S::roberto.croci@ecdc.europa.eu::32c032f8-5d8f-4ee2-ae5e-423d6406972f" providerId="AD" clId="Web-{AE308AF9-041E-580B-36C4-38E5427B4CCA}" dt="2022-12-06T10:37:25.246" v="11" actId="20577"/>
          <ac:spMkLst>
            <pc:docMk/>
            <pc:sldMk cId="3786656568" sldId="267"/>
            <ac:spMk id="4" creationId="{A2235D29-C562-024D-36D5-1BFD13278794}"/>
          </ac:spMkLst>
        </pc:spChg>
        <pc:picChg chg="add mod modCrop">
          <ac:chgData name="Roberto Croci" userId="S::roberto.croci@ecdc.europa.eu::32c032f8-5d8f-4ee2-ae5e-423d6406972f" providerId="AD" clId="Web-{AE308AF9-041E-580B-36C4-38E5427B4CCA}" dt="2022-12-06T10:39:32.478" v="45" actId="1076"/>
          <ac:picMkLst>
            <pc:docMk/>
            <pc:sldMk cId="3786656568" sldId="267"/>
            <ac:picMk id="2" creationId="{FA215DB1-8656-B6F3-DA1B-01E2065792A0}"/>
          </ac:picMkLst>
        </pc:picChg>
        <pc:picChg chg="del">
          <ac:chgData name="Roberto Croci" userId="S::roberto.croci@ecdc.europa.eu::32c032f8-5d8f-4ee2-ae5e-423d6406972f" providerId="AD" clId="Web-{AE308AF9-041E-580B-36C4-38E5427B4CCA}" dt="2022-12-06T10:39:14.682" v="41"/>
          <ac:picMkLst>
            <pc:docMk/>
            <pc:sldMk cId="3786656568" sldId="267"/>
            <ac:picMk id="3" creationId="{B2CEABE7-23E0-1588-C96B-134D1579875F}"/>
          </ac:picMkLst>
        </pc:picChg>
      </pc:sldChg>
      <pc:sldChg chg="addSp delSp modSp add">
        <pc:chgData name="Roberto Croci" userId="S::roberto.croci@ecdc.europa.eu::32c032f8-5d8f-4ee2-ae5e-423d6406972f" providerId="AD" clId="Web-{AE308AF9-041E-580B-36C4-38E5427B4CCA}" dt="2022-12-06T10:39:00.479" v="36" actId="1076"/>
        <pc:sldMkLst>
          <pc:docMk/>
          <pc:sldMk cId="2909030456" sldId="268"/>
        </pc:sldMkLst>
        <pc:spChg chg="mod">
          <ac:chgData name="Roberto Croci" userId="S::roberto.croci@ecdc.europa.eu::32c032f8-5d8f-4ee2-ae5e-423d6406972f" providerId="AD" clId="Web-{AE308AF9-041E-580B-36C4-38E5427B4CCA}" dt="2022-12-06T10:37:19.543" v="10" actId="20577"/>
          <ac:spMkLst>
            <pc:docMk/>
            <pc:sldMk cId="2909030456" sldId="268"/>
            <ac:spMk id="4" creationId="{A2235D29-C562-024D-36D5-1BFD13278794}"/>
          </ac:spMkLst>
        </pc:spChg>
        <pc:picChg chg="add mod">
          <ac:chgData name="Roberto Croci" userId="S::roberto.croci@ecdc.europa.eu::32c032f8-5d8f-4ee2-ae5e-423d6406972f" providerId="AD" clId="Web-{AE308AF9-041E-580B-36C4-38E5427B4CCA}" dt="2022-12-06T10:39:00.479" v="36" actId="1076"/>
          <ac:picMkLst>
            <pc:docMk/>
            <pc:sldMk cId="2909030456" sldId="268"/>
            <ac:picMk id="2" creationId="{A8F26B39-3AAF-68C1-08FB-3A04B4F8ADB9}"/>
          </ac:picMkLst>
        </pc:picChg>
        <pc:picChg chg="del">
          <ac:chgData name="Roberto Croci" userId="S::roberto.croci@ecdc.europa.eu::32c032f8-5d8f-4ee2-ae5e-423d6406972f" providerId="AD" clId="Web-{AE308AF9-041E-580B-36C4-38E5427B4CCA}" dt="2022-12-06T10:38:53.869" v="35"/>
          <ac:picMkLst>
            <pc:docMk/>
            <pc:sldMk cId="2909030456" sldId="268"/>
            <ac:picMk id="3" creationId="{61EA3BBC-5F7D-501C-EC9C-BCF84D7195B4}"/>
          </ac:picMkLst>
        </pc:picChg>
      </pc:sldChg>
      <pc:sldChg chg="addSp delSp modSp add">
        <pc:chgData name="Roberto Croci" userId="S::roberto.croci@ecdc.europa.eu::32c032f8-5d8f-4ee2-ae5e-423d6406972f" providerId="AD" clId="Web-{AE308AF9-041E-580B-36C4-38E5427B4CCA}" dt="2022-12-06T10:38:31.729" v="30" actId="1076"/>
        <pc:sldMkLst>
          <pc:docMk/>
          <pc:sldMk cId="1576077779" sldId="269"/>
        </pc:sldMkLst>
        <pc:spChg chg="mod">
          <ac:chgData name="Roberto Croci" userId="S::roberto.croci@ecdc.europa.eu::32c032f8-5d8f-4ee2-ae5e-423d6406972f" providerId="AD" clId="Web-{AE308AF9-041E-580B-36C4-38E5427B4CCA}" dt="2022-12-06T10:37:11.293" v="7" actId="20577"/>
          <ac:spMkLst>
            <pc:docMk/>
            <pc:sldMk cId="1576077779" sldId="269"/>
            <ac:spMk id="4" creationId="{A2235D29-C562-024D-36D5-1BFD13278794}"/>
          </ac:spMkLst>
        </pc:spChg>
        <pc:picChg chg="add mod">
          <ac:chgData name="Roberto Croci" userId="S::roberto.croci@ecdc.europa.eu::32c032f8-5d8f-4ee2-ae5e-423d6406972f" providerId="AD" clId="Web-{AE308AF9-041E-580B-36C4-38E5427B4CCA}" dt="2022-12-06T10:38:31.729" v="30" actId="1076"/>
          <ac:picMkLst>
            <pc:docMk/>
            <pc:sldMk cId="1576077779" sldId="269"/>
            <ac:picMk id="2" creationId="{2AAB45D8-3317-0142-8B54-BBCECA3EF2AF}"/>
          </ac:picMkLst>
        </pc:picChg>
        <pc:picChg chg="add del">
          <ac:chgData name="Roberto Croci" userId="S::roberto.croci@ecdc.europa.eu::32c032f8-5d8f-4ee2-ae5e-423d6406972f" providerId="AD" clId="Web-{AE308AF9-041E-580B-36C4-38E5427B4CCA}" dt="2022-12-06T10:38:26.745" v="29"/>
          <ac:picMkLst>
            <pc:docMk/>
            <pc:sldMk cId="1576077779" sldId="269"/>
            <ac:picMk id="6" creationId="{679E8669-98ED-7BC3-2C85-5E79D165AA18}"/>
          </ac:picMkLst>
        </pc:picChg>
      </pc:sldChg>
      <pc:sldChg chg="addSp delSp modSp add">
        <pc:chgData name="Roberto Croci" userId="S::roberto.croci@ecdc.europa.eu::32c032f8-5d8f-4ee2-ae5e-423d6406972f" providerId="AD" clId="Web-{AE308AF9-041E-580B-36C4-38E5427B4CCA}" dt="2022-12-06T10:38:01.917" v="21" actId="1076"/>
        <pc:sldMkLst>
          <pc:docMk/>
          <pc:sldMk cId="1104650794" sldId="270"/>
        </pc:sldMkLst>
        <pc:spChg chg="mod">
          <ac:chgData name="Roberto Croci" userId="S::roberto.croci@ecdc.europa.eu::32c032f8-5d8f-4ee2-ae5e-423d6406972f" providerId="AD" clId="Web-{AE308AF9-041E-580B-36C4-38E5427B4CCA}" dt="2022-12-06T10:37:03.996" v="4" actId="20577"/>
          <ac:spMkLst>
            <pc:docMk/>
            <pc:sldMk cId="1104650794" sldId="270"/>
            <ac:spMk id="4" creationId="{A2235D29-C562-024D-36D5-1BFD13278794}"/>
          </ac:spMkLst>
        </pc:spChg>
        <pc:picChg chg="add mod">
          <ac:chgData name="Roberto Croci" userId="S::roberto.croci@ecdc.europa.eu::32c032f8-5d8f-4ee2-ae5e-423d6406972f" providerId="AD" clId="Web-{AE308AF9-041E-580B-36C4-38E5427B4CCA}" dt="2022-12-06T10:38:01.917" v="21" actId="1076"/>
          <ac:picMkLst>
            <pc:docMk/>
            <pc:sldMk cId="1104650794" sldId="270"/>
            <ac:picMk id="2" creationId="{58E65920-FF6E-EAB4-2898-8CD1047CE2D0}"/>
          </ac:picMkLst>
        </pc:picChg>
        <pc:picChg chg="del">
          <ac:chgData name="Roberto Croci" userId="S::roberto.croci@ecdc.europa.eu::32c032f8-5d8f-4ee2-ae5e-423d6406972f" providerId="AD" clId="Web-{AE308AF9-041E-580B-36C4-38E5427B4CCA}" dt="2022-12-06T10:37:55.073" v="18"/>
          <ac:picMkLst>
            <pc:docMk/>
            <pc:sldMk cId="1104650794" sldId="270"/>
            <ac:picMk id="1025" creationId="{A6B17B11-27EB-225B-E5A1-31761C280D67}"/>
          </ac:picMkLst>
        </pc:picChg>
      </pc:sldChg>
    </pc:docChg>
  </pc:docChgLst>
  <pc:docChgLst>
    <pc:chgData name="Jon Bilbatua" userId="S::jon.bilbatua@ecdc.europa.eu::799cd09a-c23e-42a4-a7ce-fb4603bc8cb0" providerId="AD" clId="Web-{AE4FEC20-F0E4-8B47-E0F9-3B3120B9F815}"/>
    <pc:docChg chg="delSld modSld">
      <pc:chgData name="Jon Bilbatua" userId="S::jon.bilbatua@ecdc.europa.eu::799cd09a-c23e-42a4-a7ce-fb4603bc8cb0" providerId="AD" clId="Web-{AE4FEC20-F0E4-8B47-E0F9-3B3120B9F815}" dt="2023-05-10T18:04:39.836" v="16" actId="20577"/>
      <pc:docMkLst>
        <pc:docMk/>
      </pc:docMkLst>
      <pc:sldChg chg="modSp">
        <pc:chgData name="Jon Bilbatua" userId="S::jon.bilbatua@ecdc.europa.eu::799cd09a-c23e-42a4-a7ce-fb4603bc8cb0" providerId="AD" clId="Web-{AE4FEC20-F0E4-8B47-E0F9-3B3120B9F815}" dt="2023-05-10T18:04:39.836" v="16" actId="20577"/>
        <pc:sldMkLst>
          <pc:docMk/>
          <pc:sldMk cId="4007109742" sldId="256"/>
        </pc:sldMkLst>
        <pc:spChg chg="mod">
          <ac:chgData name="Jon Bilbatua" userId="S::jon.bilbatua@ecdc.europa.eu::799cd09a-c23e-42a4-a7ce-fb4603bc8cb0" providerId="AD" clId="Web-{AE4FEC20-F0E4-8B47-E0F9-3B3120B9F815}" dt="2023-05-10T18:04:39.836" v="16" actId="20577"/>
          <ac:spMkLst>
            <pc:docMk/>
            <pc:sldMk cId="4007109742" sldId="256"/>
            <ac:spMk id="6" creationId="{00000000-0000-0000-0000-000000000000}"/>
          </ac:spMkLst>
        </pc:spChg>
      </pc:sldChg>
      <pc:sldChg chg="delSp modSp">
        <pc:chgData name="Jon Bilbatua" userId="S::jon.bilbatua@ecdc.europa.eu::799cd09a-c23e-42a4-a7ce-fb4603bc8cb0" providerId="AD" clId="Web-{AE4FEC20-F0E4-8B47-E0F9-3B3120B9F815}" dt="2023-05-10T18:04:32.085" v="13"/>
        <pc:sldMkLst>
          <pc:docMk/>
          <pc:sldMk cId="1612431609" sldId="276"/>
        </pc:sldMkLst>
        <pc:spChg chg="mod">
          <ac:chgData name="Jon Bilbatua" userId="S::jon.bilbatua@ecdc.europa.eu::799cd09a-c23e-42a4-a7ce-fb4603bc8cb0" providerId="AD" clId="Web-{AE4FEC20-F0E4-8B47-E0F9-3B3120B9F815}" dt="2023-05-10T18:04:15.835" v="12" actId="20577"/>
          <ac:spMkLst>
            <pc:docMk/>
            <pc:sldMk cId="1612431609" sldId="276"/>
            <ac:spMk id="2" creationId="{AA5884DE-67B1-1A88-78D5-F314BD68954B}"/>
          </ac:spMkLst>
        </pc:spChg>
        <pc:picChg chg="del">
          <ac:chgData name="Jon Bilbatua" userId="S::jon.bilbatua@ecdc.europa.eu::799cd09a-c23e-42a4-a7ce-fb4603bc8cb0" providerId="AD" clId="Web-{AE4FEC20-F0E4-8B47-E0F9-3B3120B9F815}" dt="2023-05-10T18:04:32.085" v="13"/>
          <ac:picMkLst>
            <pc:docMk/>
            <pc:sldMk cId="1612431609" sldId="276"/>
            <ac:picMk id="6" creationId="{D9B6C28A-5CFA-9533-654C-50FA6EC8AD8A}"/>
          </ac:picMkLst>
        </pc:picChg>
      </pc:sldChg>
      <pc:sldChg chg="del">
        <pc:chgData name="Jon Bilbatua" userId="S::jon.bilbatua@ecdc.europa.eu::799cd09a-c23e-42a4-a7ce-fb4603bc8cb0" providerId="AD" clId="Web-{AE4FEC20-F0E4-8B47-E0F9-3B3120B9F815}" dt="2023-05-10T18:04:34.726" v="14"/>
        <pc:sldMkLst>
          <pc:docMk/>
          <pc:sldMk cId="3711122494" sldId="277"/>
        </pc:sldMkLst>
      </pc:sldChg>
      <pc:sldChg chg="del">
        <pc:chgData name="Jon Bilbatua" userId="S::jon.bilbatua@ecdc.europa.eu::799cd09a-c23e-42a4-a7ce-fb4603bc8cb0" providerId="AD" clId="Web-{AE4FEC20-F0E4-8B47-E0F9-3B3120B9F815}" dt="2023-05-10T18:04:35.804" v="15"/>
        <pc:sldMkLst>
          <pc:docMk/>
          <pc:sldMk cId="1327062939" sldId="279"/>
        </pc:sldMkLst>
      </pc:sldChg>
    </pc:docChg>
  </pc:docChgLst>
  <pc:docChgLst>
    <pc:chgData name="Laura Espinosa" userId="aa594515-41af-4434-a66c-8acf261628e2" providerId="ADAL" clId="{A4758A76-869B-4150-A562-116A27911FD3}"/>
    <pc:docChg chg="modSld">
      <pc:chgData name="Laura Espinosa" userId="aa594515-41af-4434-a66c-8acf261628e2" providerId="ADAL" clId="{A4758A76-869B-4150-A562-116A27911FD3}" dt="2023-07-21T09:52:58.219" v="1" actId="20577"/>
      <pc:docMkLst>
        <pc:docMk/>
      </pc:docMkLst>
      <pc:sldChg chg="modSp mod">
        <pc:chgData name="Laura Espinosa" userId="aa594515-41af-4434-a66c-8acf261628e2" providerId="ADAL" clId="{A4758A76-869B-4150-A562-116A27911FD3}" dt="2023-07-21T09:52:58.219" v="1" actId="20577"/>
        <pc:sldMkLst>
          <pc:docMk/>
          <pc:sldMk cId="4007109742" sldId="256"/>
        </pc:sldMkLst>
        <pc:spChg chg="mod">
          <ac:chgData name="Laura Espinosa" userId="aa594515-41af-4434-a66c-8acf261628e2" providerId="ADAL" clId="{A4758A76-869B-4150-A562-116A27911FD3}" dt="2023-07-21T09:52:58.219" v="1" actId="20577"/>
          <ac:spMkLst>
            <pc:docMk/>
            <pc:sldMk cId="4007109742" sldId="256"/>
            <ac:spMk id="6" creationId="{00000000-0000-0000-0000-000000000000}"/>
          </ac:spMkLst>
        </pc:spChg>
      </pc:sldChg>
    </pc:docChg>
  </pc:docChgLst>
  <pc:docChgLst>
    <pc:chgData name="Anirban Dey" userId="S::anirban.dey@ecdc.europa.eu::59f71720-e710-41fe-9de9-92fea5b1485e" providerId="AD" clId="Web-{6B6846DD-A884-23B1-0263-88FDB892E346}"/>
    <pc:docChg chg="modSld">
      <pc:chgData name="Anirban Dey" userId="S::anirban.dey@ecdc.europa.eu::59f71720-e710-41fe-9de9-92fea5b1485e" providerId="AD" clId="Web-{6B6846DD-A884-23B1-0263-88FDB892E346}" dt="2022-12-22T12:05:26.740" v="94" actId="20577"/>
      <pc:docMkLst>
        <pc:docMk/>
      </pc:docMkLst>
      <pc:sldChg chg="modSp">
        <pc:chgData name="Anirban Dey" userId="S::anirban.dey@ecdc.europa.eu::59f71720-e710-41fe-9de9-92fea5b1485e" providerId="AD" clId="Web-{6B6846DD-A884-23B1-0263-88FDB892E346}" dt="2022-12-22T11:55:48.517" v="20" actId="20577"/>
        <pc:sldMkLst>
          <pc:docMk/>
          <pc:sldMk cId="1539303120" sldId="272"/>
        </pc:sldMkLst>
        <pc:spChg chg="mod">
          <ac:chgData name="Anirban Dey" userId="S::anirban.dey@ecdc.europa.eu::59f71720-e710-41fe-9de9-92fea5b1485e" providerId="AD" clId="Web-{6B6846DD-A884-23B1-0263-88FDB892E346}" dt="2022-12-22T11:55:48.517" v="20" actId="20577"/>
          <ac:spMkLst>
            <pc:docMk/>
            <pc:sldMk cId="1539303120" sldId="272"/>
            <ac:spMk id="2" creationId="{B9C2422A-5633-B4FC-770C-80A3B86114DA}"/>
          </ac:spMkLst>
        </pc:spChg>
      </pc:sldChg>
      <pc:sldChg chg="modSp">
        <pc:chgData name="Anirban Dey" userId="S::anirban.dey@ecdc.europa.eu::59f71720-e710-41fe-9de9-92fea5b1485e" providerId="AD" clId="Web-{6B6846DD-A884-23B1-0263-88FDB892E346}" dt="2022-12-22T12:01:46.972" v="31" actId="1076"/>
        <pc:sldMkLst>
          <pc:docMk/>
          <pc:sldMk cId="1037650435" sldId="274"/>
        </pc:sldMkLst>
        <pc:spChg chg="mod">
          <ac:chgData name="Anirban Dey" userId="S::anirban.dey@ecdc.europa.eu::59f71720-e710-41fe-9de9-92fea5b1485e" providerId="AD" clId="Web-{6B6846DD-A884-23B1-0263-88FDB892E346}" dt="2022-12-22T12:01:46.972" v="31" actId="1076"/>
          <ac:spMkLst>
            <pc:docMk/>
            <pc:sldMk cId="1037650435" sldId="274"/>
            <ac:spMk id="2" creationId="{21C8BF1F-2879-ABD5-B1E8-E3C116EB08FA}"/>
          </ac:spMkLst>
        </pc:spChg>
      </pc:sldChg>
      <pc:sldChg chg="modSp">
        <pc:chgData name="Anirban Dey" userId="S::anirban.dey@ecdc.europa.eu::59f71720-e710-41fe-9de9-92fea5b1485e" providerId="AD" clId="Web-{6B6846DD-A884-23B1-0263-88FDB892E346}" dt="2022-12-22T12:01:41.363" v="30" actId="1076"/>
        <pc:sldMkLst>
          <pc:docMk/>
          <pc:sldMk cId="2198813864" sldId="275"/>
        </pc:sldMkLst>
        <pc:spChg chg="mod">
          <ac:chgData name="Anirban Dey" userId="S::anirban.dey@ecdc.europa.eu::59f71720-e710-41fe-9de9-92fea5b1485e" providerId="AD" clId="Web-{6B6846DD-A884-23B1-0263-88FDB892E346}" dt="2022-12-22T12:01:41.363" v="30" actId="1076"/>
          <ac:spMkLst>
            <pc:docMk/>
            <pc:sldMk cId="2198813864" sldId="275"/>
            <ac:spMk id="2" creationId="{D5F820E7-8B7F-CDCE-CB0E-DA8CCF667FD7}"/>
          </ac:spMkLst>
        </pc:spChg>
      </pc:sldChg>
      <pc:sldChg chg="modSp">
        <pc:chgData name="Anirban Dey" userId="S::anirban.dey@ecdc.europa.eu::59f71720-e710-41fe-9de9-92fea5b1485e" providerId="AD" clId="Web-{6B6846DD-A884-23B1-0263-88FDB892E346}" dt="2022-12-22T12:02:57.317" v="48" actId="20577"/>
        <pc:sldMkLst>
          <pc:docMk/>
          <pc:sldMk cId="3221804682" sldId="276"/>
        </pc:sldMkLst>
        <pc:spChg chg="mod">
          <ac:chgData name="Anirban Dey" userId="S::anirban.dey@ecdc.europa.eu::59f71720-e710-41fe-9de9-92fea5b1485e" providerId="AD" clId="Web-{6B6846DD-A884-23B1-0263-88FDB892E346}" dt="2022-12-22T12:02:57.317" v="48" actId="20577"/>
          <ac:spMkLst>
            <pc:docMk/>
            <pc:sldMk cId="3221804682" sldId="276"/>
            <ac:spMk id="2" creationId="{2A2A2AC7-ACF9-45BE-80E6-3B68E32CFEF7}"/>
          </ac:spMkLst>
        </pc:spChg>
      </pc:sldChg>
      <pc:sldChg chg="modSp">
        <pc:chgData name="Anirban Dey" userId="S::anirban.dey@ecdc.europa.eu::59f71720-e710-41fe-9de9-92fea5b1485e" providerId="AD" clId="Web-{6B6846DD-A884-23B1-0263-88FDB892E346}" dt="2022-12-22T12:02:23.832" v="40" actId="20577"/>
        <pc:sldMkLst>
          <pc:docMk/>
          <pc:sldMk cId="2002421442" sldId="277"/>
        </pc:sldMkLst>
        <pc:spChg chg="mod">
          <ac:chgData name="Anirban Dey" userId="S::anirban.dey@ecdc.europa.eu::59f71720-e710-41fe-9de9-92fea5b1485e" providerId="AD" clId="Web-{6B6846DD-A884-23B1-0263-88FDB892E346}" dt="2022-12-22T12:02:23.832" v="40" actId="20577"/>
          <ac:spMkLst>
            <pc:docMk/>
            <pc:sldMk cId="2002421442" sldId="277"/>
            <ac:spMk id="2" creationId="{75E5EFA2-5429-4636-B7B4-630B12490A21}"/>
          </ac:spMkLst>
        </pc:spChg>
      </pc:sldChg>
      <pc:sldChg chg="modSp">
        <pc:chgData name="Anirban Dey" userId="S::anirban.dey@ecdc.europa.eu::59f71720-e710-41fe-9de9-92fea5b1485e" providerId="AD" clId="Web-{6B6846DD-A884-23B1-0263-88FDB892E346}" dt="2022-12-22T12:04:13.411" v="72" actId="20577"/>
        <pc:sldMkLst>
          <pc:docMk/>
          <pc:sldMk cId="1963583167" sldId="278"/>
        </pc:sldMkLst>
        <pc:spChg chg="mod">
          <ac:chgData name="Anirban Dey" userId="S::anirban.dey@ecdc.europa.eu::59f71720-e710-41fe-9de9-92fea5b1485e" providerId="AD" clId="Web-{6B6846DD-A884-23B1-0263-88FDB892E346}" dt="2022-12-22T12:04:13.411" v="72" actId="20577"/>
          <ac:spMkLst>
            <pc:docMk/>
            <pc:sldMk cId="1963583167" sldId="278"/>
            <ac:spMk id="2" creationId="{3E2A93FD-95BD-4F75-B169-D42F8CB0F9EE}"/>
          </ac:spMkLst>
        </pc:spChg>
      </pc:sldChg>
      <pc:sldChg chg="modSp">
        <pc:chgData name="Anirban Dey" userId="S::anirban.dey@ecdc.europa.eu::59f71720-e710-41fe-9de9-92fea5b1485e" providerId="AD" clId="Web-{6B6846DD-A884-23B1-0263-88FDB892E346}" dt="2022-12-22T12:03:28.942" v="61" actId="14100"/>
        <pc:sldMkLst>
          <pc:docMk/>
          <pc:sldMk cId="1417196037" sldId="279"/>
        </pc:sldMkLst>
        <pc:spChg chg="mod">
          <ac:chgData name="Anirban Dey" userId="S::anirban.dey@ecdc.europa.eu::59f71720-e710-41fe-9de9-92fea5b1485e" providerId="AD" clId="Web-{6B6846DD-A884-23B1-0263-88FDB892E346}" dt="2022-12-22T12:03:28.942" v="61" actId="14100"/>
          <ac:spMkLst>
            <pc:docMk/>
            <pc:sldMk cId="1417196037" sldId="279"/>
            <ac:spMk id="2" creationId="{B83E2B79-06E8-4E14-AF50-A596A9E41477}"/>
          </ac:spMkLst>
        </pc:spChg>
      </pc:sldChg>
      <pc:sldChg chg="modSp">
        <pc:chgData name="Anirban Dey" userId="S::anirban.dey@ecdc.europa.eu::59f71720-e710-41fe-9de9-92fea5b1485e" providerId="AD" clId="Web-{6B6846DD-A884-23B1-0263-88FDB892E346}" dt="2022-12-22T12:05:26.740" v="94" actId="20577"/>
        <pc:sldMkLst>
          <pc:docMk/>
          <pc:sldMk cId="192504494" sldId="280"/>
        </pc:sldMkLst>
        <pc:spChg chg="mod">
          <ac:chgData name="Anirban Dey" userId="S::anirban.dey@ecdc.europa.eu::59f71720-e710-41fe-9de9-92fea5b1485e" providerId="AD" clId="Web-{6B6846DD-A884-23B1-0263-88FDB892E346}" dt="2022-12-22T12:05:26.740" v="94" actId="20577"/>
          <ac:spMkLst>
            <pc:docMk/>
            <pc:sldMk cId="192504494" sldId="280"/>
            <ac:spMk id="6" creationId="{764DA95D-326D-4DB5-86C1-7208EF350691}"/>
          </ac:spMkLst>
        </pc:spChg>
      </pc:sldChg>
      <pc:sldChg chg="modSp">
        <pc:chgData name="Anirban Dey" userId="S::anirban.dey@ecdc.europa.eu::59f71720-e710-41fe-9de9-92fea5b1485e" providerId="AD" clId="Web-{6B6846DD-A884-23B1-0263-88FDB892E346}" dt="2022-12-22T12:04:46.177" v="82" actId="20577"/>
        <pc:sldMkLst>
          <pc:docMk/>
          <pc:sldMk cId="4112445080" sldId="281"/>
        </pc:sldMkLst>
        <pc:spChg chg="mod">
          <ac:chgData name="Anirban Dey" userId="S::anirban.dey@ecdc.europa.eu::59f71720-e710-41fe-9de9-92fea5b1485e" providerId="AD" clId="Web-{6B6846DD-A884-23B1-0263-88FDB892E346}" dt="2022-12-22T12:04:46.177" v="82" actId="20577"/>
          <ac:spMkLst>
            <pc:docMk/>
            <pc:sldMk cId="4112445080" sldId="281"/>
            <ac:spMk id="6" creationId="{85641C55-AE13-4878-878D-6122F4A76C8A}"/>
          </ac:spMkLst>
        </pc:spChg>
      </pc:sldChg>
    </pc:docChg>
  </pc:docChgLst>
  <pc:docChgLst>
    <pc:chgData name="Samantha Wilson" userId="S::samantha.wilson@ecdc.europa.eu::57443e37-3001-43b6-9885-ff7a79966a80" providerId="AD" clId="Web-{E0E1FF69-2C49-0B2D-CDD3-F5FE5FAA6A9D}"/>
    <pc:docChg chg="modSld">
      <pc:chgData name="Samantha Wilson" userId="S::samantha.wilson@ecdc.europa.eu::57443e37-3001-43b6-9885-ff7a79966a80" providerId="AD" clId="Web-{E0E1FF69-2C49-0B2D-CDD3-F5FE5FAA6A9D}" dt="2022-12-16T15:30:50.063" v="1" actId="20577"/>
      <pc:docMkLst>
        <pc:docMk/>
      </pc:docMkLst>
      <pc:sldChg chg="modSp">
        <pc:chgData name="Samantha Wilson" userId="S::samantha.wilson@ecdc.europa.eu::57443e37-3001-43b6-9885-ff7a79966a80" providerId="AD" clId="Web-{E0E1FF69-2C49-0B2D-CDD3-F5FE5FAA6A9D}" dt="2022-12-16T15:30:42.610" v="0" actId="20577"/>
        <pc:sldMkLst>
          <pc:docMk/>
          <pc:sldMk cId="1539303120" sldId="272"/>
        </pc:sldMkLst>
        <pc:spChg chg="mod">
          <ac:chgData name="Samantha Wilson" userId="S::samantha.wilson@ecdc.europa.eu::57443e37-3001-43b6-9885-ff7a79966a80" providerId="AD" clId="Web-{E0E1FF69-2C49-0B2D-CDD3-F5FE5FAA6A9D}" dt="2022-12-16T15:30:42.610" v="0" actId="20577"/>
          <ac:spMkLst>
            <pc:docMk/>
            <pc:sldMk cId="1539303120" sldId="272"/>
            <ac:spMk id="2" creationId="{B9C2422A-5633-B4FC-770C-80A3B86114DA}"/>
          </ac:spMkLst>
        </pc:spChg>
      </pc:sldChg>
      <pc:sldChg chg="modSp">
        <pc:chgData name="Samantha Wilson" userId="S::samantha.wilson@ecdc.europa.eu::57443e37-3001-43b6-9885-ff7a79966a80" providerId="AD" clId="Web-{E0E1FF69-2C49-0B2D-CDD3-F5FE5FAA6A9D}" dt="2022-12-16T15:30:50.063" v="1" actId="20577"/>
        <pc:sldMkLst>
          <pc:docMk/>
          <pc:sldMk cId="2244080328" sldId="273"/>
        </pc:sldMkLst>
        <pc:spChg chg="mod">
          <ac:chgData name="Samantha Wilson" userId="S::samantha.wilson@ecdc.europa.eu::57443e37-3001-43b6-9885-ff7a79966a80" providerId="AD" clId="Web-{E0E1FF69-2C49-0B2D-CDD3-F5FE5FAA6A9D}" dt="2022-12-16T15:30:50.063" v="1" actId="20577"/>
          <ac:spMkLst>
            <pc:docMk/>
            <pc:sldMk cId="2244080328" sldId="273"/>
            <ac:spMk id="2" creationId="{48C14723-8322-0B0A-89DC-A2930CFFCA8F}"/>
          </ac:spMkLst>
        </pc:spChg>
      </pc:sldChg>
    </pc:docChg>
  </pc:docChgLst>
  <pc:docChgLst>
    <pc:chgData name="Luis Eduardo Lucena Baeza" userId="S::luis.lucena@ecdc.europa.eu::c7476917-d29c-4daf-aeec-a75f657162c9" providerId="AD" clId="Web-{123F6AC9-7B04-B55A-3A15-98FB7805A451}"/>
    <pc:docChg chg="addSld modSld">
      <pc:chgData name="Luis Eduardo Lucena Baeza" userId="S::luis.lucena@ecdc.europa.eu::c7476917-d29c-4daf-aeec-a75f657162c9" providerId="AD" clId="Web-{123F6AC9-7B04-B55A-3A15-98FB7805A451}" dt="2022-09-28T14:46:42.923" v="33" actId="20577"/>
      <pc:docMkLst>
        <pc:docMk/>
      </pc:docMkLst>
      <pc:sldChg chg="addSp modSp new">
        <pc:chgData name="Luis Eduardo Lucena Baeza" userId="S::luis.lucena@ecdc.europa.eu::c7476917-d29c-4daf-aeec-a75f657162c9" providerId="AD" clId="Web-{123F6AC9-7B04-B55A-3A15-98FB7805A451}" dt="2022-09-28T14:46:35.579" v="30" actId="20577"/>
        <pc:sldMkLst>
          <pc:docMk/>
          <pc:sldMk cId="350884407" sldId="347"/>
        </pc:sldMkLst>
        <pc:spChg chg="mod">
          <ac:chgData name="Luis Eduardo Lucena Baeza" userId="S::luis.lucena@ecdc.europa.eu::c7476917-d29c-4daf-aeec-a75f657162c9" providerId="AD" clId="Web-{123F6AC9-7B04-B55A-3A15-98FB7805A451}" dt="2022-09-28T14:46:35.579" v="30" actId="20577"/>
          <ac:spMkLst>
            <pc:docMk/>
            <pc:sldMk cId="350884407" sldId="347"/>
            <ac:spMk id="2" creationId="{BDFAEE3A-5B3D-7471-48AE-E7CC741C329D}"/>
          </ac:spMkLst>
        </pc:spChg>
        <pc:graphicFrameChg chg="add mod">
          <ac:chgData name="Luis Eduardo Lucena Baeza" userId="S::luis.lucena@ecdc.europa.eu::c7476917-d29c-4daf-aeec-a75f657162c9" providerId="AD" clId="Web-{123F6AC9-7B04-B55A-3A15-98FB7805A451}" dt="2022-09-28T14:44:14.578" v="17" actId="1076"/>
          <ac:graphicFrameMkLst>
            <pc:docMk/>
            <pc:sldMk cId="350884407" sldId="347"/>
            <ac:graphicFrameMk id="6" creationId="{F740B4BA-8D27-15B1-9062-D7975F7F9990}"/>
          </ac:graphicFrameMkLst>
        </pc:graphicFrameChg>
      </pc:sldChg>
      <pc:sldChg chg="addSp delSp modSp new">
        <pc:chgData name="Luis Eduardo Lucena Baeza" userId="S::luis.lucena@ecdc.europa.eu::c7476917-d29c-4daf-aeec-a75f657162c9" providerId="AD" clId="Web-{123F6AC9-7B04-B55A-3A15-98FB7805A451}" dt="2022-09-28T14:46:42.923" v="33" actId="20577"/>
        <pc:sldMkLst>
          <pc:docMk/>
          <pc:sldMk cId="3531455948" sldId="348"/>
        </pc:sldMkLst>
        <pc:spChg chg="mod">
          <ac:chgData name="Luis Eduardo Lucena Baeza" userId="S::luis.lucena@ecdc.europa.eu::c7476917-d29c-4daf-aeec-a75f657162c9" providerId="AD" clId="Web-{123F6AC9-7B04-B55A-3A15-98FB7805A451}" dt="2022-09-28T14:46:42.923" v="33" actId="20577"/>
          <ac:spMkLst>
            <pc:docMk/>
            <pc:sldMk cId="3531455948" sldId="348"/>
            <ac:spMk id="2" creationId="{11862528-D342-CFAF-69D7-BA4BDBFEB579}"/>
          </ac:spMkLst>
        </pc:spChg>
        <pc:spChg chg="del">
          <ac:chgData name="Luis Eduardo Lucena Baeza" userId="S::luis.lucena@ecdc.europa.eu::c7476917-d29c-4daf-aeec-a75f657162c9" providerId="AD" clId="Web-{123F6AC9-7B04-B55A-3A15-98FB7805A451}" dt="2022-09-28T14:45:22.860" v="19"/>
          <ac:spMkLst>
            <pc:docMk/>
            <pc:sldMk cId="3531455948" sldId="348"/>
            <ac:spMk id="3" creationId="{D68204D3-BDF6-74CB-FBDE-C868E23EBF3A}"/>
          </ac:spMkLst>
        </pc:spChg>
        <pc:picChg chg="add mod ord">
          <ac:chgData name="Luis Eduardo Lucena Baeza" userId="S::luis.lucena@ecdc.europa.eu::c7476917-d29c-4daf-aeec-a75f657162c9" providerId="AD" clId="Web-{123F6AC9-7B04-B55A-3A15-98FB7805A451}" dt="2022-09-28T14:45:22.860" v="19"/>
          <ac:picMkLst>
            <pc:docMk/>
            <pc:sldMk cId="3531455948" sldId="348"/>
            <ac:picMk id="6" creationId="{A3159B14-D258-579C-3E5C-302885EB338E}"/>
          </ac:picMkLst>
        </pc:picChg>
      </pc:sldChg>
    </pc:docChg>
  </pc:docChgLst>
  <pc:docChgLst>
    <pc:chgData name="Laura Espinosa" userId="aa594515-41af-4434-a66c-8acf261628e2" providerId="ADAL" clId="{C062DC6E-BA48-4A79-B306-229D423F2119}"/>
    <pc:docChg chg="delSld">
      <pc:chgData name="Laura Espinosa" userId="aa594515-41af-4434-a66c-8acf261628e2" providerId="ADAL" clId="{C062DC6E-BA48-4A79-B306-229D423F2119}" dt="2023-04-19T09:47:46.554" v="2" actId="47"/>
      <pc:docMkLst>
        <pc:docMk/>
      </pc:docMkLst>
      <pc:sldChg chg="del">
        <pc:chgData name="Laura Espinosa" userId="aa594515-41af-4434-a66c-8acf261628e2" providerId="ADAL" clId="{C062DC6E-BA48-4A79-B306-229D423F2119}" dt="2023-04-19T09:47:43.994" v="0" actId="47"/>
        <pc:sldMkLst>
          <pc:docMk/>
          <pc:sldMk cId="1612431609" sldId="276"/>
        </pc:sldMkLst>
      </pc:sldChg>
      <pc:sldChg chg="del">
        <pc:chgData name="Laura Espinosa" userId="aa594515-41af-4434-a66c-8acf261628e2" providerId="ADAL" clId="{C062DC6E-BA48-4A79-B306-229D423F2119}" dt="2023-04-19T09:47:45.109" v="1" actId="47"/>
        <pc:sldMkLst>
          <pc:docMk/>
          <pc:sldMk cId="3711122494" sldId="277"/>
        </pc:sldMkLst>
      </pc:sldChg>
      <pc:sldChg chg="del">
        <pc:chgData name="Laura Espinosa" userId="aa594515-41af-4434-a66c-8acf261628e2" providerId="ADAL" clId="{C062DC6E-BA48-4A79-B306-229D423F2119}" dt="2023-04-19T09:47:46.554" v="2" actId="47"/>
        <pc:sldMkLst>
          <pc:docMk/>
          <pc:sldMk cId="1327062939" sldId="279"/>
        </pc:sldMkLst>
      </pc:sldChg>
    </pc:docChg>
  </pc:docChgLst>
  <pc:docChgLst>
    <pc:chgData name="Giuditta Scardina" userId="S::giuditta.scardina@ecdc.europa.eu::9bd3061a-5bac-4992-bf04-f16eaf970848" providerId="AD" clId="Web-{6870E85E-BAB8-4274-9EE8-16E9B363205D}"/>
    <pc:docChg chg="modSld">
      <pc:chgData name="Giuditta Scardina" userId="S::giuditta.scardina@ecdc.europa.eu::9bd3061a-5bac-4992-bf04-f16eaf970848" providerId="AD" clId="Web-{6870E85E-BAB8-4274-9EE8-16E9B363205D}" dt="2023-02-01T14:57:18.147" v="51" actId="14100"/>
      <pc:docMkLst>
        <pc:docMk/>
      </pc:docMkLst>
      <pc:sldChg chg="addSp modSp">
        <pc:chgData name="Giuditta Scardina" userId="S::giuditta.scardina@ecdc.europa.eu::9bd3061a-5bac-4992-bf04-f16eaf970848" providerId="AD" clId="Web-{6870E85E-BAB8-4274-9EE8-16E9B363205D}" dt="2023-02-01T14:57:07.819" v="50" actId="1076"/>
        <pc:sldMkLst>
          <pc:docMk/>
          <pc:sldMk cId="1612431609" sldId="276"/>
        </pc:sldMkLst>
        <pc:picChg chg="add mod">
          <ac:chgData name="Giuditta Scardina" userId="S::giuditta.scardina@ecdc.europa.eu::9bd3061a-5bac-4992-bf04-f16eaf970848" providerId="AD" clId="Web-{6870E85E-BAB8-4274-9EE8-16E9B363205D}" dt="2023-02-01T14:57:07.819" v="50" actId="1076"/>
          <ac:picMkLst>
            <pc:docMk/>
            <pc:sldMk cId="1612431609" sldId="276"/>
            <ac:picMk id="3" creationId="{A77AFAB9-341E-8D7A-1FF6-D8D8143B3CC4}"/>
          </ac:picMkLst>
        </pc:picChg>
      </pc:sldChg>
      <pc:sldChg chg="addSp modSp">
        <pc:chgData name="Giuditta Scardina" userId="S::giuditta.scardina@ecdc.europa.eu::9bd3061a-5bac-4992-bf04-f16eaf970848" providerId="AD" clId="Web-{6870E85E-BAB8-4274-9EE8-16E9B363205D}" dt="2023-02-01T14:57:18.147" v="51" actId="14100"/>
        <pc:sldMkLst>
          <pc:docMk/>
          <pc:sldMk cId="3711122494" sldId="277"/>
        </pc:sldMkLst>
        <pc:spChg chg="mod">
          <ac:chgData name="Giuditta Scardina" userId="S::giuditta.scardina@ecdc.europa.eu::9bd3061a-5bac-4992-bf04-f16eaf970848" providerId="AD" clId="Web-{6870E85E-BAB8-4274-9EE8-16E9B363205D}" dt="2023-02-01T14:52:04.816" v="34" actId="20577"/>
          <ac:spMkLst>
            <pc:docMk/>
            <pc:sldMk cId="3711122494" sldId="277"/>
            <ac:spMk id="2" creationId="{AACADFB6-9E3B-4E54-A8AE-046A2C3193C6}"/>
          </ac:spMkLst>
        </pc:spChg>
        <pc:picChg chg="add mod">
          <ac:chgData name="Giuditta Scardina" userId="S::giuditta.scardina@ecdc.europa.eu::9bd3061a-5bac-4992-bf04-f16eaf970848" providerId="AD" clId="Web-{6870E85E-BAB8-4274-9EE8-16E9B363205D}" dt="2023-02-01T14:57:18.147" v="51" actId="14100"/>
          <ac:picMkLst>
            <pc:docMk/>
            <pc:sldMk cId="3711122494" sldId="277"/>
            <ac:picMk id="3" creationId="{5DE1A196-E163-2C83-C3B4-9A54F79ECD91}"/>
          </ac:picMkLst>
        </pc:picChg>
      </pc:sldChg>
      <pc:sldChg chg="addSp modSp">
        <pc:chgData name="Giuditta Scardina" userId="S::giuditta.scardina@ecdc.europa.eu::9bd3061a-5bac-4992-bf04-f16eaf970848" providerId="AD" clId="Web-{6870E85E-BAB8-4274-9EE8-16E9B363205D}" dt="2023-02-01T14:51:50.237" v="31" actId="20577"/>
        <pc:sldMkLst>
          <pc:docMk/>
          <pc:sldMk cId="3551476941" sldId="278"/>
        </pc:sldMkLst>
        <pc:spChg chg="mod">
          <ac:chgData name="Giuditta Scardina" userId="S::giuditta.scardina@ecdc.europa.eu::9bd3061a-5bac-4992-bf04-f16eaf970848" providerId="AD" clId="Web-{6870E85E-BAB8-4274-9EE8-16E9B363205D}" dt="2023-02-01T14:51:50.237" v="31" actId="20577"/>
          <ac:spMkLst>
            <pc:docMk/>
            <pc:sldMk cId="3551476941" sldId="278"/>
            <ac:spMk id="2" creationId="{2B591377-A166-D357-F237-9023DF36D9C2}"/>
          </ac:spMkLst>
        </pc:spChg>
        <pc:picChg chg="add mod">
          <ac:chgData name="Giuditta Scardina" userId="S::giuditta.scardina@ecdc.europa.eu::9bd3061a-5bac-4992-bf04-f16eaf970848" providerId="AD" clId="Web-{6870E85E-BAB8-4274-9EE8-16E9B363205D}" dt="2023-02-01T14:51:14.831" v="22" actId="1076"/>
          <ac:picMkLst>
            <pc:docMk/>
            <pc:sldMk cId="3551476941" sldId="278"/>
            <ac:picMk id="3" creationId="{A6BC68F1-1E4E-E978-949C-4F1A0D70A357}"/>
          </ac:picMkLst>
        </pc:picChg>
      </pc:sldChg>
      <pc:sldChg chg="addSp delSp modSp">
        <pc:chgData name="Giuditta Scardina" userId="S::giuditta.scardina@ecdc.europa.eu::9bd3061a-5bac-4992-bf04-f16eaf970848" providerId="AD" clId="Web-{6870E85E-BAB8-4274-9EE8-16E9B363205D}" dt="2023-02-01T14:50:09.424" v="14" actId="1076"/>
        <pc:sldMkLst>
          <pc:docMk/>
          <pc:sldMk cId="1327062939" sldId="279"/>
        </pc:sldMkLst>
        <pc:picChg chg="add del mod">
          <ac:chgData name="Giuditta Scardina" userId="S::giuditta.scardina@ecdc.europa.eu::9bd3061a-5bac-4992-bf04-f16eaf970848" providerId="AD" clId="Web-{6870E85E-BAB8-4274-9EE8-16E9B363205D}" dt="2023-02-01T14:48:48.157" v="4"/>
          <ac:picMkLst>
            <pc:docMk/>
            <pc:sldMk cId="1327062939" sldId="279"/>
            <ac:picMk id="3" creationId="{B579D1D3-22FA-15FC-CD58-E1F018742944}"/>
          </ac:picMkLst>
        </pc:picChg>
        <pc:picChg chg="add del mod">
          <ac:chgData name="Giuditta Scardina" userId="S::giuditta.scardina@ecdc.europa.eu::9bd3061a-5bac-4992-bf04-f16eaf970848" providerId="AD" clId="Web-{6870E85E-BAB8-4274-9EE8-16E9B363205D}" dt="2023-02-01T14:49:30.455" v="10"/>
          <ac:picMkLst>
            <pc:docMk/>
            <pc:sldMk cId="1327062939" sldId="279"/>
            <ac:picMk id="5" creationId="{C4892550-5F97-E821-0699-54B471DD194D}"/>
          </ac:picMkLst>
        </pc:picChg>
        <pc:picChg chg="add mod">
          <ac:chgData name="Giuditta Scardina" userId="S::giuditta.scardina@ecdc.europa.eu::9bd3061a-5bac-4992-bf04-f16eaf970848" providerId="AD" clId="Web-{6870E85E-BAB8-4274-9EE8-16E9B363205D}" dt="2023-02-01T14:50:09.424" v="14" actId="1076"/>
          <ac:picMkLst>
            <pc:docMk/>
            <pc:sldMk cId="1327062939" sldId="279"/>
            <ac:picMk id="6" creationId="{4A9C2B19-7F31-A089-43EB-4D7A331C1152}"/>
          </ac:picMkLst>
        </pc:picChg>
      </pc:sldChg>
    </pc:docChg>
  </pc:docChgLst>
  <pc:docChgLst>
    <pc:chgData clId="Web-{92140E72-A2C3-BB5D-0224-FBFC9D40CE41}"/>
    <pc:docChg chg="modSld">
      <pc:chgData name="" userId="" providerId="" clId="Web-{92140E72-A2C3-BB5D-0224-FBFC9D40CE41}" dt="2023-10-13T12:49:43.348" v="0" actId="20577"/>
      <pc:docMkLst>
        <pc:docMk/>
      </pc:docMkLst>
      <pc:sldChg chg="modSp">
        <pc:chgData name="" userId="" providerId="" clId="Web-{92140E72-A2C3-BB5D-0224-FBFC9D40CE41}" dt="2023-10-13T12:49:43.348" v="0" actId="20577"/>
        <pc:sldMkLst>
          <pc:docMk/>
          <pc:sldMk cId="4007109742" sldId="256"/>
        </pc:sldMkLst>
        <pc:spChg chg="mod">
          <ac:chgData name="" userId="" providerId="" clId="Web-{92140E72-A2C3-BB5D-0224-FBFC9D40CE41}" dt="2023-10-13T12:49:43.348" v="0" actId="20577"/>
          <ac:spMkLst>
            <pc:docMk/>
            <pc:sldMk cId="4007109742" sldId="256"/>
            <ac:spMk id="6" creationId="{00000000-0000-0000-0000-000000000000}"/>
          </ac:spMkLst>
        </pc:spChg>
      </pc:sldChg>
    </pc:docChg>
  </pc:docChgLst>
  <pc:docChgLst>
    <pc:chgData name="Jon Bilbatua" userId="S::jon.bilbatua@ecdc.europa.eu::799cd09a-c23e-42a4-a7ce-fb4603bc8cb0" providerId="AD" clId="Web-{9AFBE149-F358-B38A-DFE1-165E876BD5D1}"/>
    <pc:docChg chg="delSld modSld">
      <pc:chgData name="Jon Bilbatua" userId="S::jon.bilbatua@ecdc.europa.eu::799cd09a-c23e-42a4-a7ce-fb4603bc8cb0" providerId="AD" clId="Web-{9AFBE149-F358-B38A-DFE1-165E876BD5D1}" dt="2022-10-18T06:18:26.674" v="50" actId="1076"/>
      <pc:docMkLst>
        <pc:docMk/>
      </pc:docMkLst>
      <pc:sldChg chg="addSp modSp">
        <pc:chgData name="Jon Bilbatua" userId="S::jon.bilbatua@ecdc.europa.eu::799cd09a-c23e-42a4-a7ce-fb4603bc8cb0" providerId="AD" clId="Web-{9AFBE149-F358-B38A-DFE1-165E876BD5D1}" dt="2022-10-18T06:18:26.674" v="50" actId="1076"/>
        <pc:sldMkLst>
          <pc:docMk/>
          <pc:sldMk cId="95566152" sldId="352"/>
        </pc:sldMkLst>
        <pc:spChg chg="mod">
          <ac:chgData name="Jon Bilbatua" userId="S::jon.bilbatua@ecdc.europa.eu::799cd09a-c23e-42a4-a7ce-fb4603bc8cb0" providerId="AD" clId="Web-{9AFBE149-F358-B38A-DFE1-165E876BD5D1}" dt="2022-10-18T06:17:40.658" v="21" actId="20577"/>
          <ac:spMkLst>
            <pc:docMk/>
            <pc:sldMk cId="95566152" sldId="352"/>
            <ac:spMk id="4" creationId="{A2235D29-C562-024D-36D5-1BFD13278794}"/>
          </ac:spMkLst>
        </pc:spChg>
        <pc:picChg chg="add mod">
          <ac:chgData name="Jon Bilbatua" userId="S::jon.bilbatua@ecdc.europa.eu::799cd09a-c23e-42a4-a7ce-fb4603bc8cb0" providerId="AD" clId="Web-{9AFBE149-F358-B38A-DFE1-165E876BD5D1}" dt="2022-10-18T06:18:26.674" v="50" actId="1076"/>
          <ac:picMkLst>
            <pc:docMk/>
            <pc:sldMk cId="95566152" sldId="352"/>
            <ac:picMk id="2" creationId="{22D4789F-5F56-82EF-2FE5-C7F82091FF60}"/>
          </ac:picMkLst>
        </pc:picChg>
      </pc:sldChg>
      <pc:sldChg chg="addSp modSp">
        <pc:chgData name="Jon Bilbatua" userId="S::jon.bilbatua@ecdc.europa.eu::799cd09a-c23e-42a4-a7ce-fb4603bc8cb0" providerId="AD" clId="Web-{9AFBE149-F358-B38A-DFE1-165E876BD5D1}" dt="2022-10-18T06:18:15.049" v="48" actId="20577"/>
        <pc:sldMkLst>
          <pc:docMk/>
          <pc:sldMk cId="2679225651" sldId="353"/>
        </pc:sldMkLst>
        <pc:spChg chg="mod">
          <ac:chgData name="Jon Bilbatua" userId="S::jon.bilbatua@ecdc.europa.eu::799cd09a-c23e-42a4-a7ce-fb4603bc8cb0" providerId="AD" clId="Web-{9AFBE149-F358-B38A-DFE1-165E876BD5D1}" dt="2022-10-18T06:18:15.049" v="48" actId="20577"/>
          <ac:spMkLst>
            <pc:docMk/>
            <pc:sldMk cId="2679225651" sldId="353"/>
            <ac:spMk id="4" creationId="{A2235D29-C562-024D-36D5-1BFD13278794}"/>
          </ac:spMkLst>
        </pc:spChg>
        <pc:picChg chg="add mod">
          <ac:chgData name="Jon Bilbatua" userId="S::jon.bilbatua@ecdc.europa.eu::799cd09a-c23e-42a4-a7ce-fb4603bc8cb0" providerId="AD" clId="Web-{9AFBE149-F358-B38A-DFE1-165E876BD5D1}" dt="2022-10-18T06:17:50.221" v="25" actId="1076"/>
          <ac:picMkLst>
            <pc:docMk/>
            <pc:sldMk cId="2679225651" sldId="353"/>
            <ac:picMk id="2" creationId="{02C2BC40-046C-C138-483F-8BFD5BB86E01}"/>
          </ac:picMkLst>
        </pc:picChg>
      </pc:sldChg>
      <pc:sldChg chg="del">
        <pc:chgData name="Jon Bilbatua" userId="S::jon.bilbatua@ecdc.europa.eu::799cd09a-c23e-42a4-a7ce-fb4603bc8cb0" providerId="AD" clId="Web-{9AFBE149-F358-B38A-DFE1-165E876BD5D1}" dt="2022-10-18T06:18:22.330" v="49"/>
        <pc:sldMkLst>
          <pc:docMk/>
          <pc:sldMk cId="185822318" sldId="354"/>
        </pc:sldMkLst>
      </pc:sldChg>
    </pc:docChg>
  </pc:docChgLst>
  <pc:docChgLst>
    <pc:chgData name="Jon Bilbatua" userId="799cd09a-c23e-42a4-a7ce-fb4603bc8cb0" providerId="ADAL" clId="{054EB2DD-EFE9-4421-BA4B-0A172F3EE9EE}"/>
    <pc:docChg chg="modMainMaster">
      <pc:chgData name="Jon Bilbatua" userId="799cd09a-c23e-42a4-a7ce-fb4603bc8cb0" providerId="ADAL" clId="{054EB2DD-EFE9-4421-BA4B-0A172F3EE9EE}" dt="2023-01-13T11:55:12.116" v="1" actId="20577"/>
      <pc:docMkLst>
        <pc:docMk/>
      </pc:docMkLst>
      <pc:sldMasterChg chg="modSldLayout">
        <pc:chgData name="Jon Bilbatua" userId="799cd09a-c23e-42a4-a7ce-fb4603bc8cb0" providerId="ADAL" clId="{054EB2DD-EFE9-4421-BA4B-0A172F3EE9EE}" dt="2023-01-13T11:55:12.116" v="1" actId="20577"/>
        <pc:sldMasterMkLst>
          <pc:docMk/>
          <pc:sldMasterMk cId="3717505211" sldId="2147483726"/>
        </pc:sldMasterMkLst>
        <pc:sldLayoutChg chg="modSp mod">
          <pc:chgData name="Jon Bilbatua" userId="799cd09a-c23e-42a4-a7ce-fb4603bc8cb0" providerId="ADAL" clId="{054EB2DD-EFE9-4421-BA4B-0A172F3EE9EE}" dt="2023-01-13T11:55:12.116" v="1" actId="20577"/>
          <pc:sldLayoutMkLst>
            <pc:docMk/>
            <pc:sldMasterMk cId="3717505211" sldId="2147483726"/>
            <pc:sldLayoutMk cId="3040853207" sldId="2147483728"/>
          </pc:sldLayoutMkLst>
          <pc:spChg chg="mod">
            <ac:chgData name="Jon Bilbatua" userId="799cd09a-c23e-42a4-a7ce-fb4603bc8cb0" providerId="ADAL" clId="{054EB2DD-EFE9-4421-BA4B-0A172F3EE9EE}" dt="2023-01-13T11:55:12.116" v="1" actId="20577"/>
            <ac:spMkLst>
              <pc:docMk/>
              <pc:sldMasterMk cId="3717505211" sldId="2147483726"/>
              <pc:sldLayoutMk cId="3040853207" sldId="2147483728"/>
              <ac:spMk id="7" creationId="{00000000-0000-0000-0000-000000000000}"/>
            </ac:spMkLst>
          </pc:spChg>
        </pc:sldLayoutChg>
      </pc:sldMasterChg>
    </pc:docChg>
  </pc:docChgLst>
  <pc:docChgLst>
    <pc:chgData name="Giuditta Scardina" userId="S::giuditta.scardina@ecdc.europa.eu::9bd3061a-5bac-4992-bf04-f16eaf970848" providerId="AD" clId="Web-{C2B5C4CD-0F3F-4410-A4AE-9168482DFE82}"/>
    <pc:docChg chg="modSld">
      <pc:chgData name="Giuditta Scardina" userId="S::giuditta.scardina@ecdc.europa.eu::9bd3061a-5bac-4992-bf04-f16eaf970848" providerId="AD" clId="Web-{C2B5C4CD-0F3F-4410-A4AE-9168482DFE82}" dt="2023-02-01T15:10:42.174" v="5" actId="1076"/>
      <pc:docMkLst>
        <pc:docMk/>
      </pc:docMkLst>
      <pc:sldChg chg="modSp">
        <pc:chgData name="Giuditta Scardina" userId="S::giuditta.scardina@ecdc.europa.eu::9bd3061a-5bac-4992-bf04-f16eaf970848" providerId="AD" clId="Web-{C2B5C4CD-0F3F-4410-A4AE-9168482DFE82}" dt="2023-02-01T15:00:00.934" v="0" actId="14100"/>
        <pc:sldMkLst>
          <pc:docMk/>
          <pc:sldMk cId="3711122494" sldId="277"/>
        </pc:sldMkLst>
        <pc:picChg chg="mod">
          <ac:chgData name="Giuditta Scardina" userId="S::giuditta.scardina@ecdc.europa.eu::9bd3061a-5bac-4992-bf04-f16eaf970848" providerId="AD" clId="Web-{C2B5C4CD-0F3F-4410-A4AE-9168482DFE82}" dt="2023-02-01T15:00:00.934" v="0" actId="14100"/>
          <ac:picMkLst>
            <pc:docMk/>
            <pc:sldMk cId="3711122494" sldId="277"/>
            <ac:picMk id="3" creationId="{5DE1A196-E163-2C83-C3B4-9A54F79ECD91}"/>
          </ac:picMkLst>
        </pc:picChg>
      </pc:sldChg>
      <pc:sldChg chg="modSp">
        <pc:chgData name="Giuditta Scardina" userId="S::giuditta.scardina@ecdc.europa.eu::9bd3061a-5bac-4992-bf04-f16eaf970848" providerId="AD" clId="Web-{C2B5C4CD-0F3F-4410-A4AE-9168482DFE82}" dt="2023-02-01T15:10:42.174" v="5" actId="1076"/>
        <pc:sldMkLst>
          <pc:docMk/>
          <pc:sldMk cId="1327062939" sldId="279"/>
        </pc:sldMkLst>
        <pc:picChg chg="mod">
          <ac:chgData name="Giuditta Scardina" userId="S::giuditta.scardina@ecdc.europa.eu::9bd3061a-5bac-4992-bf04-f16eaf970848" providerId="AD" clId="Web-{C2B5C4CD-0F3F-4410-A4AE-9168482DFE82}" dt="2023-02-01T15:10:42.174" v="5" actId="1076"/>
          <ac:picMkLst>
            <pc:docMk/>
            <pc:sldMk cId="1327062939" sldId="279"/>
            <ac:picMk id="6" creationId="{4A9C2B19-7F31-A089-43EB-4D7A331C1152}"/>
          </ac:picMkLst>
        </pc:picChg>
      </pc:sldChg>
    </pc:docChg>
  </pc:docChgLst>
  <pc:docChgLst>
    <pc:chgData name="Jon Bilbatua" userId="799cd09a-c23e-42a4-a7ce-fb4603bc8cb0" providerId="ADAL" clId="{0C117CD0-8E0E-4C14-8A6F-5A5519467AC1}"/>
    <pc:docChg chg="custSel modSld">
      <pc:chgData name="Jon Bilbatua" userId="799cd09a-c23e-42a4-a7ce-fb4603bc8cb0" providerId="ADAL" clId="{0C117CD0-8E0E-4C14-8A6F-5A5519467AC1}" dt="2023-07-28T10:28:50.510" v="6" actId="962"/>
      <pc:docMkLst>
        <pc:docMk/>
      </pc:docMkLst>
      <pc:sldChg chg="addSp delSp modSp mod">
        <pc:chgData name="Jon Bilbatua" userId="799cd09a-c23e-42a4-a7ce-fb4603bc8cb0" providerId="ADAL" clId="{0C117CD0-8E0E-4C14-8A6F-5A5519467AC1}" dt="2023-07-28T10:28:50.510" v="6" actId="962"/>
        <pc:sldMkLst>
          <pc:docMk/>
          <pc:sldMk cId="3803953324" sldId="284"/>
        </pc:sldMkLst>
        <pc:spChg chg="add del mod">
          <ac:chgData name="Jon Bilbatua" userId="799cd09a-c23e-42a4-a7ce-fb4603bc8cb0" providerId="ADAL" clId="{0C117CD0-8E0E-4C14-8A6F-5A5519467AC1}" dt="2023-07-28T10:28:49.419" v="4"/>
          <ac:spMkLst>
            <pc:docMk/>
            <pc:sldMk cId="3803953324" sldId="284"/>
            <ac:spMk id="5" creationId="{3E67B514-93F4-4AC8-CF9F-E29A95A29310}"/>
          </ac:spMkLst>
        </pc:spChg>
        <pc:picChg chg="del">
          <ac:chgData name="Jon Bilbatua" userId="799cd09a-c23e-42a4-a7ce-fb4603bc8cb0" providerId="ADAL" clId="{0C117CD0-8E0E-4C14-8A6F-5A5519467AC1}" dt="2023-07-28T10:27:56.550" v="0" actId="478"/>
          <ac:picMkLst>
            <pc:docMk/>
            <pc:sldMk cId="3803953324" sldId="284"/>
            <ac:picMk id="6" creationId="{7812D215-5071-7E35-DCC8-D7738A17E6D5}"/>
          </ac:picMkLst>
        </pc:picChg>
        <pc:picChg chg="add mod">
          <ac:chgData name="Jon Bilbatua" userId="799cd09a-c23e-42a4-a7ce-fb4603bc8cb0" providerId="ADAL" clId="{0C117CD0-8E0E-4C14-8A6F-5A5519467AC1}" dt="2023-07-28T10:28:50.510" v="6" actId="962"/>
          <ac:picMkLst>
            <pc:docMk/>
            <pc:sldMk cId="3803953324" sldId="284"/>
            <ac:picMk id="8" creationId="{A964FE52-3F03-1022-0262-D73024B79FB5}"/>
          </ac:picMkLst>
        </pc:picChg>
      </pc:sldChg>
      <pc:sldChg chg="addSp delSp modSp mod">
        <pc:chgData name="Jon Bilbatua" userId="799cd09a-c23e-42a4-a7ce-fb4603bc8cb0" providerId="ADAL" clId="{0C117CD0-8E0E-4C14-8A6F-5A5519467AC1}" dt="2023-07-28T10:28:44.321" v="3" actId="27614"/>
        <pc:sldMkLst>
          <pc:docMk/>
          <pc:sldMk cId="996379772" sldId="285"/>
        </pc:sldMkLst>
        <pc:spChg chg="add del mod">
          <ac:chgData name="Jon Bilbatua" userId="799cd09a-c23e-42a4-a7ce-fb4603bc8cb0" providerId="ADAL" clId="{0C117CD0-8E0E-4C14-8A6F-5A5519467AC1}" dt="2023-07-28T10:28:42.335" v="2"/>
          <ac:spMkLst>
            <pc:docMk/>
            <pc:sldMk cId="996379772" sldId="285"/>
            <ac:spMk id="5" creationId="{CD82E820-B7A8-7FDA-0474-10F128245CB1}"/>
          </ac:spMkLst>
        </pc:spChg>
        <pc:picChg chg="del">
          <ac:chgData name="Jon Bilbatua" userId="799cd09a-c23e-42a4-a7ce-fb4603bc8cb0" providerId="ADAL" clId="{0C117CD0-8E0E-4C14-8A6F-5A5519467AC1}" dt="2023-07-28T10:27:57.900" v="1" actId="478"/>
          <ac:picMkLst>
            <pc:docMk/>
            <pc:sldMk cId="996379772" sldId="285"/>
            <ac:picMk id="6" creationId="{1D0AE456-DF3A-5590-62EA-2FED6EA8F4D5}"/>
          </ac:picMkLst>
        </pc:picChg>
        <pc:picChg chg="add mod">
          <ac:chgData name="Jon Bilbatua" userId="799cd09a-c23e-42a4-a7ce-fb4603bc8cb0" providerId="ADAL" clId="{0C117CD0-8E0E-4C14-8A6F-5A5519467AC1}" dt="2023-07-28T10:28:44.321" v="3" actId="27614"/>
          <ac:picMkLst>
            <pc:docMk/>
            <pc:sldMk cId="996379772" sldId="285"/>
            <ac:picMk id="8" creationId="{F7DD8639-0C14-9182-AA08-572C06CEE063}"/>
          </ac:picMkLst>
        </pc:picChg>
      </pc:sldChg>
    </pc:docChg>
  </pc:docChgLst>
  <pc:docChgLst>
    <pc:chgData name="Grazina Mirinaviciute" userId="S::grazina.mirinaviciute@ecdc.europa.eu::badb3164-3f3f-4e72-ad8c-955371e463db" providerId="AD" clId="Web-{94E6BE8C-94D7-20C5-2831-441D98B5DA7F}"/>
    <pc:docChg chg="delSld modSld">
      <pc:chgData name="Grazina Mirinaviciute" userId="S::grazina.mirinaviciute@ecdc.europa.eu::badb3164-3f3f-4e72-ad8c-955371e463db" providerId="AD" clId="Web-{94E6BE8C-94D7-20C5-2831-441D98B5DA7F}" dt="2023-09-13T13:02:43.135" v="4" actId="20577"/>
      <pc:docMkLst>
        <pc:docMk/>
      </pc:docMkLst>
      <pc:sldChg chg="modSp">
        <pc:chgData name="Grazina Mirinaviciute" userId="S::grazina.mirinaviciute@ecdc.europa.eu::badb3164-3f3f-4e72-ad8c-955371e463db" providerId="AD" clId="Web-{94E6BE8C-94D7-20C5-2831-441D98B5DA7F}" dt="2023-09-13T13:02:43.135" v="4" actId="20577"/>
        <pc:sldMkLst>
          <pc:docMk/>
          <pc:sldMk cId="4007109742" sldId="256"/>
        </pc:sldMkLst>
        <pc:spChg chg="mod">
          <ac:chgData name="Grazina Mirinaviciute" userId="S::grazina.mirinaviciute@ecdc.europa.eu::badb3164-3f3f-4e72-ad8c-955371e463db" providerId="AD" clId="Web-{94E6BE8C-94D7-20C5-2831-441D98B5DA7F}" dt="2023-09-13T13:02:43.135" v="4" actId="20577"/>
          <ac:spMkLst>
            <pc:docMk/>
            <pc:sldMk cId="4007109742" sldId="256"/>
            <ac:spMk id="6" creationId="{00000000-0000-0000-0000-000000000000}"/>
          </ac:spMkLst>
        </pc:spChg>
      </pc:sldChg>
      <pc:sldChg chg="del">
        <pc:chgData name="Grazina Mirinaviciute" userId="S::grazina.mirinaviciute@ecdc.europa.eu::badb3164-3f3f-4e72-ad8c-955371e463db" providerId="AD" clId="Web-{94E6BE8C-94D7-20C5-2831-441D98B5DA7F}" dt="2023-09-13T13:02:35.463" v="0"/>
        <pc:sldMkLst>
          <pc:docMk/>
          <pc:sldMk cId="1612431609" sldId="276"/>
        </pc:sldMkLst>
      </pc:sldChg>
      <pc:sldChg chg="del">
        <pc:chgData name="Grazina Mirinaviciute" userId="S::grazina.mirinaviciute@ecdc.europa.eu::badb3164-3f3f-4e72-ad8c-955371e463db" providerId="AD" clId="Web-{94E6BE8C-94D7-20C5-2831-441D98B5DA7F}" dt="2023-09-13T13:02:37.869" v="2"/>
        <pc:sldMkLst>
          <pc:docMk/>
          <pc:sldMk cId="2088631920" sldId="279"/>
        </pc:sldMkLst>
      </pc:sldChg>
      <pc:sldChg chg="del">
        <pc:chgData name="Grazina Mirinaviciute" userId="S::grazina.mirinaviciute@ecdc.europa.eu::badb3164-3f3f-4e72-ad8c-955371e463db" providerId="AD" clId="Web-{94E6BE8C-94D7-20C5-2831-441D98B5DA7F}" dt="2023-09-13T13:02:39.166" v="3"/>
        <pc:sldMkLst>
          <pc:docMk/>
          <pc:sldMk cId="1327062939" sldId="280"/>
        </pc:sldMkLst>
      </pc:sldChg>
      <pc:sldChg chg="del">
        <pc:chgData name="Grazina Mirinaviciute" userId="S::grazina.mirinaviciute@ecdc.europa.eu::badb3164-3f3f-4e72-ad8c-955371e463db" providerId="AD" clId="Web-{94E6BE8C-94D7-20C5-2831-441D98B5DA7F}" dt="2023-09-13T13:02:36.588" v="1"/>
        <pc:sldMkLst>
          <pc:docMk/>
          <pc:sldMk cId="3615542793" sldId="363"/>
        </pc:sldMkLst>
      </pc:sldChg>
    </pc:docChg>
  </pc:docChgLst>
  <pc:docChgLst>
    <pc:chgData name="Xanthi Andrianou" userId="deb2606c-0fde-4d20-b6c2-0c513d7432e1" providerId="ADAL" clId="{16B013A2-ADCD-47FF-A459-AACEA9608B29}"/>
    <pc:docChg chg="delSld modSld">
      <pc:chgData name="Xanthi Andrianou" userId="deb2606c-0fde-4d20-b6c2-0c513d7432e1" providerId="ADAL" clId="{16B013A2-ADCD-47FF-A459-AACEA9608B29}" dt="2023-07-26T14:15:08.234" v="4" actId="47"/>
      <pc:docMkLst>
        <pc:docMk/>
      </pc:docMkLst>
      <pc:sldChg chg="modSp mod">
        <pc:chgData name="Xanthi Andrianou" userId="deb2606c-0fde-4d20-b6c2-0c513d7432e1" providerId="ADAL" clId="{16B013A2-ADCD-47FF-A459-AACEA9608B29}" dt="2023-07-26T14:14:35.735" v="3" actId="20577"/>
        <pc:sldMkLst>
          <pc:docMk/>
          <pc:sldMk cId="4007109742" sldId="256"/>
        </pc:sldMkLst>
        <pc:spChg chg="mod">
          <ac:chgData name="Xanthi Andrianou" userId="deb2606c-0fde-4d20-b6c2-0c513d7432e1" providerId="ADAL" clId="{16B013A2-ADCD-47FF-A459-AACEA9608B29}" dt="2023-07-26T14:14:35.735" v="3" actId="20577"/>
          <ac:spMkLst>
            <pc:docMk/>
            <pc:sldMk cId="4007109742" sldId="256"/>
            <ac:spMk id="6" creationId="{00000000-0000-0000-0000-000000000000}"/>
          </ac:spMkLst>
        </pc:spChg>
      </pc:sldChg>
      <pc:sldChg chg="del">
        <pc:chgData name="Xanthi Andrianou" userId="deb2606c-0fde-4d20-b6c2-0c513d7432e1" providerId="ADAL" clId="{16B013A2-ADCD-47FF-A459-AACEA9608B29}" dt="2023-07-26T14:15:08.234" v="4" actId="47"/>
        <pc:sldMkLst>
          <pc:docMk/>
          <pc:sldMk cId="414236142" sldId="281"/>
        </pc:sldMkLst>
      </pc:sldChg>
    </pc:docChg>
  </pc:docChgLst>
  <pc:docChgLst>
    <pc:chgData name="Jon Bilbatua" userId="S::jon.bilbatua@ecdc.europa.eu::799cd09a-c23e-42a4-a7ce-fb4603bc8cb0" providerId="AD" clId="Web-{C62DE141-3966-2B24-07F7-9932585BB646}"/>
    <pc:docChg chg="modSld">
      <pc:chgData name="Jon Bilbatua" userId="S::jon.bilbatua@ecdc.europa.eu::799cd09a-c23e-42a4-a7ce-fb4603bc8cb0" providerId="AD" clId="Web-{C62DE141-3966-2B24-07F7-9932585BB646}" dt="2023-01-27T15:47:09.352" v="1" actId="20577"/>
      <pc:docMkLst>
        <pc:docMk/>
      </pc:docMkLst>
      <pc:sldChg chg="modSp">
        <pc:chgData name="Jon Bilbatua" userId="S::jon.bilbatua@ecdc.europa.eu::799cd09a-c23e-42a4-a7ce-fb4603bc8cb0" providerId="AD" clId="Web-{C62DE141-3966-2B24-07F7-9932585BB646}" dt="2023-01-27T15:47:09.352" v="1" actId="20577"/>
        <pc:sldMkLst>
          <pc:docMk/>
          <pc:sldMk cId="4007109742" sldId="256"/>
        </pc:sldMkLst>
        <pc:spChg chg="mod">
          <ac:chgData name="Jon Bilbatua" userId="S::jon.bilbatua@ecdc.europa.eu::799cd09a-c23e-42a4-a7ce-fb4603bc8cb0" providerId="AD" clId="Web-{C62DE141-3966-2B24-07F7-9932585BB646}" dt="2023-01-27T15:47:09.352" v="1" actId="20577"/>
          <ac:spMkLst>
            <pc:docMk/>
            <pc:sldMk cId="4007109742" sldId="256"/>
            <ac:spMk id="6" creationId="{00000000-0000-0000-0000-000000000000}"/>
          </ac:spMkLst>
        </pc:spChg>
      </pc:sldChg>
    </pc:docChg>
  </pc:docChgLst>
  <pc:docChgLst>
    <pc:chgData name="Grazina Mirinaviciute" userId="S::grazina.mirinaviciute@ecdc.europa.eu::badb3164-3f3f-4e72-ad8c-955371e463db" providerId="AD" clId="Web-{6A4EF798-1920-8EC1-74B8-0F9C511A86F9}"/>
    <pc:docChg chg="modSld">
      <pc:chgData name="Grazina Mirinaviciute" userId="S::grazina.mirinaviciute@ecdc.europa.eu::badb3164-3f3f-4e72-ad8c-955371e463db" providerId="AD" clId="Web-{6A4EF798-1920-8EC1-74B8-0F9C511A86F9}" dt="2023-04-05T10:19:26.481" v="0"/>
      <pc:docMkLst>
        <pc:docMk/>
      </pc:docMkLst>
      <pc:sldChg chg="addSp delSp modSp">
        <pc:chgData name="Grazina Mirinaviciute" userId="S::grazina.mirinaviciute@ecdc.europa.eu::badb3164-3f3f-4e72-ad8c-955371e463db" providerId="AD" clId="Web-{6A4EF798-1920-8EC1-74B8-0F9C511A86F9}" dt="2023-04-05T10:19:26.481" v="0"/>
        <pc:sldMkLst>
          <pc:docMk/>
          <pc:sldMk cId="3353661387" sldId="261"/>
        </pc:sldMkLst>
        <pc:spChg chg="add mod">
          <ac:chgData name="Grazina Mirinaviciute" userId="S::grazina.mirinaviciute@ecdc.europa.eu::badb3164-3f3f-4e72-ad8c-955371e463db" providerId="AD" clId="Web-{6A4EF798-1920-8EC1-74B8-0F9C511A86F9}" dt="2023-04-05T10:19:26.481" v="0"/>
          <ac:spMkLst>
            <pc:docMk/>
            <pc:sldMk cId="3353661387" sldId="261"/>
            <ac:spMk id="6" creationId="{33EE1269-B78B-7068-D3CD-9FA846553CF9}"/>
          </ac:spMkLst>
        </pc:spChg>
        <pc:picChg chg="del">
          <ac:chgData name="Grazina Mirinaviciute" userId="S::grazina.mirinaviciute@ecdc.europa.eu::badb3164-3f3f-4e72-ad8c-955371e463db" providerId="AD" clId="Web-{6A4EF798-1920-8EC1-74B8-0F9C511A86F9}" dt="2023-04-05T10:19:26.481" v="0"/>
          <ac:picMkLst>
            <pc:docMk/>
            <pc:sldMk cId="3353661387" sldId="261"/>
            <ac:picMk id="5" creationId="{B320A21C-B699-98E2-5D73-AED48E1FC1A8}"/>
          </ac:picMkLst>
        </pc:picChg>
      </pc:sldChg>
    </pc:docChg>
  </pc:docChgLst>
  <pc:docChgLst>
    <pc:chgData name="Jon Bilbatua" userId="S::jon.bilbatua@ecdc.europa.eu::799cd09a-c23e-42a4-a7ce-fb4603bc8cb0" providerId="AD" clId="Web-{E86FBCC5-75F8-D5CA-EE72-93ED871EF9A9}"/>
    <pc:docChg chg="delSld modSld">
      <pc:chgData name="Jon Bilbatua" userId="S::jon.bilbatua@ecdc.europa.eu::799cd09a-c23e-42a4-a7ce-fb4603bc8cb0" providerId="AD" clId="Web-{E86FBCC5-75F8-D5CA-EE72-93ED871EF9A9}" dt="2023-10-05T07:27:17.470" v="6"/>
      <pc:docMkLst>
        <pc:docMk/>
      </pc:docMkLst>
      <pc:sldChg chg="modSp">
        <pc:chgData name="Jon Bilbatua" userId="S::jon.bilbatua@ecdc.europa.eu::799cd09a-c23e-42a4-a7ce-fb4603bc8cb0" providerId="AD" clId="Web-{E86FBCC5-75F8-D5CA-EE72-93ED871EF9A9}" dt="2023-10-05T07:27:02.641" v="1" actId="20577"/>
        <pc:sldMkLst>
          <pc:docMk/>
          <pc:sldMk cId="4007109742" sldId="256"/>
        </pc:sldMkLst>
        <pc:spChg chg="mod">
          <ac:chgData name="Jon Bilbatua" userId="S::jon.bilbatua@ecdc.europa.eu::799cd09a-c23e-42a4-a7ce-fb4603bc8cb0" providerId="AD" clId="Web-{E86FBCC5-75F8-D5CA-EE72-93ED871EF9A9}" dt="2023-10-05T07:27:02.641" v="1" actId="20577"/>
          <ac:spMkLst>
            <pc:docMk/>
            <pc:sldMk cId="4007109742" sldId="256"/>
            <ac:spMk id="6" creationId="{00000000-0000-0000-0000-000000000000}"/>
          </ac:spMkLst>
        </pc:spChg>
      </pc:sldChg>
      <pc:sldChg chg="del">
        <pc:chgData name="Jon Bilbatua" userId="S::jon.bilbatua@ecdc.europa.eu::799cd09a-c23e-42a4-a7ce-fb4603bc8cb0" providerId="AD" clId="Web-{E86FBCC5-75F8-D5CA-EE72-93ED871EF9A9}" dt="2023-10-05T07:27:13.751" v="2"/>
        <pc:sldMkLst>
          <pc:docMk/>
          <pc:sldMk cId="919335919" sldId="257"/>
        </pc:sldMkLst>
      </pc:sldChg>
      <pc:sldChg chg="del">
        <pc:chgData name="Jon Bilbatua" userId="S::jon.bilbatua@ecdc.europa.eu::799cd09a-c23e-42a4-a7ce-fb4603bc8cb0" providerId="AD" clId="Web-{E86FBCC5-75F8-D5CA-EE72-93ED871EF9A9}" dt="2023-10-05T07:27:15.063" v="3"/>
        <pc:sldMkLst>
          <pc:docMk/>
          <pc:sldMk cId="3563415366" sldId="258"/>
        </pc:sldMkLst>
      </pc:sldChg>
      <pc:sldChg chg="del">
        <pc:chgData name="Jon Bilbatua" userId="S::jon.bilbatua@ecdc.europa.eu::799cd09a-c23e-42a4-a7ce-fb4603bc8cb0" providerId="AD" clId="Web-{E86FBCC5-75F8-D5CA-EE72-93ED871EF9A9}" dt="2023-10-05T07:27:15.970" v="4"/>
        <pc:sldMkLst>
          <pc:docMk/>
          <pc:sldMk cId="1776460217" sldId="259"/>
        </pc:sldMkLst>
      </pc:sldChg>
      <pc:sldChg chg="del">
        <pc:chgData name="Jon Bilbatua" userId="S::jon.bilbatua@ecdc.europa.eu::799cd09a-c23e-42a4-a7ce-fb4603bc8cb0" providerId="AD" clId="Web-{E86FBCC5-75F8-D5CA-EE72-93ED871EF9A9}" dt="2023-10-05T07:27:16.970" v="5"/>
        <pc:sldMkLst>
          <pc:docMk/>
          <pc:sldMk cId="466456763" sldId="260"/>
        </pc:sldMkLst>
      </pc:sldChg>
      <pc:sldChg chg="del">
        <pc:chgData name="Jon Bilbatua" userId="S::jon.bilbatua@ecdc.europa.eu::799cd09a-c23e-42a4-a7ce-fb4603bc8cb0" providerId="AD" clId="Web-{E86FBCC5-75F8-D5CA-EE72-93ED871EF9A9}" dt="2023-10-05T07:27:17.470" v="6"/>
        <pc:sldMkLst>
          <pc:docMk/>
          <pc:sldMk cId="1426398350" sldId="261"/>
        </pc:sldMkLst>
      </pc:sldChg>
    </pc:docChg>
  </pc:docChgLst>
  <pc:docChgLst>
    <pc:chgData name="Natalia Rachwal" userId="S::natalia.rachwal@ecdc.europa.eu::20c74899-4840-4906-8748-70078777e746" providerId="AD" clId="Web-{17FB4688-5C8A-F598-BC77-22C3252873D5}"/>
    <pc:docChg chg="modSld">
      <pc:chgData name="Natalia Rachwal" userId="S::natalia.rachwal@ecdc.europa.eu::20c74899-4840-4906-8748-70078777e746" providerId="AD" clId="Web-{17FB4688-5C8A-F598-BC77-22C3252873D5}" dt="2022-12-02T09:24:45.820" v="0" actId="14100"/>
      <pc:docMkLst>
        <pc:docMk/>
      </pc:docMkLst>
      <pc:sldChg chg="modSp">
        <pc:chgData name="Natalia Rachwal" userId="S::natalia.rachwal@ecdc.europa.eu::20c74899-4840-4906-8748-70078777e746" providerId="AD" clId="Web-{17FB4688-5C8A-F598-BC77-22C3252873D5}" dt="2022-12-02T09:24:45.820" v="0" actId="14100"/>
        <pc:sldMkLst>
          <pc:docMk/>
          <pc:sldMk cId="2797685881" sldId="265"/>
        </pc:sldMkLst>
        <pc:picChg chg="mod">
          <ac:chgData name="Natalia Rachwal" userId="S::natalia.rachwal@ecdc.europa.eu::20c74899-4840-4906-8748-70078777e746" providerId="AD" clId="Web-{17FB4688-5C8A-F598-BC77-22C3252873D5}" dt="2022-12-02T09:24:45.820" v="0" actId="14100"/>
          <ac:picMkLst>
            <pc:docMk/>
            <pc:sldMk cId="2797685881" sldId="265"/>
            <ac:picMk id="6" creationId="{685DA8D2-7FA4-5519-A79A-F8EFA65E1A20}"/>
          </ac:picMkLst>
        </pc:picChg>
      </pc:sldChg>
    </pc:docChg>
  </pc:docChgLst>
  <pc:docChgLst>
    <pc:chgData name="Laura Espinosa" userId="aa594515-41af-4434-a66c-8acf261628e2" providerId="ADAL" clId="{4FA50428-77DF-4828-A2A8-5C4B6102AEE8}"/>
    <pc:docChg chg="custSel addSld modSld">
      <pc:chgData name="Laura Espinosa" userId="aa594515-41af-4434-a66c-8acf261628e2" providerId="ADAL" clId="{4FA50428-77DF-4828-A2A8-5C4B6102AEE8}" dt="2023-07-24T15:48:48.124" v="33" actId="1076"/>
      <pc:docMkLst>
        <pc:docMk/>
      </pc:docMkLst>
      <pc:sldChg chg="addSp delSp modSp add mod">
        <pc:chgData name="Laura Espinosa" userId="aa594515-41af-4434-a66c-8acf261628e2" providerId="ADAL" clId="{4FA50428-77DF-4828-A2A8-5C4B6102AEE8}" dt="2023-07-24T15:39:46.959" v="18" actId="14100"/>
        <pc:sldMkLst>
          <pc:docMk/>
          <pc:sldMk cId="1612431609" sldId="276"/>
        </pc:sldMkLst>
        <pc:spChg chg="mod">
          <ac:chgData name="Laura Espinosa" userId="aa594515-41af-4434-a66c-8acf261628e2" providerId="ADAL" clId="{4FA50428-77DF-4828-A2A8-5C4B6102AEE8}" dt="2023-07-24T15:39:06.289" v="4" actId="20577"/>
          <ac:spMkLst>
            <pc:docMk/>
            <pc:sldMk cId="1612431609" sldId="276"/>
            <ac:spMk id="2" creationId="{AA5884DE-67B1-1A88-78D5-F314BD68954B}"/>
          </ac:spMkLst>
        </pc:spChg>
        <pc:picChg chg="add mod">
          <ac:chgData name="Laura Espinosa" userId="aa594515-41af-4434-a66c-8acf261628e2" providerId="ADAL" clId="{4FA50428-77DF-4828-A2A8-5C4B6102AEE8}" dt="2023-07-24T15:39:46.959" v="18" actId="14100"/>
          <ac:picMkLst>
            <pc:docMk/>
            <pc:sldMk cId="1612431609" sldId="276"/>
            <ac:picMk id="5" creationId="{80C8F25B-572D-13F2-5447-2F4AED7B3677}"/>
          </ac:picMkLst>
        </pc:picChg>
        <pc:picChg chg="del">
          <ac:chgData name="Laura Espinosa" userId="aa594515-41af-4434-a66c-8acf261628e2" providerId="ADAL" clId="{4FA50428-77DF-4828-A2A8-5C4B6102AEE8}" dt="2023-07-24T15:39:22.749" v="13" actId="478"/>
          <ac:picMkLst>
            <pc:docMk/>
            <pc:sldMk cId="1612431609" sldId="276"/>
            <ac:picMk id="6" creationId="{3B45A99F-111A-0F48-90E2-6B262FC10E0E}"/>
          </ac:picMkLst>
        </pc:picChg>
      </pc:sldChg>
      <pc:sldChg chg="addSp delSp modSp add mod">
        <pc:chgData name="Laura Espinosa" userId="aa594515-41af-4434-a66c-8acf261628e2" providerId="ADAL" clId="{4FA50428-77DF-4828-A2A8-5C4B6102AEE8}" dt="2023-07-24T15:40:08.904" v="25" actId="14100"/>
        <pc:sldMkLst>
          <pc:docMk/>
          <pc:sldMk cId="2088631920" sldId="279"/>
        </pc:sldMkLst>
        <pc:spChg chg="mod">
          <ac:chgData name="Laura Espinosa" userId="aa594515-41af-4434-a66c-8acf261628e2" providerId="ADAL" clId="{4FA50428-77DF-4828-A2A8-5C4B6102AEE8}" dt="2023-07-24T15:39:13.778" v="8" actId="20577"/>
          <ac:spMkLst>
            <pc:docMk/>
            <pc:sldMk cId="2088631920" sldId="279"/>
            <ac:spMk id="2" creationId="{AACADFB6-9E3B-4E54-A8AE-046A2C3193C6}"/>
          </ac:spMkLst>
        </pc:spChg>
        <pc:picChg chg="add mod">
          <ac:chgData name="Laura Espinosa" userId="aa594515-41af-4434-a66c-8acf261628e2" providerId="ADAL" clId="{4FA50428-77DF-4828-A2A8-5C4B6102AEE8}" dt="2023-07-24T15:40:08.904" v="25" actId="14100"/>
          <ac:picMkLst>
            <pc:docMk/>
            <pc:sldMk cId="2088631920" sldId="279"/>
            <ac:picMk id="5" creationId="{498433D9-B592-B424-3644-1484AB846A7A}"/>
          </ac:picMkLst>
        </pc:picChg>
        <pc:picChg chg="del">
          <ac:chgData name="Laura Espinosa" userId="aa594515-41af-4434-a66c-8acf261628e2" providerId="ADAL" clId="{4FA50428-77DF-4828-A2A8-5C4B6102AEE8}" dt="2023-07-24T15:39:50.449" v="19" actId="478"/>
          <ac:picMkLst>
            <pc:docMk/>
            <pc:sldMk cId="2088631920" sldId="279"/>
            <ac:picMk id="6" creationId="{E7A09237-DE4A-044F-DB91-D8EC0743219A}"/>
          </ac:picMkLst>
        </pc:picChg>
      </pc:sldChg>
      <pc:sldChg chg="addSp delSp modSp add mod">
        <pc:chgData name="Laura Espinosa" userId="aa594515-41af-4434-a66c-8acf261628e2" providerId="ADAL" clId="{4FA50428-77DF-4828-A2A8-5C4B6102AEE8}" dt="2023-07-24T15:48:48.124" v="33" actId="1076"/>
        <pc:sldMkLst>
          <pc:docMk/>
          <pc:sldMk cId="1327062939" sldId="280"/>
        </pc:sldMkLst>
        <pc:spChg chg="mod">
          <ac:chgData name="Laura Espinosa" userId="aa594515-41af-4434-a66c-8acf261628e2" providerId="ADAL" clId="{4FA50428-77DF-4828-A2A8-5C4B6102AEE8}" dt="2023-07-24T15:39:18.240" v="12" actId="20577"/>
          <ac:spMkLst>
            <pc:docMk/>
            <pc:sldMk cId="1327062939" sldId="280"/>
            <ac:spMk id="2" creationId="{8481F693-590A-2559-FA34-774FBF229BD5}"/>
          </ac:spMkLst>
        </pc:spChg>
        <pc:picChg chg="add mod modCrop">
          <ac:chgData name="Laura Espinosa" userId="aa594515-41af-4434-a66c-8acf261628e2" providerId="ADAL" clId="{4FA50428-77DF-4828-A2A8-5C4B6102AEE8}" dt="2023-07-24T15:48:48.124" v="33" actId="1076"/>
          <ac:picMkLst>
            <pc:docMk/>
            <pc:sldMk cId="1327062939" sldId="280"/>
            <ac:picMk id="5" creationId="{ED94CF0C-5BF3-59AF-52F1-24EA628D5B52}"/>
          </ac:picMkLst>
        </pc:picChg>
        <pc:picChg chg="del">
          <ac:chgData name="Laura Espinosa" userId="aa594515-41af-4434-a66c-8acf261628e2" providerId="ADAL" clId="{4FA50428-77DF-4828-A2A8-5C4B6102AEE8}" dt="2023-07-24T15:40:14.178" v="26" actId="478"/>
          <ac:picMkLst>
            <pc:docMk/>
            <pc:sldMk cId="1327062939" sldId="280"/>
            <ac:picMk id="6" creationId="{38E0E622-3E56-30AE-A3AE-D4A6C8ED9773}"/>
          </ac:picMkLst>
        </pc:picChg>
      </pc:sldChg>
    </pc:docChg>
  </pc:docChgLst>
  <pc:docChgLst>
    <pc:chgData name="Grazina Mirinaviciute" userId="S::grazina.mirinaviciute@ecdc.europa.eu::badb3164-3f3f-4e72-ad8c-955371e463db" providerId="AD" clId="Web-{B93EA1D7-62C8-5743-D099-68147AF421C5}"/>
    <pc:docChg chg="modSld">
      <pc:chgData name="Grazina Mirinaviciute" userId="S::grazina.mirinaviciute@ecdc.europa.eu::badb3164-3f3f-4e72-ad8c-955371e463db" providerId="AD" clId="Web-{B93EA1D7-62C8-5743-D099-68147AF421C5}" dt="2023-02-24T08:18:06.083" v="9" actId="1076"/>
      <pc:docMkLst>
        <pc:docMk/>
      </pc:docMkLst>
      <pc:sldChg chg="addSp delSp modSp">
        <pc:chgData name="Grazina Mirinaviciute" userId="S::grazina.mirinaviciute@ecdc.europa.eu::badb3164-3f3f-4e72-ad8c-955371e463db" providerId="AD" clId="Web-{B93EA1D7-62C8-5743-D099-68147AF421C5}" dt="2023-02-24T08:18:06.083" v="9" actId="1076"/>
        <pc:sldMkLst>
          <pc:docMk/>
          <pc:sldMk cId="2389323327" sldId="259"/>
        </pc:sldMkLst>
        <pc:spChg chg="mod">
          <ac:chgData name="Grazina Mirinaviciute" userId="S::grazina.mirinaviciute@ecdc.europa.eu::badb3164-3f3f-4e72-ad8c-955371e463db" providerId="AD" clId="Web-{B93EA1D7-62C8-5743-D099-68147AF421C5}" dt="2023-02-24T08:17:49.599" v="7" actId="20577"/>
          <ac:spMkLst>
            <pc:docMk/>
            <pc:sldMk cId="2389323327" sldId="259"/>
            <ac:spMk id="2" creationId="{00D7E9D0-20E9-83BC-8AEC-844EDC054558}"/>
          </ac:spMkLst>
        </pc:spChg>
        <pc:spChg chg="add del mod">
          <ac:chgData name="Grazina Mirinaviciute" userId="S::grazina.mirinaviciute@ecdc.europa.eu::badb3164-3f3f-4e72-ad8c-955371e463db" providerId="AD" clId="Web-{B93EA1D7-62C8-5743-D099-68147AF421C5}" dt="2023-02-24T08:17:34.770" v="1"/>
          <ac:spMkLst>
            <pc:docMk/>
            <pc:sldMk cId="2389323327" sldId="259"/>
            <ac:spMk id="6" creationId="{62198293-8B88-F0EB-8656-663D2FDF47F2}"/>
          </ac:spMkLst>
        </pc:spChg>
        <pc:picChg chg="del">
          <ac:chgData name="Grazina Mirinaviciute" userId="S::grazina.mirinaviciute@ecdc.europa.eu::badb3164-3f3f-4e72-ad8c-955371e463db" providerId="AD" clId="Web-{B93EA1D7-62C8-5743-D099-68147AF421C5}" dt="2023-02-24T08:17:32.833" v="0"/>
          <ac:picMkLst>
            <pc:docMk/>
            <pc:sldMk cId="2389323327" sldId="259"/>
            <ac:picMk id="5" creationId="{B45FDD00-2EC6-FFB0-D159-1EABAE0EA74F}"/>
          </ac:picMkLst>
        </pc:picChg>
        <pc:picChg chg="add mod ord">
          <ac:chgData name="Grazina Mirinaviciute" userId="S::grazina.mirinaviciute@ecdc.europa.eu::badb3164-3f3f-4e72-ad8c-955371e463db" providerId="AD" clId="Web-{B93EA1D7-62C8-5743-D099-68147AF421C5}" dt="2023-02-24T08:18:06.083" v="9" actId="1076"/>
          <ac:picMkLst>
            <pc:docMk/>
            <pc:sldMk cId="2389323327" sldId="259"/>
            <ac:picMk id="7" creationId="{41F1D455-678C-9DA5-B40F-3ABB09234247}"/>
          </ac:picMkLst>
        </pc:picChg>
      </pc:sldChg>
    </pc:docChg>
  </pc:docChgLst>
  <pc:docChgLst>
    <pc:chgData name="Roberto Croci" userId="S::roberto.croci@ecdc.europa.eu::32c032f8-5d8f-4ee2-ae5e-423d6406972f" providerId="AD" clId="Web-{4D0A3193-F38A-F717-51BE-DBA699D715CD}"/>
    <pc:docChg chg="addSld modSld">
      <pc:chgData name="Roberto Croci" userId="S::roberto.croci@ecdc.europa.eu::32c032f8-5d8f-4ee2-ae5e-423d6406972f" providerId="AD" clId="Web-{4D0A3193-F38A-F717-51BE-DBA699D715CD}" dt="2022-12-09T09:07:29.027" v="69" actId="20577"/>
      <pc:docMkLst>
        <pc:docMk/>
      </pc:docMkLst>
      <pc:sldChg chg="addSp delSp modSp">
        <pc:chgData name="Roberto Croci" userId="S::roberto.croci@ecdc.europa.eu::32c032f8-5d8f-4ee2-ae5e-423d6406972f" providerId="AD" clId="Web-{4D0A3193-F38A-F717-51BE-DBA699D715CD}" dt="2022-12-09T09:07:29.027" v="69" actId="20577"/>
        <pc:sldMkLst>
          <pc:docMk/>
          <pc:sldMk cId="1104650794" sldId="270"/>
        </pc:sldMkLst>
        <pc:spChg chg="mod">
          <ac:chgData name="Roberto Croci" userId="S::roberto.croci@ecdc.europa.eu::32c032f8-5d8f-4ee2-ae5e-423d6406972f" providerId="AD" clId="Web-{4D0A3193-F38A-F717-51BE-DBA699D715CD}" dt="2022-12-09T09:07:29.027" v="69" actId="20577"/>
          <ac:spMkLst>
            <pc:docMk/>
            <pc:sldMk cId="1104650794" sldId="270"/>
            <ac:spMk id="4" creationId="{A2235D29-C562-024D-36D5-1BFD13278794}"/>
          </ac:spMkLst>
        </pc:spChg>
        <pc:picChg chg="del">
          <ac:chgData name="Roberto Croci" userId="S::roberto.croci@ecdc.europa.eu::32c032f8-5d8f-4ee2-ae5e-423d6406972f" providerId="AD" clId="Web-{4D0A3193-F38A-F717-51BE-DBA699D715CD}" dt="2022-12-09T08:23:12.566" v="34"/>
          <ac:picMkLst>
            <pc:docMk/>
            <pc:sldMk cId="1104650794" sldId="270"/>
            <ac:picMk id="2" creationId="{58E65920-FF6E-EAB4-2898-8CD1047CE2D0}"/>
          </ac:picMkLst>
        </pc:picChg>
        <pc:picChg chg="add mod">
          <ac:chgData name="Roberto Croci" userId="S::roberto.croci@ecdc.europa.eu::32c032f8-5d8f-4ee2-ae5e-423d6406972f" providerId="AD" clId="Web-{4D0A3193-F38A-F717-51BE-DBA699D715CD}" dt="2022-12-09T08:23:34.738" v="39" actId="1076"/>
          <ac:picMkLst>
            <pc:docMk/>
            <pc:sldMk cId="1104650794" sldId="270"/>
            <ac:picMk id="3" creationId="{2B90A51B-153D-4D90-D2A6-6032F7A2A0BA}"/>
          </ac:picMkLst>
        </pc:picChg>
      </pc:sldChg>
      <pc:sldChg chg="add replId">
        <pc:chgData name="Roberto Croci" userId="S::roberto.croci@ecdc.europa.eu::32c032f8-5d8f-4ee2-ae5e-423d6406972f" providerId="AD" clId="Web-{4D0A3193-F38A-F717-51BE-DBA699D715CD}" dt="2022-12-09T08:19:59.392" v="0"/>
        <pc:sldMkLst>
          <pc:docMk/>
          <pc:sldMk cId="1852329159" sldId="271"/>
        </pc:sldMkLst>
      </pc:sldChg>
    </pc:docChg>
  </pc:docChgLst>
  <pc:docChgLst>
    <pc:chgData name="Grazina Mirinaviciute" userId="S::grazina.mirinaviciute@ecdc.europa.eu::badb3164-3f3f-4e72-ad8c-955371e463db" providerId="AD" clId="Web-{F4AD8331-1D0F-5A78-7BC1-5342B972586E}"/>
    <pc:docChg chg="delSld">
      <pc:chgData name="Grazina Mirinaviciute" userId="S::grazina.mirinaviciute@ecdc.europa.eu::badb3164-3f3f-4e72-ad8c-955371e463db" providerId="AD" clId="Web-{F4AD8331-1D0F-5A78-7BC1-5342B972586E}" dt="2023-06-02T13:43:52.110" v="0"/>
      <pc:docMkLst>
        <pc:docMk/>
      </pc:docMkLst>
      <pc:sldChg chg="del">
        <pc:chgData name="Grazina Mirinaviciute" userId="S::grazina.mirinaviciute@ecdc.europa.eu::badb3164-3f3f-4e72-ad8c-955371e463db" providerId="AD" clId="Web-{F4AD8331-1D0F-5A78-7BC1-5342B972586E}" dt="2023-06-02T13:43:52.110" v="0"/>
        <pc:sldMkLst>
          <pc:docMk/>
          <pc:sldMk cId="277227009" sldId="258"/>
        </pc:sldMkLst>
      </pc:sldChg>
    </pc:docChg>
  </pc:docChgLst>
  <pc:docChgLst>
    <pc:chgData name="Jon Bilbatua" userId="S::jon.bilbatua@ecdc.europa.eu::799cd09a-c23e-42a4-a7ce-fb4603bc8cb0" providerId="AD" clId="Web-{8AFA2299-25AC-7B15-419E-BDCB195A8AFB}"/>
    <pc:docChg chg="addSld modSld">
      <pc:chgData name="Jon Bilbatua" userId="S::jon.bilbatua@ecdc.europa.eu::799cd09a-c23e-42a4-a7ce-fb4603bc8cb0" providerId="AD" clId="Web-{8AFA2299-25AC-7B15-419E-BDCB195A8AFB}" dt="2023-02-21T14:53:39.140" v="25" actId="20577"/>
      <pc:docMkLst>
        <pc:docMk/>
      </pc:docMkLst>
      <pc:sldChg chg="modSp">
        <pc:chgData name="Jon Bilbatua" userId="S::jon.bilbatua@ecdc.europa.eu::799cd09a-c23e-42a4-a7ce-fb4603bc8cb0" providerId="AD" clId="Web-{8AFA2299-25AC-7B15-419E-BDCB195A8AFB}" dt="2023-02-21T14:50:16.681" v="0" actId="20577"/>
        <pc:sldMkLst>
          <pc:docMk/>
          <pc:sldMk cId="4007109742" sldId="256"/>
        </pc:sldMkLst>
        <pc:spChg chg="mod">
          <ac:chgData name="Jon Bilbatua" userId="S::jon.bilbatua@ecdc.europa.eu::799cd09a-c23e-42a4-a7ce-fb4603bc8cb0" providerId="AD" clId="Web-{8AFA2299-25AC-7B15-419E-BDCB195A8AFB}" dt="2023-02-21T14:50:16.681" v="0" actId="20577"/>
          <ac:spMkLst>
            <pc:docMk/>
            <pc:sldMk cId="4007109742" sldId="256"/>
            <ac:spMk id="6" creationId="{00000000-0000-0000-0000-000000000000}"/>
          </ac:spMkLst>
        </pc:spChg>
      </pc:sldChg>
      <pc:sldChg chg="addSp delSp modSp">
        <pc:chgData name="Jon Bilbatua" userId="S::jon.bilbatua@ecdc.europa.eu::799cd09a-c23e-42a4-a7ce-fb4603bc8cb0" providerId="AD" clId="Web-{8AFA2299-25AC-7B15-419E-BDCB195A8AFB}" dt="2023-02-21T14:53:39.140" v="25" actId="20577"/>
        <pc:sldMkLst>
          <pc:docMk/>
          <pc:sldMk cId="840725558" sldId="257"/>
        </pc:sldMkLst>
        <pc:spChg chg="mod">
          <ac:chgData name="Jon Bilbatua" userId="S::jon.bilbatua@ecdc.europa.eu::799cd09a-c23e-42a4-a7ce-fb4603bc8cb0" providerId="AD" clId="Web-{8AFA2299-25AC-7B15-419E-BDCB195A8AFB}" dt="2023-02-21T14:53:39.140" v="25" actId="20577"/>
          <ac:spMkLst>
            <pc:docMk/>
            <pc:sldMk cId="840725558" sldId="257"/>
            <ac:spMk id="2" creationId="{00D7E9D0-20E9-83BC-8AEC-844EDC054558}"/>
          </ac:spMkLst>
        </pc:spChg>
        <pc:spChg chg="del">
          <ac:chgData name="Jon Bilbatua" userId="S::jon.bilbatua@ecdc.europa.eu::799cd09a-c23e-42a4-a7ce-fb4603bc8cb0" providerId="AD" clId="Web-{8AFA2299-25AC-7B15-419E-BDCB195A8AFB}" dt="2023-02-21T14:50:29.681" v="3"/>
          <ac:spMkLst>
            <pc:docMk/>
            <pc:sldMk cId="840725558" sldId="257"/>
            <ac:spMk id="3" creationId="{B916CF8D-8292-B43A-8709-1C0A76A3DA5A}"/>
          </ac:spMkLst>
        </pc:spChg>
        <pc:picChg chg="add mod">
          <ac:chgData name="Jon Bilbatua" userId="S::jon.bilbatua@ecdc.europa.eu::799cd09a-c23e-42a4-a7ce-fb4603bc8cb0" providerId="AD" clId="Web-{8AFA2299-25AC-7B15-419E-BDCB195A8AFB}" dt="2023-02-21T14:51:52.012" v="12" actId="1076"/>
          <ac:picMkLst>
            <pc:docMk/>
            <pc:sldMk cId="840725558" sldId="257"/>
            <ac:picMk id="5" creationId="{785AF303-27F2-64BE-028A-B51E2C80F347}"/>
          </ac:picMkLst>
        </pc:picChg>
      </pc:sldChg>
      <pc:sldChg chg="addSp delSp modSp add replId">
        <pc:chgData name="Jon Bilbatua" userId="S::jon.bilbatua@ecdc.europa.eu::799cd09a-c23e-42a4-a7ce-fb4603bc8cb0" providerId="AD" clId="Web-{8AFA2299-25AC-7B15-419E-BDCB195A8AFB}" dt="2023-02-21T14:53:24.436" v="23" actId="20577"/>
        <pc:sldMkLst>
          <pc:docMk/>
          <pc:sldMk cId="2485924657" sldId="258"/>
        </pc:sldMkLst>
        <pc:spChg chg="mod">
          <ac:chgData name="Jon Bilbatua" userId="S::jon.bilbatua@ecdc.europa.eu::799cd09a-c23e-42a4-a7ce-fb4603bc8cb0" providerId="AD" clId="Web-{8AFA2299-25AC-7B15-419E-BDCB195A8AFB}" dt="2023-02-21T14:53:24.436" v="23" actId="20577"/>
          <ac:spMkLst>
            <pc:docMk/>
            <pc:sldMk cId="2485924657" sldId="258"/>
            <ac:spMk id="2" creationId="{00D7E9D0-20E9-83BC-8AEC-844EDC054558}"/>
          </ac:spMkLst>
        </pc:spChg>
        <pc:spChg chg="del">
          <ac:chgData name="Jon Bilbatua" userId="S::jon.bilbatua@ecdc.europa.eu::799cd09a-c23e-42a4-a7ce-fb4603bc8cb0" providerId="AD" clId="Web-{8AFA2299-25AC-7B15-419E-BDCB195A8AFB}" dt="2023-02-21T14:52:05.059" v="13"/>
          <ac:spMkLst>
            <pc:docMk/>
            <pc:sldMk cId="2485924657" sldId="258"/>
            <ac:spMk id="3" creationId="{B916CF8D-8292-B43A-8709-1C0A76A3DA5A}"/>
          </ac:spMkLst>
        </pc:spChg>
        <pc:spChg chg="add del mod">
          <ac:chgData name="Jon Bilbatua" userId="S::jon.bilbatua@ecdc.europa.eu::799cd09a-c23e-42a4-a7ce-fb4603bc8cb0" providerId="AD" clId="Web-{8AFA2299-25AC-7B15-419E-BDCB195A8AFB}" dt="2023-02-21T14:52:12.575" v="15"/>
          <ac:spMkLst>
            <pc:docMk/>
            <pc:sldMk cId="2485924657" sldId="258"/>
            <ac:spMk id="7" creationId="{EB50508E-455D-AC29-9A16-6624759569CD}"/>
          </ac:spMkLst>
        </pc:spChg>
        <pc:picChg chg="add del mod ord">
          <ac:chgData name="Jon Bilbatua" userId="S::jon.bilbatua@ecdc.europa.eu::799cd09a-c23e-42a4-a7ce-fb4603bc8cb0" providerId="AD" clId="Web-{8AFA2299-25AC-7B15-419E-BDCB195A8AFB}" dt="2023-02-21T14:52:10.481" v="14"/>
          <ac:picMkLst>
            <pc:docMk/>
            <pc:sldMk cId="2485924657" sldId="258"/>
            <ac:picMk id="5" creationId="{9D54E3EF-460D-D6BA-5694-61661F9BD255}"/>
          </ac:picMkLst>
        </pc:picChg>
        <pc:picChg chg="add mod ord">
          <ac:chgData name="Jon Bilbatua" userId="S::jon.bilbatua@ecdc.europa.eu::799cd09a-c23e-42a4-a7ce-fb4603bc8cb0" providerId="AD" clId="Web-{8AFA2299-25AC-7B15-419E-BDCB195A8AFB}" dt="2023-02-21T14:53:20.686" v="22" actId="1076"/>
          <ac:picMkLst>
            <pc:docMk/>
            <pc:sldMk cId="2485924657" sldId="258"/>
            <ac:picMk id="8" creationId="{D53C790E-4A38-B00F-0F6F-E4F4A284F9E3}"/>
          </ac:picMkLst>
        </pc:picChg>
      </pc:sldChg>
      <pc:sldChg chg="add replId">
        <pc:chgData name="Jon Bilbatua" userId="S::jon.bilbatua@ecdc.europa.eu::799cd09a-c23e-42a4-a7ce-fb4603bc8cb0" providerId="AD" clId="Web-{8AFA2299-25AC-7B15-419E-BDCB195A8AFB}" dt="2023-02-21T14:50:20.275" v="2"/>
        <pc:sldMkLst>
          <pc:docMk/>
          <pc:sldMk cId="2389323327" sldId="259"/>
        </pc:sldMkLst>
      </pc:sldChg>
    </pc:docChg>
  </pc:docChgLst>
  <pc:docChgLst>
    <pc:chgData name="Grazina Mirinaviciute" userId="badb3164-3f3f-4e72-ad8c-955371e463db" providerId="ADAL" clId="{04534985-C155-40BB-AC3B-1929987CBF06}"/>
    <pc:docChg chg="custSel modSld">
      <pc:chgData name="Grazina Mirinaviciute" userId="badb3164-3f3f-4e72-ad8c-955371e463db" providerId="ADAL" clId="{04534985-C155-40BB-AC3B-1929987CBF06}" dt="2023-10-10T08:34:39.632" v="11" actId="1076"/>
      <pc:docMkLst>
        <pc:docMk/>
      </pc:docMkLst>
      <pc:sldChg chg="addSp delSp modSp mod">
        <pc:chgData name="Grazina Mirinaviciute" userId="badb3164-3f3f-4e72-ad8c-955371e463db" providerId="ADAL" clId="{04534985-C155-40BB-AC3B-1929987CBF06}" dt="2023-10-10T08:34:39.632" v="11" actId="1076"/>
        <pc:sldMkLst>
          <pc:docMk/>
          <pc:sldMk cId="849810729" sldId="370"/>
        </pc:sldMkLst>
        <pc:spChg chg="mod">
          <ac:chgData name="Grazina Mirinaviciute" userId="badb3164-3f3f-4e72-ad8c-955371e463db" providerId="ADAL" clId="{04534985-C155-40BB-AC3B-1929987CBF06}" dt="2023-10-10T08:33:12.527" v="7" actId="20577"/>
          <ac:spMkLst>
            <pc:docMk/>
            <pc:sldMk cId="849810729" sldId="370"/>
            <ac:spMk id="2" creationId="{5615A3CC-7BA6-5D64-0E18-34162E262502}"/>
          </ac:spMkLst>
        </pc:spChg>
        <pc:spChg chg="mod">
          <ac:chgData name="Grazina Mirinaviciute" userId="badb3164-3f3f-4e72-ad8c-955371e463db" providerId="ADAL" clId="{04534985-C155-40BB-AC3B-1929987CBF06}" dt="2023-10-10T08:34:39.632" v="11" actId="1076"/>
          <ac:spMkLst>
            <pc:docMk/>
            <pc:sldMk cId="849810729" sldId="370"/>
            <ac:spMk id="6" creationId="{59B9A76C-C8C8-65C7-95DE-B5D059FC96B5}"/>
          </ac:spMkLst>
        </pc:spChg>
        <pc:spChg chg="add del mod">
          <ac:chgData name="Grazina Mirinaviciute" userId="badb3164-3f3f-4e72-ad8c-955371e463db" providerId="ADAL" clId="{04534985-C155-40BB-AC3B-1929987CBF06}" dt="2023-10-10T08:34:27.696" v="9"/>
          <ac:spMkLst>
            <pc:docMk/>
            <pc:sldMk cId="849810729" sldId="370"/>
            <ac:spMk id="7" creationId="{0675AFD5-4F4E-A173-A291-BE398FCD1933}"/>
          </ac:spMkLst>
        </pc:spChg>
        <pc:picChg chg="del">
          <ac:chgData name="Grazina Mirinaviciute" userId="badb3164-3f3f-4e72-ad8c-955371e463db" providerId="ADAL" clId="{04534985-C155-40BB-AC3B-1929987CBF06}" dt="2023-10-10T08:34:15.354" v="8" actId="478"/>
          <ac:picMkLst>
            <pc:docMk/>
            <pc:sldMk cId="849810729" sldId="370"/>
            <ac:picMk id="5" creationId="{9ECC277C-3F45-A686-1420-D20649CC8C27}"/>
          </ac:picMkLst>
        </pc:picChg>
        <pc:picChg chg="add mod">
          <ac:chgData name="Grazina Mirinaviciute" userId="badb3164-3f3f-4e72-ad8c-955371e463db" providerId="ADAL" clId="{04534985-C155-40BB-AC3B-1929987CBF06}" dt="2023-10-10T08:34:30.371" v="10" actId="14100"/>
          <ac:picMkLst>
            <pc:docMk/>
            <pc:sldMk cId="849810729" sldId="370"/>
            <ac:picMk id="8" creationId="{573E0F71-5A14-0D89-8529-E53CD5E9B1E4}"/>
          </ac:picMkLst>
        </pc:picChg>
      </pc:sldChg>
    </pc:docChg>
  </pc:docChgLst>
  <pc:docChgLst>
    <pc:chgData name="Laura Espinosa" userId="aa594515-41af-4434-a66c-8acf261628e2" providerId="ADAL" clId="{CCA32BD5-2F1D-47F5-BDAB-C6C03AD70425}"/>
    <pc:docChg chg="custSel addSld modSld">
      <pc:chgData name="Laura Espinosa" userId="aa594515-41af-4434-a66c-8acf261628e2" providerId="ADAL" clId="{CCA32BD5-2F1D-47F5-BDAB-C6C03AD70425}" dt="2023-07-04T08:32:59.055" v="34" actId="20577"/>
      <pc:docMkLst>
        <pc:docMk/>
      </pc:docMkLst>
      <pc:sldChg chg="addSp delSp modSp add mod">
        <pc:chgData name="Laura Espinosa" userId="aa594515-41af-4434-a66c-8acf261628e2" providerId="ADAL" clId="{CCA32BD5-2F1D-47F5-BDAB-C6C03AD70425}" dt="2023-07-04T08:32:00.364" v="12" actId="14100"/>
        <pc:sldMkLst>
          <pc:docMk/>
          <pc:sldMk cId="1612431609" sldId="276"/>
        </pc:sldMkLst>
        <pc:spChg chg="mod">
          <ac:chgData name="Laura Espinosa" userId="aa594515-41af-4434-a66c-8acf261628e2" providerId="ADAL" clId="{CCA32BD5-2F1D-47F5-BDAB-C6C03AD70425}" dt="2023-07-04T08:31:35.691" v="4" actId="20577"/>
          <ac:spMkLst>
            <pc:docMk/>
            <pc:sldMk cId="1612431609" sldId="276"/>
            <ac:spMk id="2" creationId="{AA5884DE-67B1-1A88-78D5-F314BD68954B}"/>
          </ac:spMkLst>
        </pc:spChg>
        <pc:picChg chg="del mod">
          <ac:chgData name="Laura Espinosa" userId="aa594515-41af-4434-a66c-8acf261628e2" providerId="ADAL" clId="{CCA32BD5-2F1D-47F5-BDAB-C6C03AD70425}" dt="2023-07-04T08:31:37.642" v="6" actId="478"/>
          <ac:picMkLst>
            <pc:docMk/>
            <pc:sldMk cId="1612431609" sldId="276"/>
            <ac:picMk id="5" creationId="{CF307142-61C5-42DF-77BF-4379C4419559}"/>
          </ac:picMkLst>
        </pc:picChg>
        <pc:picChg chg="add mod">
          <ac:chgData name="Laura Espinosa" userId="aa594515-41af-4434-a66c-8acf261628e2" providerId="ADAL" clId="{CCA32BD5-2F1D-47F5-BDAB-C6C03AD70425}" dt="2023-07-04T08:32:00.364" v="12" actId="14100"/>
          <ac:picMkLst>
            <pc:docMk/>
            <pc:sldMk cId="1612431609" sldId="276"/>
            <ac:picMk id="6" creationId="{3B45A99F-111A-0F48-90E2-6B262FC10E0E}"/>
          </ac:picMkLst>
        </pc:picChg>
      </pc:sldChg>
      <pc:sldChg chg="addSp delSp modSp add mod">
        <pc:chgData name="Laura Espinosa" userId="aa594515-41af-4434-a66c-8acf261628e2" providerId="ADAL" clId="{CCA32BD5-2F1D-47F5-BDAB-C6C03AD70425}" dt="2023-07-04T08:32:31.912" v="23" actId="1035"/>
        <pc:sldMkLst>
          <pc:docMk/>
          <pc:sldMk cId="2088631920" sldId="279"/>
        </pc:sldMkLst>
        <pc:spChg chg="mod">
          <ac:chgData name="Laura Espinosa" userId="aa594515-41af-4434-a66c-8acf261628e2" providerId="ADAL" clId="{CCA32BD5-2F1D-47F5-BDAB-C6C03AD70425}" dt="2023-07-04T08:32:05.141" v="16" actId="20577"/>
          <ac:spMkLst>
            <pc:docMk/>
            <pc:sldMk cId="2088631920" sldId="279"/>
            <ac:spMk id="2" creationId="{AACADFB6-9E3B-4E54-A8AE-046A2C3193C6}"/>
          </ac:spMkLst>
        </pc:spChg>
        <pc:picChg chg="del">
          <ac:chgData name="Laura Espinosa" userId="aa594515-41af-4434-a66c-8acf261628e2" providerId="ADAL" clId="{CCA32BD5-2F1D-47F5-BDAB-C6C03AD70425}" dt="2023-07-04T08:32:06.999" v="17" actId="478"/>
          <ac:picMkLst>
            <pc:docMk/>
            <pc:sldMk cId="2088631920" sldId="279"/>
            <ac:picMk id="5" creationId="{ED57FFF2-3FFD-C665-348F-75E3F125E349}"/>
          </ac:picMkLst>
        </pc:picChg>
        <pc:picChg chg="add mod">
          <ac:chgData name="Laura Espinosa" userId="aa594515-41af-4434-a66c-8acf261628e2" providerId="ADAL" clId="{CCA32BD5-2F1D-47F5-BDAB-C6C03AD70425}" dt="2023-07-04T08:32:31.912" v="23" actId="1035"/>
          <ac:picMkLst>
            <pc:docMk/>
            <pc:sldMk cId="2088631920" sldId="279"/>
            <ac:picMk id="6" creationId="{E7A09237-DE4A-044F-DB91-D8EC0743219A}"/>
          </ac:picMkLst>
        </pc:picChg>
      </pc:sldChg>
      <pc:sldChg chg="addSp delSp modSp add mod">
        <pc:chgData name="Laura Espinosa" userId="aa594515-41af-4434-a66c-8acf261628e2" providerId="ADAL" clId="{CCA32BD5-2F1D-47F5-BDAB-C6C03AD70425}" dt="2023-07-04T08:32:59.055" v="34" actId="20577"/>
        <pc:sldMkLst>
          <pc:docMk/>
          <pc:sldMk cId="1327062939" sldId="280"/>
        </pc:sldMkLst>
        <pc:spChg chg="mod">
          <ac:chgData name="Laura Espinosa" userId="aa594515-41af-4434-a66c-8acf261628e2" providerId="ADAL" clId="{CCA32BD5-2F1D-47F5-BDAB-C6C03AD70425}" dt="2023-07-04T08:32:59.055" v="34" actId="20577"/>
          <ac:spMkLst>
            <pc:docMk/>
            <pc:sldMk cId="1327062939" sldId="280"/>
            <ac:spMk id="2" creationId="{8481F693-590A-2559-FA34-774FBF229BD5}"/>
          </ac:spMkLst>
        </pc:spChg>
        <pc:picChg chg="del">
          <ac:chgData name="Laura Espinosa" userId="aa594515-41af-4434-a66c-8acf261628e2" providerId="ADAL" clId="{CCA32BD5-2F1D-47F5-BDAB-C6C03AD70425}" dt="2023-07-04T08:32:35.476" v="24" actId="478"/>
          <ac:picMkLst>
            <pc:docMk/>
            <pc:sldMk cId="1327062939" sldId="280"/>
            <ac:picMk id="5" creationId="{93C6D5C5-2166-FAEB-FFD8-D2770F07C4DD}"/>
          </ac:picMkLst>
        </pc:picChg>
        <pc:picChg chg="add mod modCrop">
          <ac:chgData name="Laura Espinosa" userId="aa594515-41af-4434-a66c-8acf261628e2" providerId="ADAL" clId="{CCA32BD5-2F1D-47F5-BDAB-C6C03AD70425}" dt="2023-07-04T08:32:55.290" v="30" actId="14100"/>
          <ac:picMkLst>
            <pc:docMk/>
            <pc:sldMk cId="1327062939" sldId="280"/>
            <ac:picMk id="6" creationId="{38E0E622-3E56-30AE-A3AE-D4A6C8ED9773}"/>
          </ac:picMkLst>
        </pc:picChg>
      </pc:sldChg>
    </pc:docChg>
  </pc:docChgLst>
  <pc:docChgLst>
    <pc:chgData name="Jon Bilbatua" userId="S::jon.bilbatua@ecdc.europa.eu::799cd09a-c23e-42a4-a7ce-fb4603bc8cb0" providerId="AD" clId="Web-{BB7E561B-2265-D1DB-6168-54292111BDA2}"/>
    <pc:docChg chg="addSld delSld modSld">
      <pc:chgData name="Jon Bilbatua" userId="S::jon.bilbatua@ecdc.europa.eu::799cd09a-c23e-42a4-a7ce-fb4603bc8cb0" providerId="AD" clId="Web-{BB7E561B-2265-D1DB-6168-54292111BDA2}" dt="2023-07-12T12:22:19.367" v="5"/>
      <pc:docMkLst>
        <pc:docMk/>
      </pc:docMkLst>
      <pc:sldChg chg="modSp">
        <pc:chgData name="Jon Bilbatua" userId="S::jon.bilbatua@ecdc.europa.eu::799cd09a-c23e-42a4-a7ce-fb4603bc8cb0" providerId="AD" clId="Web-{BB7E561B-2265-D1DB-6168-54292111BDA2}" dt="2023-07-12T12:22:03.273" v="1" actId="20577"/>
        <pc:sldMkLst>
          <pc:docMk/>
          <pc:sldMk cId="4007109742" sldId="256"/>
        </pc:sldMkLst>
        <pc:spChg chg="mod">
          <ac:chgData name="Jon Bilbatua" userId="S::jon.bilbatua@ecdc.europa.eu::799cd09a-c23e-42a4-a7ce-fb4603bc8cb0" providerId="AD" clId="Web-{BB7E561B-2265-D1DB-6168-54292111BDA2}" dt="2023-07-12T12:22:03.273" v="1" actId="20577"/>
          <ac:spMkLst>
            <pc:docMk/>
            <pc:sldMk cId="4007109742" sldId="256"/>
            <ac:spMk id="6" creationId="{00000000-0000-0000-0000-000000000000}"/>
          </ac:spMkLst>
        </pc:spChg>
      </pc:sldChg>
      <pc:sldChg chg="del">
        <pc:chgData name="Jon Bilbatua" userId="S::jon.bilbatua@ecdc.europa.eu::799cd09a-c23e-42a4-a7ce-fb4603bc8cb0" providerId="AD" clId="Web-{BB7E561B-2265-D1DB-6168-54292111BDA2}" dt="2023-07-12T12:22:07.601" v="2"/>
        <pc:sldMkLst>
          <pc:docMk/>
          <pc:sldMk cId="1612431609" sldId="276"/>
        </pc:sldMkLst>
      </pc:sldChg>
      <pc:sldChg chg="del">
        <pc:chgData name="Jon Bilbatua" userId="S::jon.bilbatua@ecdc.europa.eu::799cd09a-c23e-42a4-a7ce-fb4603bc8cb0" providerId="AD" clId="Web-{BB7E561B-2265-D1DB-6168-54292111BDA2}" dt="2023-07-12T12:22:08.633" v="3"/>
        <pc:sldMkLst>
          <pc:docMk/>
          <pc:sldMk cId="2088631920" sldId="279"/>
        </pc:sldMkLst>
      </pc:sldChg>
      <pc:sldChg chg="del">
        <pc:chgData name="Jon Bilbatua" userId="S::jon.bilbatua@ecdc.europa.eu::799cd09a-c23e-42a4-a7ce-fb4603bc8cb0" providerId="AD" clId="Web-{BB7E561B-2265-D1DB-6168-54292111BDA2}" dt="2023-07-12T12:22:19.367" v="5"/>
        <pc:sldMkLst>
          <pc:docMk/>
          <pc:sldMk cId="1327062939" sldId="280"/>
        </pc:sldMkLst>
      </pc:sldChg>
      <pc:sldChg chg="new">
        <pc:chgData name="Jon Bilbatua" userId="S::jon.bilbatua@ecdc.europa.eu::799cd09a-c23e-42a4-a7ce-fb4603bc8cb0" providerId="AD" clId="Web-{BB7E561B-2265-D1DB-6168-54292111BDA2}" dt="2023-07-12T12:22:16.992" v="4"/>
        <pc:sldMkLst>
          <pc:docMk/>
          <pc:sldMk cId="414236142" sldId="281"/>
        </pc:sldMkLst>
      </pc:sldChg>
    </pc:docChg>
  </pc:docChgLst>
  <pc:docChgLst>
    <pc:chgData name="Tracy Stefanucci Hellstrom" userId="S::tracy.stefanucci-hellstrom@ecdc.europa.eu::318d6ca6-2c88-406f-b764-72b5385accd8" providerId="AD" clId="Web-{C1A62FCD-7EBE-ABB8-3D68-2E2307D4097B}"/>
    <pc:docChg chg="modSld">
      <pc:chgData name="Tracy Stefanucci Hellstrom" userId="S::tracy.stefanucci-hellstrom@ecdc.europa.eu::318d6ca6-2c88-406f-b764-72b5385accd8" providerId="AD" clId="Web-{C1A62FCD-7EBE-ABB8-3D68-2E2307D4097B}" dt="2023-09-01T08:20:46.167" v="31" actId="1076"/>
      <pc:docMkLst>
        <pc:docMk/>
      </pc:docMkLst>
      <pc:sldChg chg="modSp">
        <pc:chgData name="Tracy Stefanucci Hellstrom" userId="S::tracy.stefanucci-hellstrom@ecdc.europa.eu::318d6ca6-2c88-406f-b764-72b5385accd8" providerId="AD" clId="Web-{C1A62FCD-7EBE-ABB8-3D68-2E2307D4097B}" dt="2023-09-01T08:19:46.822" v="20" actId="14100"/>
        <pc:sldMkLst>
          <pc:docMk/>
          <pc:sldMk cId="2699041136" sldId="257"/>
        </pc:sldMkLst>
        <pc:spChg chg="mod">
          <ac:chgData name="Tracy Stefanucci Hellstrom" userId="S::tracy.stefanucci-hellstrom@ecdc.europa.eu::318d6ca6-2c88-406f-b764-72b5385accd8" providerId="AD" clId="Web-{C1A62FCD-7EBE-ABB8-3D68-2E2307D4097B}" dt="2023-09-01T08:18:55.353" v="15" actId="1076"/>
          <ac:spMkLst>
            <pc:docMk/>
            <pc:sldMk cId="2699041136" sldId="257"/>
            <ac:spMk id="2" creationId="{9004E6A6-50F5-30BE-C33A-4AF16800BC05}"/>
          </ac:spMkLst>
        </pc:spChg>
        <pc:picChg chg="mod ord">
          <ac:chgData name="Tracy Stefanucci Hellstrom" userId="S::tracy.stefanucci-hellstrom@ecdc.europa.eu::318d6ca6-2c88-406f-b764-72b5385accd8" providerId="AD" clId="Web-{C1A62FCD-7EBE-ABB8-3D68-2E2307D4097B}" dt="2023-09-01T08:19:46.822" v="20" actId="14100"/>
          <ac:picMkLst>
            <pc:docMk/>
            <pc:sldMk cId="2699041136" sldId="257"/>
            <ac:picMk id="5" creationId="{91FED801-5EE2-F351-441E-5DCD46B4A724}"/>
          </ac:picMkLst>
        </pc:picChg>
      </pc:sldChg>
      <pc:sldChg chg="modSp">
        <pc:chgData name="Tracy Stefanucci Hellstrom" userId="S::tracy.stefanucci-hellstrom@ecdc.europa.eu::318d6ca6-2c88-406f-b764-72b5385accd8" providerId="AD" clId="Web-{C1A62FCD-7EBE-ABB8-3D68-2E2307D4097B}" dt="2023-09-01T08:20:46.167" v="31" actId="1076"/>
        <pc:sldMkLst>
          <pc:docMk/>
          <pc:sldMk cId="1692365865" sldId="258"/>
        </pc:sldMkLst>
        <pc:spChg chg="mod">
          <ac:chgData name="Tracy Stefanucci Hellstrom" userId="S::tracy.stefanucci-hellstrom@ecdc.europa.eu::318d6ca6-2c88-406f-b764-72b5385accd8" providerId="AD" clId="Web-{C1A62FCD-7EBE-ABB8-3D68-2E2307D4097B}" dt="2023-09-01T08:20:38.932" v="28" actId="1076"/>
          <ac:spMkLst>
            <pc:docMk/>
            <pc:sldMk cId="1692365865" sldId="258"/>
            <ac:spMk id="2" creationId="{6AD2A5FB-641B-DAA4-4EA9-92B990CADD06}"/>
          </ac:spMkLst>
        </pc:spChg>
        <pc:picChg chg="mod">
          <ac:chgData name="Tracy Stefanucci Hellstrom" userId="S::tracy.stefanucci-hellstrom@ecdc.europa.eu::318d6ca6-2c88-406f-b764-72b5385accd8" providerId="AD" clId="Web-{C1A62FCD-7EBE-ABB8-3D68-2E2307D4097B}" dt="2023-09-01T08:20:46.167" v="31" actId="1076"/>
          <ac:picMkLst>
            <pc:docMk/>
            <pc:sldMk cId="1692365865" sldId="258"/>
            <ac:picMk id="5" creationId="{C4C80632-0EB3-55EA-9B00-DAEB7A2F6364}"/>
          </ac:picMkLst>
        </pc:picChg>
      </pc:sldChg>
    </pc:docChg>
  </pc:docChgLst>
  <pc:docChgLst>
    <pc:chgData name="Hasan Tareq" userId="ca4b896e-59c9-4068-92a9-87a43415e148" providerId="ADAL" clId="{3060D086-E7E3-4F7E-811A-F134F345583A}"/>
    <pc:docChg chg="delSld">
      <pc:chgData name="Hasan Tareq" userId="ca4b896e-59c9-4068-92a9-87a43415e148" providerId="ADAL" clId="{3060D086-E7E3-4F7E-811A-F134F345583A}" dt="2022-11-03T14:27:04.832" v="0" actId="2696"/>
      <pc:docMkLst>
        <pc:docMk/>
      </pc:docMkLst>
      <pc:sldChg chg="del">
        <pc:chgData name="Hasan Tareq" userId="ca4b896e-59c9-4068-92a9-87a43415e148" providerId="ADAL" clId="{3060D086-E7E3-4F7E-811A-F134F345583A}" dt="2022-11-03T14:27:04.832" v="0" actId="2696"/>
        <pc:sldMkLst>
          <pc:docMk/>
          <pc:sldMk cId="77309119" sldId="357"/>
        </pc:sldMkLst>
      </pc:sldChg>
      <pc:sldChg chg="del">
        <pc:chgData name="Hasan Tareq" userId="ca4b896e-59c9-4068-92a9-87a43415e148" providerId="ADAL" clId="{3060D086-E7E3-4F7E-811A-F134F345583A}" dt="2022-11-03T14:27:04.832" v="0" actId="2696"/>
        <pc:sldMkLst>
          <pc:docMk/>
          <pc:sldMk cId="2151950591" sldId="358"/>
        </pc:sldMkLst>
      </pc:sldChg>
    </pc:docChg>
  </pc:docChgLst>
  <pc:docChgLst>
    <pc:chgData name="Samantha Wilson" userId="S::samantha.wilson@ecdc.europa.eu::57443e37-3001-43b6-9885-ff7a79966a80" providerId="AD" clId="Web-{99017B70-1C9B-DB76-1A9C-D13BBEAC0404}"/>
    <pc:docChg chg="modSld">
      <pc:chgData name="Samantha Wilson" userId="S::samantha.wilson@ecdc.europa.eu::57443e37-3001-43b6-9885-ff7a79966a80" providerId="AD" clId="Web-{99017B70-1C9B-DB76-1A9C-D13BBEAC0404}" dt="2023-04-21T12:22:04.269" v="0" actId="20577"/>
      <pc:docMkLst>
        <pc:docMk/>
      </pc:docMkLst>
      <pc:sldChg chg="modSp">
        <pc:chgData name="Samantha Wilson" userId="S::samantha.wilson@ecdc.europa.eu::57443e37-3001-43b6-9885-ff7a79966a80" providerId="AD" clId="Web-{99017B70-1C9B-DB76-1A9C-D13BBEAC0404}" dt="2023-04-21T12:22:04.269" v="0" actId="20577"/>
        <pc:sldMkLst>
          <pc:docMk/>
          <pc:sldMk cId="3353661387" sldId="261"/>
        </pc:sldMkLst>
        <pc:spChg chg="mod">
          <ac:chgData name="Samantha Wilson" userId="S::samantha.wilson@ecdc.europa.eu::57443e37-3001-43b6-9885-ff7a79966a80" providerId="AD" clId="Web-{99017B70-1C9B-DB76-1A9C-D13BBEAC0404}" dt="2023-04-21T12:22:04.269" v="0" actId="20577"/>
          <ac:spMkLst>
            <pc:docMk/>
            <pc:sldMk cId="3353661387" sldId="261"/>
            <ac:spMk id="2" creationId="{86EC6154-AF18-DF79-C277-39B430ACF692}"/>
          </ac:spMkLst>
        </pc:spChg>
      </pc:sldChg>
    </pc:docChg>
  </pc:docChgLst>
  <pc:docChgLst>
    <pc:chgData name="Jon Bilbatua" userId="S::jon.bilbatua@ecdc.europa.eu::799cd09a-c23e-42a4-a7ce-fb4603bc8cb0" providerId="AD" clId="Web-{CE19C4E5-B6CC-43E1-9605-C6D187830148}"/>
    <pc:docChg chg="addSld delSld">
      <pc:chgData name="Jon Bilbatua" userId="S::jon.bilbatua@ecdc.europa.eu::799cd09a-c23e-42a4-a7ce-fb4603bc8cb0" providerId="AD" clId="Web-{CE19C4E5-B6CC-43E1-9605-C6D187830148}" dt="2023-08-02T15:07:59.469" v="10"/>
      <pc:docMkLst>
        <pc:docMk/>
      </pc:docMkLst>
      <pc:sldChg chg="new">
        <pc:chgData name="Jon Bilbatua" userId="S::jon.bilbatua@ecdc.europa.eu::799cd09a-c23e-42a4-a7ce-fb4603bc8cb0" providerId="AD" clId="Web-{CE19C4E5-B6CC-43E1-9605-C6D187830148}" dt="2023-08-02T15:07:59.469" v="10"/>
        <pc:sldMkLst>
          <pc:docMk/>
          <pc:sldMk cId="359704292" sldId="257"/>
        </pc:sldMkLst>
      </pc:sldChg>
      <pc:sldChg chg="del">
        <pc:chgData name="Jon Bilbatua" userId="S::jon.bilbatua@ecdc.europa.eu::799cd09a-c23e-42a4-a7ce-fb4603bc8cb0" providerId="AD" clId="Web-{CE19C4E5-B6CC-43E1-9605-C6D187830148}" dt="2023-08-02T15:07:49.031" v="0"/>
        <pc:sldMkLst>
          <pc:docMk/>
          <pc:sldMk cId="1612431609" sldId="276"/>
        </pc:sldMkLst>
      </pc:sldChg>
      <pc:sldChg chg="del">
        <pc:chgData name="Jon Bilbatua" userId="S::jon.bilbatua@ecdc.europa.eu::799cd09a-c23e-42a4-a7ce-fb4603bc8cb0" providerId="AD" clId="Web-{CE19C4E5-B6CC-43E1-9605-C6D187830148}" dt="2023-08-02T15:07:50.797" v="1"/>
        <pc:sldMkLst>
          <pc:docMk/>
          <pc:sldMk cId="2088631920" sldId="279"/>
        </pc:sldMkLst>
      </pc:sldChg>
      <pc:sldChg chg="del">
        <pc:chgData name="Jon Bilbatua" userId="S::jon.bilbatua@ecdc.europa.eu::799cd09a-c23e-42a4-a7ce-fb4603bc8cb0" providerId="AD" clId="Web-{CE19C4E5-B6CC-43E1-9605-C6D187830148}" dt="2023-08-02T15:07:52.187" v="2"/>
        <pc:sldMkLst>
          <pc:docMk/>
          <pc:sldMk cId="1327062939" sldId="280"/>
        </pc:sldMkLst>
      </pc:sldChg>
      <pc:sldChg chg="del">
        <pc:chgData name="Jon Bilbatua" userId="S::jon.bilbatua@ecdc.europa.eu::799cd09a-c23e-42a4-a7ce-fb4603bc8cb0" providerId="AD" clId="Web-{CE19C4E5-B6CC-43E1-9605-C6D187830148}" dt="2023-08-02T15:07:53.328" v="3"/>
        <pc:sldMkLst>
          <pc:docMk/>
          <pc:sldMk cId="4190203356" sldId="281"/>
        </pc:sldMkLst>
      </pc:sldChg>
      <pc:sldChg chg="del">
        <pc:chgData name="Jon Bilbatua" userId="S::jon.bilbatua@ecdc.europa.eu::799cd09a-c23e-42a4-a7ce-fb4603bc8cb0" providerId="AD" clId="Web-{CE19C4E5-B6CC-43E1-9605-C6D187830148}" dt="2023-08-02T15:07:53.703" v="4"/>
        <pc:sldMkLst>
          <pc:docMk/>
          <pc:sldMk cId="1767870268" sldId="282"/>
        </pc:sldMkLst>
      </pc:sldChg>
      <pc:sldChg chg="del">
        <pc:chgData name="Jon Bilbatua" userId="S::jon.bilbatua@ecdc.europa.eu::799cd09a-c23e-42a4-a7ce-fb4603bc8cb0" providerId="AD" clId="Web-{CE19C4E5-B6CC-43E1-9605-C6D187830148}" dt="2023-08-02T15:07:55.125" v="5"/>
        <pc:sldMkLst>
          <pc:docMk/>
          <pc:sldMk cId="1526511675" sldId="283"/>
        </pc:sldMkLst>
      </pc:sldChg>
      <pc:sldChg chg="del">
        <pc:chgData name="Jon Bilbatua" userId="S::jon.bilbatua@ecdc.europa.eu::799cd09a-c23e-42a4-a7ce-fb4603bc8cb0" providerId="AD" clId="Web-{CE19C4E5-B6CC-43E1-9605-C6D187830148}" dt="2023-08-02T15:07:56.359" v="6"/>
        <pc:sldMkLst>
          <pc:docMk/>
          <pc:sldMk cId="3803953324" sldId="284"/>
        </pc:sldMkLst>
      </pc:sldChg>
      <pc:sldChg chg="del">
        <pc:chgData name="Jon Bilbatua" userId="S::jon.bilbatua@ecdc.europa.eu::799cd09a-c23e-42a4-a7ce-fb4603bc8cb0" providerId="AD" clId="Web-{CE19C4E5-B6CC-43E1-9605-C6D187830148}" dt="2023-08-02T15:07:56.750" v="7"/>
        <pc:sldMkLst>
          <pc:docMk/>
          <pc:sldMk cId="996379772" sldId="285"/>
        </pc:sldMkLst>
      </pc:sldChg>
      <pc:sldChg chg="del">
        <pc:chgData name="Jon Bilbatua" userId="S::jon.bilbatua@ecdc.europa.eu::799cd09a-c23e-42a4-a7ce-fb4603bc8cb0" providerId="AD" clId="Web-{CE19C4E5-B6CC-43E1-9605-C6D187830148}" dt="2023-08-02T15:07:57.094" v="8"/>
        <pc:sldMkLst>
          <pc:docMk/>
          <pc:sldMk cId="210156343" sldId="286"/>
        </pc:sldMkLst>
      </pc:sldChg>
      <pc:sldChg chg="del">
        <pc:chgData name="Jon Bilbatua" userId="S::jon.bilbatua@ecdc.europa.eu::799cd09a-c23e-42a4-a7ce-fb4603bc8cb0" providerId="AD" clId="Web-{CE19C4E5-B6CC-43E1-9605-C6D187830148}" dt="2023-08-02T15:07:57.891" v="9"/>
        <pc:sldMkLst>
          <pc:docMk/>
          <pc:sldMk cId="324891046" sldId="287"/>
        </pc:sldMkLst>
      </pc:sldChg>
    </pc:docChg>
  </pc:docChgLst>
  <pc:docChgLst>
    <pc:chgData name="Xanthi Andrianou" userId="deb2606c-0fde-4d20-b6c2-0c513d7432e1" providerId="ADAL" clId="{04FC5342-5879-42E3-8103-C7112384000A}"/>
    <pc:docChg chg="undo redo custSel addSld modSld">
      <pc:chgData name="Xanthi Andrianou" userId="deb2606c-0fde-4d20-b6c2-0c513d7432e1" providerId="ADAL" clId="{04FC5342-5879-42E3-8103-C7112384000A}" dt="2023-06-14T13:37:39.065" v="34" actId="962"/>
      <pc:docMkLst>
        <pc:docMk/>
      </pc:docMkLst>
      <pc:sldChg chg="addSp delSp modSp new mod">
        <pc:chgData name="Xanthi Andrianou" userId="deb2606c-0fde-4d20-b6c2-0c513d7432e1" providerId="ADAL" clId="{04FC5342-5879-42E3-8103-C7112384000A}" dt="2023-06-14T13:37:03.253" v="25" actId="962"/>
        <pc:sldMkLst>
          <pc:docMk/>
          <pc:sldMk cId="562979933" sldId="278"/>
        </pc:sldMkLst>
        <pc:spChg chg="mod">
          <ac:chgData name="Xanthi Andrianou" userId="deb2606c-0fde-4d20-b6c2-0c513d7432e1" providerId="ADAL" clId="{04FC5342-5879-42E3-8103-C7112384000A}" dt="2023-06-14T13:35:30.183" v="16"/>
          <ac:spMkLst>
            <pc:docMk/>
            <pc:sldMk cId="562979933" sldId="278"/>
            <ac:spMk id="2" creationId="{9B9BDDA9-AE2E-592A-1FA6-E73DF78F04BB}"/>
          </ac:spMkLst>
        </pc:spChg>
        <pc:spChg chg="del">
          <ac:chgData name="Xanthi Andrianou" userId="deb2606c-0fde-4d20-b6c2-0c513d7432e1" providerId="ADAL" clId="{04FC5342-5879-42E3-8103-C7112384000A}" dt="2023-06-14T13:37:01.266" v="23"/>
          <ac:spMkLst>
            <pc:docMk/>
            <pc:sldMk cId="562979933" sldId="278"/>
            <ac:spMk id="3" creationId="{75AF11E6-4EAD-AF17-B32A-DD1CD728E85E}"/>
          </ac:spMkLst>
        </pc:spChg>
        <pc:picChg chg="add mod">
          <ac:chgData name="Xanthi Andrianou" userId="deb2606c-0fde-4d20-b6c2-0c513d7432e1" providerId="ADAL" clId="{04FC5342-5879-42E3-8103-C7112384000A}" dt="2023-06-14T13:37:03.253" v="25" actId="962"/>
          <ac:picMkLst>
            <pc:docMk/>
            <pc:sldMk cId="562979933" sldId="278"/>
            <ac:picMk id="6" creationId="{4466BE0D-D5EB-1229-51BC-B1A0C12C5ADF}"/>
          </ac:picMkLst>
        </pc:picChg>
      </pc:sldChg>
      <pc:sldChg chg="addSp delSp modSp new mod">
        <pc:chgData name="Xanthi Andrianou" userId="deb2606c-0fde-4d20-b6c2-0c513d7432e1" providerId="ADAL" clId="{04FC5342-5879-42E3-8103-C7112384000A}" dt="2023-06-14T13:37:08.357" v="28" actId="962"/>
        <pc:sldMkLst>
          <pc:docMk/>
          <pc:sldMk cId="2976807622" sldId="279"/>
        </pc:sldMkLst>
        <pc:spChg chg="mod">
          <ac:chgData name="Xanthi Andrianou" userId="deb2606c-0fde-4d20-b6c2-0c513d7432e1" providerId="ADAL" clId="{04FC5342-5879-42E3-8103-C7112384000A}" dt="2023-06-14T13:35:41.625" v="22" actId="27636"/>
          <ac:spMkLst>
            <pc:docMk/>
            <pc:sldMk cId="2976807622" sldId="279"/>
            <ac:spMk id="2" creationId="{B85C313E-2ED2-80A6-F2F5-58E75333D275}"/>
          </ac:spMkLst>
        </pc:spChg>
        <pc:spChg chg="del">
          <ac:chgData name="Xanthi Andrianou" userId="deb2606c-0fde-4d20-b6c2-0c513d7432e1" providerId="ADAL" clId="{04FC5342-5879-42E3-8103-C7112384000A}" dt="2023-06-14T13:37:07.478" v="26"/>
          <ac:spMkLst>
            <pc:docMk/>
            <pc:sldMk cId="2976807622" sldId="279"/>
            <ac:spMk id="3" creationId="{54A6072E-7DF6-D392-1F4E-A761D76C8E6A}"/>
          </ac:spMkLst>
        </pc:spChg>
        <pc:picChg chg="add mod">
          <ac:chgData name="Xanthi Andrianou" userId="deb2606c-0fde-4d20-b6c2-0c513d7432e1" providerId="ADAL" clId="{04FC5342-5879-42E3-8103-C7112384000A}" dt="2023-06-14T13:37:08.357" v="28" actId="962"/>
          <ac:picMkLst>
            <pc:docMk/>
            <pc:sldMk cId="2976807622" sldId="279"/>
            <ac:picMk id="6" creationId="{B596FBD8-EFD3-3C45-23AB-6ED789723830}"/>
          </ac:picMkLst>
        </pc:picChg>
      </pc:sldChg>
      <pc:sldChg chg="addSp delSp modSp new mod">
        <pc:chgData name="Xanthi Andrianou" userId="deb2606c-0fde-4d20-b6c2-0c513d7432e1" providerId="ADAL" clId="{04FC5342-5879-42E3-8103-C7112384000A}" dt="2023-06-14T13:37:39.065" v="34" actId="962"/>
        <pc:sldMkLst>
          <pc:docMk/>
          <pc:sldMk cId="894811809" sldId="280"/>
        </pc:sldMkLst>
        <pc:spChg chg="mod">
          <ac:chgData name="Xanthi Andrianou" userId="deb2606c-0fde-4d20-b6c2-0c513d7432e1" providerId="ADAL" clId="{04FC5342-5879-42E3-8103-C7112384000A}" dt="2023-06-14T13:35:17.365" v="13"/>
          <ac:spMkLst>
            <pc:docMk/>
            <pc:sldMk cId="894811809" sldId="280"/>
            <ac:spMk id="2" creationId="{3D4A5F92-FD3A-5820-2A37-504540B95E24}"/>
          </ac:spMkLst>
        </pc:spChg>
        <pc:spChg chg="del">
          <ac:chgData name="Xanthi Andrianou" userId="deb2606c-0fde-4d20-b6c2-0c513d7432e1" providerId="ADAL" clId="{04FC5342-5879-42E3-8103-C7112384000A}" dt="2023-06-14T13:37:38.196" v="32"/>
          <ac:spMkLst>
            <pc:docMk/>
            <pc:sldMk cId="894811809" sldId="280"/>
            <ac:spMk id="3" creationId="{B3006BC3-EED7-73BD-2DC1-B484B203A655}"/>
          </ac:spMkLst>
        </pc:spChg>
        <pc:picChg chg="add mod">
          <ac:chgData name="Xanthi Andrianou" userId="deb2606c-0fde-4d20-b6c2-0c513d7432e1" providerId="ADAL" clId="{04FC5342-5879-42E3-8103-C7112384000A}" dt="2023-06-14T13:37:39.065" v="34" actId="962"/>
          <ac:picMkLst>
            <pc:docMk/>
            <pc:sldMk cId="894811809" sldId="280"/>
            <ac:picMk id="6" creationId="{65CA3B53-61E2-F56C-B3CE-B8358AA536EF}"/>
          </ac:picMkLst>
        </pc:picChg>
      </pc:sldChg>
      <pc:sldChg chg="addSp delSp modSp new mod">
        <pc:chgData name="Xanthi Andrianou" userId="deb2606c-0fde-4d20-b6c2-0c513d7432e1" providerId="ADAL" clId="{04FC5342-5879-42E3-8103-C7112384000A}" dt="2023-06-14T13:37:33.026" v="31" actId="962"/>
        <pc:sldMkLst>
          <pc:docMk/>
          <pc:sldMk cId="3387004012" sldId="281"/>
        </pc:sldMkLst>
        <pc:spChg chg="mod">
          <ac:chgData name="Xanthi Andrianou" userId="deb2606c-0fde-4d20-b6c2-0c513d7432e1" providerId="ADAL" clId="{04FC5342-5879-42E3-8103-C7112384000A}" dt="2023-06-14T13:35:04.857" v="8"/>
          <ac:spMkLst>
            <pc:docMk/>
            <pc:sldMk cId="3387004012" sldId="281"/>
            <ac:spMk id="2" creationId="{465CD514-07CE-0153-7213-83445CD599FE}"/>
          </ac:spMkLst>
        </pc:spChg>
        <pc:spChg chg="del">
          <ac:chgData name="Xanthi Andrianou" userId="deb2606c-0fde-4d20-b6c2-0c513d7432e1" providerId="ADAL" clId="{04FC5342-5879-42E3-8103-C7112384000A}" dt="2023-06-14T13:37:32.159" v="29"/>
          <ac:spMkLst>
            <pc:docMk/>
            <pc:sldMk cId="3387004012" sldId="281"/>
            <ac:spMk id="3" creationId="{FE91DCB4-F7D7-BC4F-060B-998412385E81}"/>
          </ac:spMkLst>
        </pc:spChg>
        <pc:picChg chg="add mod">
          <ac:chgData name="Xanthi Andrianou" userId="deb2606c-0fde-4d20-b6c2-0c513d7432e1" providerId="ADAL" clId="{04FC5342-5879-42E3-8103-C7112384000A}" dt="2023-06-14T13:37:33.026" v="31" actId="962"/>
          <ac:picMkLst>
            <pc:docMk/>
            <pc:sldMk cId="3387004012" sldId="281"/>
            <ac:picMk id="6" creationId="{14AF1CB4-9F7D-1495-7679-D11456964283}"/>
          </ac:picMkLst>
        </pc:picChg>
      </pc:sldChg>
    </pc:docChg>
  </pc:docChgLst>
  <pc:docChgLst>
    <pc:chgData name="Natalia Rachwal" userId="S::natalia.rachwal@ecdc.europa.eu::20c74899-4840-4906-8748-70078777e746" providerId="AD" clId="Web-{335A9089-CD08-2083-4F21-FE16C287C34C}"/>
    <pc:docChg chg="delSld modSld">
      <pc:chgData name="Natalia Rachwal" userId="S::natalia.rachwal@ecdc.europa.eu::20c74899-4840-4906-8748-70078777e746" providerId="AD" clId="Web-{335A9089-CD08-2083-4F21-FE16C287C34C}" dt="2022-12-22T10:59:14.319" v="5" actId="1076"/>
      <pc:docMkLst>
        <pc:docMk/>
      </pc:docMkLst>
      <pc:sldChg chg="addSp delSp modSp">
        <pc:chgData name="Natalia Rachwal" userId="S::natalia.rachwal@ecdc.europa.eu::20c74899-4840-4906-8748-70078777e746" providerId="AD" clId="Web-{335A9089-CD08-2083-4F21-FE16C287C34C}" dt="2022-12-22T10:59:14.319" v="5" actId="1076"/>
        <pc:sldMkLst>
          <pc:docMk/>
          <pc:sldMk cId="1539303120" sldId="272"/>
        </pc:sldMkLst>
        <pc:spChg chg="add del mod">
          <ac:chgData name="Natalia Rachwal" userId="S::natalia.rachwal@ecdc.europa.eu::20c74899-4840-4906-8748-70078777e746" providerId="AD" clId="Web-{335A9089-CD08-2083-4F21-FE16C287C34C}" dt="2022-12-22T10:59:06.741" v="2"/>
          <ac:spMkLst>
            <pc:docMk/>
            <pc:sldMk cId="1539303120" sldId="272"/>
            <ac:spMk id="6" creationId="{408CD472-3AD9-AB50-27BC-8225A974810E}"/>
          </ac:spMkLst>
        </pc:spChg>
        <pc:picChg chg="del">
          <ac:chgData name="Natalia Rachwal" userId="S::natalia.rachwal@ecdc.europa.eu::20c74899-4840-4906-8748-70078777e746" providerId="AD" clId="Web-{335A9089-CD08-2083-4F21-FE16C287C34C}" dt="2022-12-22T10:58:59.023" v="1"/>
          <ac:picMkLst>
            <pc:docMk/>
            <pc:sldMk cId="1539303120" sldId="272"/>
            <ac:picMk id="5" creationId="{801CE2E2-96D3-F954-34A6-6E3E17944E61}"/>
          </ac:picMkLst>
        </pc:picChg>
        <pc:picChg chg="add mod ord">
          <ac:chgData name="Natalia Rachwal" userId="S::natalia.rachwal@ecdc.europa.eu::20c74899-4840-4906-8748-70078777e746" providerId="AD" clId="Web-{335A9089-CD08-2083-4F21-FE16C287C34C}" dt="2022-12-22T10:59:14.319" v="5" actId="1076"/>
          <ac:picMkLst>
            <pc:docMk/>
            <pc:sldMk cId="1539303120" sldId="272"/>
            <ac:picMk id="7" creationId="{AD67D7D4-FDFF-8305-BBF5-A38161F1D6A3}"/>
          </ac:picMkLst>
        </pc:picChg>
      </pc:sldChg>
      <pc:sldChg chg="del">
        <pc:chgData name="Natalia Rachwal" userId="S::natalia.rachwal@ecdc.europa.eu::20c74899-4840-4906-8748-70078777e746" providerId="AD" clId="Web-{335A9089-CD08-2083-4F21-FE16C287C34C}" dt="2022-12-22T10:58:52.648" v="0"/>
        <pc:sldMkLst>
          <pc:docMk/>
          <pc:sldMk cId="2244080328" sldId="273"/>
        </pc:sldMkLst>
      </pc:sldChg>
    </pc:docChg>
  </pc:docChgLst>
  <pc:docChgLst>
    <pc:chgData name="Leonidas Alexakis" userId="S::leonidas.alexakis@ecdc.europa.eu::a32db966-3f33-421c-83a4-a19b66bd2152" providerId="AD" clId="Web-{58C3917F-BAF6-A1D0-5ACB-A3B0F23DAEA1}"/>
    <pc:docChg chg="addSld modSld">
      <pc:chgData name="Leonidas Alexakis" userId="S::leonidas.alexakis@ecdc.europa.eu::a32db966-3f33-421c-83a4-a19b66bd2152" providerId="AD" clId="Web-{58C3917F-BAF6-A1D0-5ACB-A3B0F23DAEA1}" dt="2023-07-27T14:42:01.759" v="4"/>
      <pc:docMkLst>
        <pc:docMk/>
      </pc:docMkLst>
      <pc:sldChg chg="addSp delSp modSp new">
        <pc:chgData name="Leonidas Alexakis" userId="S::leonidas.alexakis@ecdc.europa.eu::a32db966-3f33-421c-83a4-a19b66bd2152" providerId="AD" clId="Web-{58C3917F-BAF6-A1D0-5ACB-A3B0F23DAEA1}" dt="2023-07-27T14:42:01.759" v="4"/>
        <pc:sldMkLst>
          <pc:docMk/>
          <pc:sldMk cId="4190203356" sldId="281"/>
        </pc:sldMkLst>
        <pc:spChg chg="mod">
          <ac:chgData name="Leonidas Alexakis" userId="S::leonidas.alexakis@ecdc.europa.eu::a32db966-3f33-421c-83a4-a19b66bd2152" providerId="AD" clId="Web-{58C3917F-BAF6-A1D0-5ACB-A3B0F23DAEA1}" dt="2023-07-27T14:41:20.149" v="3" actId="20577"/>
          <ac:spMkLst>
            <pc:docMk/>
            <pc:sldMk cId="4190203356" sldId="281"/>
            <ac:spMk id="2" creationId="{AD503E1F-BE77-87CA-4EB6-DCC30FC39008}"/>
          </ac:spMkLst>
        </pc:spChg>
        <pc:spChg chg="del">
          <ac:chgData name="Leonidas Alexakis" userId="S::leonidas.alexakis@ecdc.europa.eu::a32db966-3f33-421c-83a4-a19b66bd2152" providerId="AD" clId="Web-{58C3917F-BAF6-A1D0-5ACB-A3B0F23DAEA1}" dt="2023-07-27T14:42:01.759" v="4"/>
          <ac:spMkLst>
            <pc:docMk/>
            <pc:sldMk cId="4190203356" sldId="281"/>
            <ac:spMk id="3" creationId="{5371AED7-CC4F-4B56-0372-F231AC25D2C2}"/>
          </ac:spMkLst>
        </pc:spChg>
        <pc:picChg chg="add mod ord">
          <ac:chgData name="Leonidas Alexakis" userId="S::leonidas.alexakis@ecdc.europa.eu::a32db966-3f33-421c-83a4-a19b66bd2152" providerId="AD" clId="Web-{58C3917F-BAF6-A1D0-5ACB-A3B0F23DAEA1}" dt="2023-07-27T14:42:01.759" v="4"/>
          <ac:picMkLst>
            <pc:docMk/>
            <pc:sldMk cId="4190203356" sldId="281"/>
            <ac:picMk id="5" creationId="{7DFF56D6-47D7-17BA-4B90-A21FC06FD91F}"/>
          </ac:picMkLst>
        </pc:picChg>
      </pc:sldChg>
    </pc:docChg>
  </pc:docChgLst>
  <pc:docChgLst>
    <pc:chgData name="Laura Espinosa" userId="aa594515-41af-4434-a66c-8acf261628e2" providerId="ADAL" clId="{CAE27F61-3233-48B6-97D4-85AF9FCB4FA5}"/>
    <pc:docChg chg="custSel addSld modSld">
      <pc:chgData name="Laura Espinosa" userId="aa594515-41af-4434-a66c-8acf261628e2" providerId="ADAL" clId="{CAE27F61-3233-48B6-97D4-85AF9FCB4FA5}" dt="2023-04-11T07:11:40.758" v="46" actId="20577"/>
      <pc:docMkLst>
        <pc:docMk/>
      </pc:docMkLst>
      <pc:sldChg chg="addSp delSp modSp add mod">
        <pc:chgData name="Laura Espinosa" userId="aa594515-41af-4434-a66c-8acf261628e2" providerId="ADAL" clId="{CAE27F61-3233-48B6-97D4-85AF9FCB4FA5}" dt="2023-04-11T07:11:32.798" v="36" actId="20577"/>
        <pc:sldMkLst>
          <pc:docMk/>
          <pc:sldMk cId="1612431609" sldId="276"/>
        </pc:sldMkLst>
        <pc:spChg chg="mod">
          <ac:chgData name="Laura Espinosa" userId="aa594515-41af-4434-a66c-8acf261628e2" providerId="ADAL" clId="{CAE27F61-3233-48B6-97D4-85AF9FCB4FA5}" dt="2023-04-11T07:11:32.798" v="36" actId="20577"/>
          <ac:spMkLst>
            <pc:docMk/>
            <pc:sldMk cId="1612431609" sldId="276"/>
            <ac:spMk id="2" creationId="{AA5884DE-67B1-1A88-78D5-F314BD68954B}"/>
          </ac:spMkLst>
        </pc:spChg>
        <pc:picChg chg="add mod">
          <ac:chgData name="Laura Espinosa" userId="aa594515-41af-4434-a66c-8acf261628e2" providerId="ADAL" clId="{CAE27F61-3233-48B6-97D4-85AF9FCB4FA5}" dt="2023-04-11T07:08:42.418" v="7" actId="14100"/>
          <ac:picMkLst>
            <pc:docMk/>
            <pc:sldMk cId="1612431609" sldId="276"/>
            <ac:picMk id="5" creationId="{4F91E89B-22C7-EEDE-0A0E-1C1B6FAF0CE2}"/>
          </ac:picMkLst>
        </pc:picChg>
        <pc:picChg chg="del">
          <ac:chgData name="Laura Espinosa" userId="aa594515-41af-4434-a66c-8acf261628e2" providerId="ADAL" clId="{CAE27F61-3233-48B6-97D4-85AF9FCB4FA5}" dt="2023-04-11T07:08:17.683" v="1" actId="478"/>
          <ac:picMkLst>
            <pc:docMk/>
            <pc:sldMk cId="1612431609" sldId="276"/>
            <ac:picMk id="6" creationId="{6856C98F-941E-5334-3958-FC4BAA0250E5}"/>
          </ac:picMkLst>
        </pc:picChg>
      </pc:sldChg>
      <pc:sldChg chg="addSp delSp modSp add mod">
        <pc:chgData name="Laura Espinosa" userId="aa594515-41af-4434-a66c-8acf261628e2" providerId="ADAL" clId="{CAE27F61-3233-48B6-97D4-85AF9FCB4FA5}" dt="2023-04-11T07:11:36.867" v="41" actId="20577"/>
        <pc:sldMkLst>
          <pc:docMk/>
          <pc:sldMk cId="3711122494" sldId="277"/>
        </pc:sldMkLst>
        <pc:spChg chg="mod">
          <ac:chgData name="Laura Espinosa" userId="aa594515-41af-4434-a66c-8acf261628e2" providerId="ADAL" clId="{CAE27F61-3233-48B6-97D4-85AF9FCB4FA5}" dt="2023-04-11T07:11:36.867" v="41" actId="20577"/>
          <ac:spMkLst>
            <pc:docMk/>
            <pc:sldMk cId="3711122494" sldId="277"/>
            <ac:spMk id="2" creationId="{AACADFB6-9E3B-4E54-A8AE-046A2C3193C6}"/>
          </ac:spMkLst>
        </pc:spChg>
        <pc:picChg chg="add mod">
          <ac:chgData name="Laura Espinosa" userId="aa594515-41af-4434-a66c-8acf261628e2" providerId="ADAL" clId="{CAE27F61-3233-48B6-97D4-85AF9FCB4FA5}" dt="2023-04-11T07:09:08.235" v="14" actId="14100"/>
          <ac:picMkLst>
            <pc:docMk/>
            <pc:sldMk cId="3711122494" sldId="277"/>
            <ac:picMk id="5" creationId="{0E312E82-0536-79C7-FA3D-2FB4DAB0A232}"/>
          </ac:picMkLst>
        </pc:picChg>
        <pc:picChg chg="del">
          <ac:chgData name="Laura Espinosa" userId="aa594515-41af-4434-a66c-8acf261628e2" providerId="ADAL" clId="{CAE27F61-3233-48B6-97D4-85AF9FCB4FA5}" dt="2023-04-11T07:08:47.063" v="8" actId="478"/>
          <ac:picMkLst>
            <pc:docMk/>
            <pc:sldMk cId="3711122494" sldId="277"/>
            <ac:picMk id="6" creationId="{4E3D6B9C-4850-1798-BC12-8A6679469F33}"/>
          </ac:picMkLst>
        </pc:picChg>
      </pc:sldChg>
      <pc:sldChg chg="addSp delSp modSp add mod">
        <pc:chgData name="Laura Espinosa" userId="aa594515-41af-4434-a66c-8acf261628e2" providerId="ADAL" clId="{CAE27F61-3233-48B6-97D4-85AF9FCB4FA5}" dt="2023-04-11T07:11:40.758" v="46" actId="20577"/>
        <pc:sldMkLst>
          <pc:docMk/>
          <pc:sldMk cId="1327062939" sldId="279"/>
        </pc:sldMkLst>
        <pc:spChg chg="mod">
          <ac:chgData name="Laura Espinosa" userId="aa594515-41af-4434-a66c-8acf261628e2" providerId="ADAL" clId="{CAE27F61-3233-48B6-97D4-85AF9FCB4FA5}" dt="2023-04-11T07:11:40.758" v="46" actId="20577"/>
          <ac:spMkLst>
            <pc:docMk/>
            <pc:sldMk cId="1327062939" sldId="279"/>
            <ac:spMk id="2" creationId="{8481F693-590A-2559-FA34-774FBF229BD5}"/>
          </ac:spMkLst>
        </pc:spChg>
        <pc:picChg chg="add mod modCrop">
          <ac:chgData name="Laura Espinosa" userId="aa594515-41af-4434-a66c-8acf261628e2" providerId="ADAL" clId="{CAE27F61-3233-48B6-97D4-85AF9FCB4FA5}" dt="2023-04-11T07:10:00.810" v="30" actId="14100"/>
          <ac:picMkLst>
            <pc:docMk/>
            <pc:sldMk cId="1327062939" sldId="279"/>
            <ac:picMk id="5" creationId="{EC1CF9CE-1E67-6704-AFEA-82FFCA1877C4}"/>
          </ac:picMkLst>
        </pc:picChg>
        <pc:picChg chg="del">
          <ac:chgData name="Laura Espinosa" userId="aa594515-41af-4434-a66c-8acf261628e2" providerId="ADAL" clId="{CAE27F61-3233-48B6-97D4-85AF9FCB4FA5}" dt="2023-04-11T07:09:10.886" v="15" actId="478"/>
          <ac:picMkLst>
            <pc:docMk/>
            <pc:sldMk cId="1327062939" sldId="279"/>
            <ac:picMk id="6" creationId="{D56BFCC9-EB98-D2EC-01B9-B585CCCF39AC}"/>
          </ac:picMkLst>
        </pc:picChg>
      </pc:sldChg>
    </pc:docChg>
  </pc:docChgLst>
  <pc:docChgLst>
    <pc:chgData name="Samantha Wilson" userId="S::samantha.wilson@ecdc.europa.eu::57443e37-3001-43b6-9885-ff7a79966a80" providerId="AD" clId="Web-{E9761C6E-1CB3-E07F-8524-42CED474BC2F}"/>
    <pc:docChg chg="modSld">
      <pc:chgData name="Samantha Wilson" userId="S::samantha.wilson@ecdc.europa.eu::57443e37-3001-43b6-9885-ff7a79966a80" providerId="AD" clId="Web-{E9761C6E-1CB3-E07F-8524-42CED474BC2F}" dt="2022-10-25T13:24:24.284" v="6" actId="20577"/>
      <pc:docMkLst>
        <pc:docMk/>
      </pc:docMkLst>
      <pc:sldChg chg="modSp">
        <pc:chgData name="Samantha Wilson" userId="S::samantha.wilson@ecdc.europa.eu::57443e37-3001-43b6-9885-ff7a79966a80" providerId="AD" clId="Web-{E9761C6E-1CB3-E07F-8524-42CED474BC2F}" dt="2022-10-25T13:24:17.503" v="3" actId="20577"/>
        <pc:sldMkLst>
          <pc:docMk/>
          <pc:sldMk cId="4007109742" sldId="256"/>
        </pc:sldMkLst>
        <pc:spChg chg="mod">
          <ac:chgData name="Samantha Wilson" userId="S::samantha.wilson@ecdc.europa.eu::57443e37-3001-43b6-9885-ff7a79966a80" providerId="AD" clId="Web-{E9761C6E-1CB3-E07F-8524-42CED474BC2F}" dt="2022-10-25T13:24:17.503" v="3" actId="20577"/>
          <ac:spMkLst>
            <pc:docMk/>
            <pc:sldMk cId="4007109742" sldId="256"/>
            <ac:spMk id="6" creationId="{00000000-0000-0000-0000-000000000000}"/>
          </ac:spMkLst>
        </pc:spChg>
      </pc:sldChg>
      <pc:sldChg chg="modSp">
        <pc:chgData name="Samantha Wilson" userId="S::samantha.wilson@ecdc.europa.eu::57443e37-3001-43b6-9885-ff7a79966a80" providerId="AD" clId="Web-{E9761C6E-1CB3-E07F-8524-42CED474BC2F}" dt="2022-10-25T13:24:24.284" v="6" actId="20577"/>
        <pc:sldMkLst>
          <pc:docMk/>
          <pc:sldMk cId="3653920912" sldId="354"/>
        </pc:sldMkLst>
        <pc:spChg chg="mod">
          <ac:chgData name="Samantha Wilson" userId="S::samantha.wilson@ecdc.europa.eu::57443e37-3001-43b6-9885-ff7a79966a80" providerId="AD" clId="Web-{E9761C6E-1CB3-E07F-8524-42CED474BC2F}" dt="2022-10-25T13:24:24.284" v="6" actId="20577"/>
          <ac:spMkLst>
            <pc:docMk/>
            <pc:sldMk cId="3653920912" sldId="354"/>
            <ac:spMk id="2" creationId="{0B20AA73-FBC5-69BC-AF3F-513B58945009}"/>
          </ac:spMkLst>
        </pc:spChg>
      </pc:sldChg>
    </pc:docChg>
  </pc:docChgLst>
  <pc:docChgLst>
    <pc:chgData name="Jon Bilbatua" userId="S::jon.bilbatua@ecdc.europa.eu::799cd09a-c23e-42a4-a7ce-fb4603bc8cb0" providerId="AD" clId="Web-{1C93E21D-2C7C-E3AD-CA72-9672715FFC5D}"/>
    <pc:docChg chg="modSld">
      <pc:chgData name="Jon Bilbatua" userId="S::jon.bilbatua@ecdc.europa.eu::799cd09a-c23e-42a4-a7ce-fb4603bc8cb0" providerId="AD" clId="Web-{1C93E21D-2C7C-E3AD-CA72-9672715FFC5D}" dt="2022-11-30T08:25:09.515" v="0" actId="20577"/>
      <pc:docMkLst>
        <pc:docMk/>
      </pc:docMkLst>
      <pc:sldChg chg="modSp">
        <pc:chgData name="Jon Bilbatua" userId="S::jon.bilbatua@ecdc.europa.eu::799cd09a-c23e-42a4-a7ce-fb4603bc8cb0" providerId="AD" clId="Web-{1C93E21D-2C7C-E3AD-CA72-9672715FFC5D}" dt="2022-11-30T08:25:09.515" v="0" actId="20577"/>
        <pc:sldMkLst>
          <pc:docMk/>
          <pc:sldMk cId="4007109742" sldId="256"/>
        </pc:sldMkLst>
        <pc:spChg chg="mod">
          <ac:chgData name="Jon Bilbatua" userId="S::jon.bilbatua@ecdc.europa.eu::799cd09a-c23e-42a4-a7ce-fb4603bc8cb0" providerId="AD" clId="Web-{1C93E21D-2C7C-E3AD-CA72-9672715FFC5D}" dt="2022-11-30T08:25:09.515" v="0" actId="20577"/>
          <ac:spMkLst>
            <pc:docMk/>
            <pc:sldMk cId="4007109742" sldId="256"/>
            <ac:spMk id="6" creationId="{00000000-0000-0000-0000-000000000000}"/>
          </ac:spMkLst>
        </pc:spChg>
      </pc:sldChg>
    </pc:docChg>
  </pc:docChgLst>
  <pc:docChgLst>
    <pc:chgData name="Jeremy Duns" userId="S::jeremy.duns@ecdc.europa.eu::59914a48-b3ce-49df-80b0-049aacd745d1" providerId="AD" clId="Web-{4EB58A31-3199-FC9A-A401-4887B1D4AB42}"/>
    <pc:docChg chg="modSld">
      <pc:chgData name="Jeremy Duns" userId="S::jeremy.duns@ecdc.europa.eu::59914a48-b3ce-49df-80b0-049aacd745d1" providerId="AD" clId="Web-{4EB58A31-3199-FC9A-A401-4887B1D4AB42}" dt="2023-03-31T13:18:19.215" v="9" actId="1076"/>
      <pc:docMkLst>
        <pc:docMk/>
      </pc:docMkLst>
      <pc:sldChg chg="modSp">
        <pc:chgData name="Jeremy Duns" userId="S::jeremy.duns@ecdc.europa.eu::59914a48-b3ce-49df-80b0-049aacd745d1" providerId="AD" clId="Web-{4EB58A31-3199-FC9A-A401-4887B1D4AB42}" dt="2023-03-31T13:18:19.215" v="9" actId="1076"/>
        <pc:sldMkLst>
          <pc:docMk/>
          <pc:sldMk cId="4022569432" sldId="257"/>
        </pc:sldMkLst>
        <pc:spChg chg="mod">
          <ac:chgData name="Jeremy Duns" userId="S::jeremy.duns@ecdc.europa.eu::59914a48-b3ce-49df-80b0-049aacd745d1" providerId="AD" clId="Web-{4EB58A31-3199-FC9A-A401-4887B1D4AB42}" dt="2023-03-31T13:18:19.215" v="9" actId="1076"/>
          <ac:spMkLst>
            <pc:docMk/>
            <pc:sldMk cId="4022569432" sldId="257"/>
            <ac:spMk id="2" creationId="{0310A66F-9131-5146-75F7-AB35BB4F7EA9}"/>
          </ac:spMkLst>
        </pc:spChg>
      </pc:sldChg>
      <pc:sldChg chg="modSp">
        <pc:chgData name="Jeremy Duns" userId="S::jeremy.duns@ecdc.europa.eu::59914a48-b3ce-49df-80b0-049aacd745d1" providerId="AD" clId="Web-{4EB58A31-3199-FC9A-A401-4887B1D4AB42}" dt="2023-03-31T13:18:16.778" v="8" actId="1076"/>
        <pc:sldMkLst>
          <pc:docMk/>
          <pc:sldMk cId="3937929797" sldId="258"/>
        </pc:sldMkLst>
        <pc:spChg chg="mod">
          <ac:chgData name="Jeremy Duns" userId="S::jeremy.duns@ecdc.europa.eu::59914a48-b3ce-49df-80b0-049aacd745d1" providerId="AD" clId="Web-{4EB58A31-3199-FC9A-A401-4887B1D4AB42}" dt="2023-03-31T13:18:16.778" v="8" actId="1076"/>
          <ac:spMkLst>
            <pc:docMk/>
            <pc:sldMk cId="3937929797" sldId="258"/>
            <ac:spMk id="2" creationId="{EB3B7F80-C21B-3CEB-B656-66A6978537DC}"/>
          </ac:spMkLst>
        </pc:spChg>
      </pc:sldChg>
      <pc:sldChg chg="modSp">
        <pc:chgData name="Jeremy Duns" userId="S::jeremy.duns@ecdc.europa.eu::59914a48-b3ce-49df-80b0-049aacd745d1" providerId="AD" clId="Web-{4EB58A31-3199-FC9A-A401-4887B1D4AB42}" dt="2023-03-31T13:18:14.575" v="7" actId="1076"/>
        <pc:sldMkLst>
          <pc:docMk/>
          <pc:sldMk cId="1690679985" sldId="259"/>
        </pc:sldMkLst>
        <pc:spChg chg="mod">
          <ac:chgData name="Jeremy Duns" userId="S::jeremy.duns@ecdc.europa.eu::59914a48-b3ce-49df-80b0-049aacd745d1" providerId="AD" clId="Web-{4EB58A31-3199-FC9A-A401-4887B1D4AB42}" dt="2023-03-31T13:18:14.575" v="7" actId="1076"/>
          <ac:spMkLst>
            <pc:docMk/>
            <pc:sldMk cId="1690679985" sldId="259"/>
            <ac:spMk id="9" creationId="{3A320FD1-B467-E9B3-CAFC-9E75281BC71F}"/>
          </ac:spMkLst>
        </pc:spChg>
      </pc:sldChg>
      <pc:sldChg chg="modSp">
        <pc:chgData name="Jeremy Duns" userId="S::jeremy.duns@ecdc.europa.eu::59914a48-b3ce-49df-80b0-049aacd745d1" providerId="AD" clId="Web-{4EB58A31-3199-FC9A-A401-4887B1D4AB42}" dt="2023-03-31T13:18:10.965" v="6" actId="1076"/>
        <pc:sldMkLst>
          <pc:docMk/>
          <pc:sldMk cId="210674227" sldId="260"/>
        </pc:sldMkLst>
        <pc:spChg chg="mod">
          <ac:chgData name="Jeremy Duns" userId="S::jeremy.duns@ecdc.europa.eu::59914a48-b3ce-49df-80b0-049aacd745d1" providerId="AD" clId="Web-{4EB58A31-3199-FC9A-A401-4887B1D4AB42}" dt="2023-03-31T13:18:10.965" v="6" actId="1076"/>
          <ac:spMkLst>
            <pc:docMk/>
            <pc:sldMk cId="210674227" sldId="260"/>
            <ac:spMk id="2" creationId="{7668348D-B263-DBEE-8FAE-35B7E7762AB0}"/>
          </ac:spMkLst>
        </pc:spChg>
      </pc:sldChg>
      <pc:sldChg chg="modSp">
        <pc:chgData name="Jeremy Duns" userId="S::jeremy.duns@ecdc.europa.eu::59914a48-b3ce-49df-80b0-049aacd745d1" providerId="AD" clId="Web-{4EB58A31-3199-FC9A-A401-4887B1D4AB42}" dt="2023-03-31T13:18:07.824" v="5" actId="1076"/>
        <pc:sldMkLst>
          <pc:docMk/>
          <pc:sldMk cId="3353661387" sldId="261"/>
        </pc:sldMkLst>
        <pc:spChg chg="mod">
          <ac:chgData name="Jeremy Duns" userId="S::jeremy.duns@ecdc.europa.eu::59914a48-b3ce-49df-80b0-049aacd745d1" providerId="AD" clId="Web-{4EB58A31-3199-FC9A-A401-4887B1D4AB42}" dt="2023-03-31T13:18:07.824" v="5" actId="1076"/>
          <ac:spMkLst>
            <pc:docMk/>
            <pc:sldMk cId="3353661387" sldId="261"/>
            <ac:spMk id="2" creationId="{86EC6154-AF18-DF79-C277-39B430ACF692}"/>
          </ac:spMkLst>
        </pc:spChg>
      </pc:sldChg>
    </pc:docChg>
  </pc:docChgLst>
  <pc:docChgLst>
    <pc:chgData clId="Web-{9250BCC8-F690-2740-1AE6-EB5DF4687CFB}"/>
    <pc:docChg chg="modSld">
      <pc:chgData name="" userId="" providerId="" clId="Web-{9250BCC8-F690-2740-1AE6-EB5DF4687CFB}" dt="2023-09-29T13:28:58.210" v="0" actId="20577"/>
      <pc:docMkLst>
        <pc:docMk/>
      </pc:docMkLst>
      <pc:sldChg chg="modSp">
        <pc:chgData name="" userId="" providerId="" clId="Web-{9250BCC8-F690-2740-1AE6-EB5DF4687CFB}" dt="2023-09-29T13:28:58.210" v="0" actId="20577"/>
        <pc:sldMkLst>
          <pc:docMk/>
          <pc:sldMk cId="466456763" sldId="260"/>
        </pc:sldMkLst>
        <pc:spChg chg="mod">
          <ac:chgData name="" userId="" providerId="" clId="Web-{9250BCC8-F690-2740-1AE6-EB5DF4687CFB}" dt="2023-09-29T13:28:58.210" v="0" actId="20577"/>
          <ac:spMkLst>
            <pc:docMk/>
            <pc:sldMk cId="466456763" sldId="260"/>
            <ac:spMk id="2" creationId="{2B372039-B0B2-16C1-84E4-0B0CFAB8C565}"/>
          </ac:spMkLst>
        </pc:spChg>
      </pc:sldChg>
    </pc:docChg>
  </pc:docChgLst>
  <pc:docChgLst>
    <pc:chgData name="Grazina Mirinaviciute" userId="badb3164-3f3f-4e72-ad8c-955371e463db" providerId="ADAL" clId="{63FC63FC-4A92-4B8C-9535-CCDA77AA37A8}"/>
    <pc:docChg chg="undo custSel addSld modSld">
      <pc:chgData name="Grazina Mirinaviciute" userId="badb3164-3f3f-4e72-ad8c-955371e463db" providerId="ADAL" clId="{63FC63FC-4A92-4B8C-9535-CCDA77AA37A8}" dt="2023-03-30T10:17:56.307" v="79" actId="27636"/>
      <pc:docMkLst>
        <pc:docMk/>
      </pc:docMkLst>
      <pc:sldChg chg="modSp mod">
        <pc:chgData name="Grazina Mirinaviciute" userId="badb3164-3f3f-4e72-ad8c-955371e463db" providerId="ADAL" clId="{63FC63FC-4A92-4B8C-9535-CCDA77AA37A8}" dt="2023-03-30T07:25:59.927" v="1" actId="20577"/>
        <pc:sldMkLst>
          <pc:docMk/>
          <pc:sldMk cId="4007109742" sldId="256"/>
        </pc:sldMkLst>
        <pc:spChg chg="mod">
          <ac:chgData name="Grazina Mirinaviciute" userId="badb3164-3f3f-4e72-ad8c-955371e463db" providerId="ADAL" clId="{63FC63FC-4A92-4B8C-9535-CCDA77AA37A8}" dt="2023-03-30T07:25:59.927" v="1" actId="20577"/>
          <ac:spMkLst>
            <pc:docMk/>
            <pc:sldMk cId="4007109742" sldId="256"/>
            <ac:spMk id="6" creationId="{00000000-0000-0000-0000-000000000000}"/>
          </ac:spMkLst>
        </pc:spChg>
      </pc:sldChg>
      <pc:sldChg chg="addSp delSp modSp new mod">
        <pc:chgData name="Grazina Mirinaviciute" userId="badb3164-3f3f-4e72-ad8c-955371e463db" providerId="ADAL" clId="{63FC63FC-4A92-4B8C-9535-CCDA77AA37A8}" dt="2023-03-30T07:26:21.268" v="7" actId="1076"/>
        <pc:sldMkLst>
          <pc:docMk/>
          <pc:sldMk cId="4022569432" sldId="257"/>
        </pc:sldMkLst>
        <pc:spChg chg="mod">
          <ac:chgData name="Grazina Mirinaviciute" userId="badb3164-3f3f-4e72-ad8c-955371e463db" providerId="ADAL" clId="{63FC63FC-4A92-4B8C-9535-CCDA77AA37A8}" dt="2023-03-30T07:26:10.475" v="4" actId="27636"/>
          <ac:spMkLst>
            <pc:docMk/>
            <pc:sldMk cId="4022569432" sldId="257"/>
            <ac:spMk id="2" creationId="{0310A66F-9131-5146-75F7-AB35BB4F7EA9}"/>
          </ac:spMkLst>
        </pc:spChg>
        <pc:spChg chg="del">
          <ac:chgData name="Grazina Mirinaviciute" userId="badb3164-3f3f-4e72-ad8c-955371e463db" providerId="ADAL" clId="{63FC63FC-4A92-4B8C-9535-CCDA77AA37A8}" dt="2023-03-30T07:26:15.364" v="5"/>
          <ac:spMkLst>
            <pc:docMk/>
            <pc:sldMk cId="4022569432" sldId="257"/>
            <ac:spMk id="3" creationId="{FEE86942-9809-5CE4-7241-599FBC4DD667}"/>
          </ac:spMkLst>
        </pc:spChg>
        <pc:picChg chg="add mod">
          <ac:chgData name="Grazina Mirinaviciute" userId="badb3164-3f3f-4e72-ad8c-955371e463db" providerId="ADAL" clId="{63FC63FC-4A92-4B8C-9535-CCDA77AA37A8}" dt="2023-03-30T07:26:21.268" v="7" actId="1076"/>
          <ac:picMkLst>
            <pc:docMk/>
            <pc:sldMk cId="4022569432" sldId="257"/>
            <ac:picMk id="5" creationId="{A2138011-578C-38BB-76A9-B35A772F3FBC}"/>
          </ac:picMkLst>
        </pc:picChg>
      </pc:sldChg>
      <pc:sldChg chg="addSp delSp modSp new mod">
        <pc:chgData name="Grazina Mirinaviciute" userId="badb3164-3f3f-4e72-ad8c-955371e463db" providerId="ADAL" clId="{63FC63FC-4A92-4B8C-9535-CCDA77AA37A8}" dt="2023-03-30T07:27:09.260" v="31" actId="14100"/>
        <pc:sldMkLst>
          <pc:docMk/>
          <pc:sldMk cId="3937929797" sldId="258"/>
        </pc:sldMkLst>
        <pc:spChg chg="mod">
          <ac:chgData name="Grazina Mirinaviciute" userId="badb3164-3f3f-4e72-ad8c-955371e463db" providerId="ADAL" clId="{63FC63FC-4A92-4B8C-9535-CCDA77AA37A8}" dt="2023-03-30T07:26:41.066" v="24" actId="20577"/>
          <ac:spMkLst>
            <pc:docMk/>
            <pc:sldMk cId="3937929797" sldId="258"/>
            <ac:spMk id="2" creationId="{EB3B7F80-C21B-3CEB-B656-66A6978537DC}"/>
          </ac:spMkLst>
        </pc:spChg>
        <pc:spChg chg="del">
          <ac:chgData name="Grazina Mirinaviciute" userId="badb3164-3f3f-4e72-ad8c-955371e463db" providerId="ADAL" clId="{63FC63FC-4A92-4B8C-9535-CCDA77AA37A8}" dt="2023-03-30T07:26:55.220" v="25"/>
          <ac:spMkLst>
            <pc:docMk/>
            <pc:sldMk cId="3937929797" sldId="258"/>
            <ac:spMk id="3" creationId="{F5F8E855-B1B8-2DCC-B190-7A8218DE7B4C}"/>
          </ac:spMkLst>
        </pc:spChg>
        <pc:picChg chg="add mod">
          <ac:chgData name="Grazina Mirinaviciute" userId="badb3164-3f3f-4e72-ad8c-955371e463db" providerId="ADAL" clId="{63FC63FC-4A92-4B8C-9535-CCDA77AA37A8}" dt="2023-03-30T07:27:09.260" v="31" actId="14100"/>
          <ac:picMkLst>
            <pc:docMk/>
            <pc:sldMk cId="3937929797" sldId="258"/>
            <ac:picMk id="5" creationId="{84BC9500-DCD0-975D-D295-EFF55C304DBE}"/>
          </ac:picMkLst>
        </pc:picChg>
      </pc:sldChg>
      <pc:sldChg chg="addSp delSp modSp new mod">
        <pc:chgData name="Grazina Mirinaviciute" userId="badb3164-3f3f-4e72-ad8c-955371e463db" providerId="ADAL" clId="{63FC63FC-4A92-4B8C-9535-CCDA77AA37A8}" dt="2023-03-30T08:02:14.287" v="51" actId="478"/>
        <pc:sldMkLst>
          <pc:docMk/>
          <pc:sldMk cId="1690679985" sldId="259"/>
        </pc:sldMkLst>
        <pc:spChg chg="del mod">
          <ac:chgData name="Grazina Mirinaviciute" userId="badb3164-3f3f-4e72-ad8c-955371e463db" providerId="ADAL" clId="{63FC63FC-4A92-4B8C-9535-CCDA77AA37A8}" dt="2023-03-30T08:02:07.451" v="49" actId="478"/>
          <ac:spMkLst>
            <pc:docMk/>
            <pc:sldMk cId="1690679985" sldId="259"/>
            <ac:spMk id="2" creationId="{43E64F01-8BE1-8EFE-1D82-0CABE3D09EBE}"/>
          </ac:spMkLst>
        </pc:spChg>
        <pc:spChg chg="del">
          <ac:chgData name="Grazina Mirinaviciute" userId="badb3164-3f3f-4e72-ad8c-955371e463db" providerId="ADAL" clId="{63FC63FC-4A92-4B8C-9535-CCDA77AA37A8}" dt="2023-03-30T08:01:23.847" v="34"/>
          <ac:spMkLst>
            <pc:docMk/>
            <pc:sldMk cId="1690679985" sldId="259"/>
            <ac:spMk id="3" creationId="{8B037392-E663-D3F1-E7FF-77218181D1EE}"/>
          </ac:spMkLst>
        </pc:spChg>
        <pc:spChg chg="add del mod">
          <ac:chgData name="Grazina Mirinaviciute" userId="badb3164-3f3f-4e72-ad8c-955371e463db" providerId="ADAL" clId="{63FC63FC-4A92-4B8C-9535-CCDA77AA37A8}" dt="2023-03-30T08:02:14.287" v="51" actId="478"/>
          <ac:spMkLst>
            <pc:docMk/>
            <pc:sldMk cId="1690679985" sldId="259"/>
            <ac:spMk id="6" creationId="{31B8576F-3FF2-B303-FFF6-F1B1345D9C4D}"/>
          </ac:spMkLst>
        </pc:spChg>
        <pc:spChg chg="add del mod">
          <ac:chgData name="Grazina Mirinaviciute" userId="badb3164-3f3f-4e72-ad8c-955371e463db" providerId="ADAL" clId="{63FC63FC-4A92-4B8C-9535-CCDA77AA37A8}" dt="2023-03-30T08:02:11.532" v="50"/>
          <ac:spMkLst>
            <pc:docMk/>
            <pc:sldMk cId="1690679985" sldId="259"/>
            <ac:spMk id="8" creationId="{F39D5726-CB6E-9D4C-6CB5-70F4CE62B91A}"/>
          </ac:spMkLst>
        </pc:spChg>
        <pc:spChg chg="add mod">
          <ac:chgData name="Grazina Mirinaviciute" userId="badb3164-3f3f-4e72-ad8c-955371e463db" providerId="ADAL" clId="{63FC63FC-4A92-4B8C-9535-CCDA77AA37A8}" dt="2023-03-30T08:02:11.532" v="50"/>
          <ac:spMkLst>
            <pc:docMk/>
            <pc:sldMk cId="1690679985" sldId="259"/>
            <ac:spMk id="9" creationId="{3A320FD1-B467-E9B3-CAFC-9E75281BC71F}"/>
          </ac:spMkLst>
        </pc:spChg>
        <pc:picChg chg="add mod">
          <ac:chgData name="Grazina Mirinaviciute" userId="badb3164-3f3f-4e72-ad8c-955371e463db" providerId="ADAL" clId="{63FC63FC-4A92-4B8C-9535-CCDA77AA37A8}" dt="2023-03-30T08:01:30.527" v="37" actId="14100"/>
          <ac:picMkLst>
            <pc:docMk/>
            <pc:sldMk cId="1690679985" sldId="259"/>
            <ac:picMk id="5" creationId="{18DE7A85-E03D-39CE-8C3F-CE1899C71083}"/>
          </ac:picMkLst>
        </pc:picChg>
      </pc:sldChg>
      <pc:sldChg chg="addSp delSp modSp new mod">
        <pc:chgData name="Grazina Mirinaviciute" userId="badb3164-3f3f-4e72-ad8c-955371e463db" providerId="ADAL" clId="{63FC63FC-4A92-4B8C-9535-CCDA77AA37A8}" dt="2023-03-30T08:02:44.084" v="69" actId="1076"/>
        <pc:sldMkLst>
          <pc:docMk/>
          <pc:sldMk cId="210674227" sldId="260"/>
        </pc:sldMkLst>
        <pc:spChg chg="mod">
          <ac:chgData name="Grazina Mirinaviciute" userId="badb3164-3f3f-4e72-ad8c-955371e463db" providerId="ADAL" clId="{63FC63FC-4A92-4B8C-9535-CCDA77AA37A8}" dt="2023-03-30T08:02:21.497" v="65" actId="20577"/>
          <ac:spMkLst>
            <pc:docMk/>
            <pc:sldMk cId="210674227" sldId="260"/>
            <ac:spMk id="2" creationId="{7668348D-B263-DBEE-8FAE-35B7E7762AB0}"/>
          </ac:spMkLst>
        </pc:spChg>
        <pc:spChg chg="del">
          <ac:chgData name="Grazina Mirinaviciute" userId="badb3164-3f3f-4e72-ad8c-955371e463db" providerId="ADAL" clId="{63FC63FC-4A92-4B8C-9535-CCDA77AA37A8}" dt="2023-03-30T08:02:34.349" v="66"/>
          <ac:spMkLst>
            <pc:docMk/>
            <pc:sldMk cId="210674227" sldId="260"/>
            <ac:spMk id="3" creationId="{16F4C9FA-0FE3-47BC-DA8B-97289CDAA754}"/>
          </ac:spMkLst>
        </pc:spChg>
        <pc:picChg chg="add mod">
          <ac:chgData name="Grazina Mirinaviciute" userId="badb3164-3f3f-4e72-ad8c-955371e463db" providerId="ADAL" clId="{63FC63FC-4A92-4B8C-9535-CCDA77AA37A8}" dt="2023-03-30T08:02:44.084" v="69" actId="1076"/>
          <ac:picMkLst>
            <pc:docMk/>
            <pc:sldMk cId="210674227" sldId="260"/>
            <ac:picMk id="5" creationId="{A324FA42-8709-8F83-6A05-47C956EFADDA}"/>
          </ac:picMkLst>
        </pc:picChg>
      </pc:sldChg>
      <pc:sldChg chg="addSp delSp modSp new mod">
        <pc:chgData name="Grazina Mirinaviciute" userId="badb3164-3f3f-4e72-ad8c-955371e463db" providerId="ADAL" clId="{63FC63FC-4A92-4B8C-9535-CCDA77AA37A8}" dt="2023-03-30T10:17:56.307" v="79" actId="27636"/>
        <pc:sldMkLst>
          <pc:docMk/>
          <pc:sldMk cId="3353661387" sldId="261"/>
        </pc:sldMkLst>
        <pc:spChg chg="mod">
          <ac:chgData name="Grazina Mirinaviciute" userId="badb3164-3f3f-4e72-ad8c-955371e463db" providerId="ADAL" clId="{63FC63FC-4A92-4B8C-9535-CCDA77AA37A8}" dt="2023-03-30T10:17:56.307" v="79" actId="27636"/>
          <ac:spMkLst>
            <pc:docMk/>
            <pc:sldMk cId="3353661387" sldId="261"/>
            <ac:spMk id="2" creationId="{86EC6154-AF18-DF79-C277-39B430ACF692}"/>
          </ac:spMkLst>
        </pc:spChg>
        <pc:spChg chg="del">
          <ac:chgData name="Grazina Mirinaviciute" userId="badb3164-3f3f-4e72-ad8c-955371e463db" providerId="ADAL" clId="{63FC63FC-4A92-4B8C-9535-CCDA77AA37A8}" dt="2023-03-30T10:14:47.906" v="71"/>
          <ac:spMkLst>
            <pc:docMk/>
            <pc:sldMk cId="3353661387" sldId="261"/>
            <ac:spMk id="3" creationId="{E39BECA5-1F43-B103-6591-10F5B82E41A5}"/>
          </ac:spMkLst>
        </pc:spChg>
        <pc:picChg chg="add mod">
          <ac:chgData name="Grazina Mirinaviciute" userId="badb3164-3f3f-4e72-ad8c-955371e463db" providerId="ADAL" clId="{63FC63FC-4A92-4B8C-9535-CCDA77AA37A8}" dt="2023-03-30T10:14:47.906" v="71"/>
          <ac:picMkLst>
            <pc:docMk/>
            <pc:sldMk cId="3353661387" sldId="261"/>
            <ac:picMk id="5" creationId="{B320A21C-B699-98E2-5D73-AED48E1FC1A8}"/>
          </ac:picMkLst>
        </pc:picChg>
      </pc:sldChg>
    </pc:docChg>
  </pc:docChgLst>
  <pc:docChgLst>
    <pc:chgData name="Tracy Stefanucci Hellstrom" userId="S::tracy.stefanucci-hellstrom@ecdc.europa.eu::318d6ca6-2c88-406f-b764-72b5385accd8" providerId="AD" clId="Web-{9250BCC8-F690-2740-1AE6-EB5DF4687CFB}"/>
    <pc:docChg chg="modSld">
      <pc:chgData name="Tracy Stefanucci Hellstrom" userId="S::tracy.stefanucci-hellstrom@ecdc.europa.eu::318d6ca6-2c88-406f-b764-72b5385accd8" providerId="AD" clId="Web-{9250BCC8-F690-2740-1AE6-EB5DF4687CFB}" dt="2023-09-29T13:27:55.108" v="50" actId="1076"/>
      <pc:docMkLst>
        <pc:docMk/>
      </pc:docMkLst>
      <pc:sldChg chg="modSp">
        <pc:chgData name="Tracy Stefanucci Hellstrom" userId="S::tracy.stefanucci-hellstrom@ecdc.europa.eu::318d6ca6-2c88-406f-b764-72b5385accd8" providerId="AD" clId="Web-{9250BCC8-F690-2740-1AE6-EB5DF4687CFB}" dt="2023-09-29T13:24:59.289" v="19" actId="14100"/>
        <pc:sldMkLst>
          <pc:docMk/>
          <pc:sldMk cId="919335919" sldId="257"/>
        </pc:sldMkLst>
        <pc:spChg chg="mod">
          <ac:chgData name="Tracy Stefanucci Hellstrom" userId="S::tracy.stefanucci-hellstrom@ecdc.europa.eu::318d6ca6-2c88-406f-b764-72b5385accd8" providerId="AD" clId="Web-{9250BCC8-F690-2740-1AE6-EB5DF4687CFB}" dt="2023-09-29T13:24:59.289" v="19" actId="14100"/>
          <ac:spMkLst>
            <pc:docMk/>
            <pc:sldMk cId="919335919" sldId="257"/>
            <ac:spMk id="2" creationId="{B118230C-D480-0893-263C-49E43E75F724}"/>
          </ac:spMkLst>
        </pc:spChg>
        <pc:picChg chg="mod ord">
          <ac:chgData name="Tracy Stefanucci Hellstrom" userId="S::tracy.stefanucci-hellstrom@ecdc.europa.eu::318d6ca6-2c88-406f-b764-72b5385accd8" providerId="AD" clId="Web-{9250BCC8-F690-2740-1AE6-EB5DF4687CFB}" dt="2023-09-29T13:24:49.820" v="17" actId="1076"/>
          <ac:picMkLst>
            <pc:docMk/>
            <pc:sldMk cId="919335919" sldId="257"/>
            <ac:picMk id="5" creationId="{3E22DEDE-39D1-877E-7C6E-E64AC1483CEF}"/>
          </ac:picMkLst>
        </pc:picChg>
      </pc:sldChg>
      <pc:sldChg chg="modSp">
        <pc:chgData name="Tracy Stefanucci Hellstrom" userId="S::tracy.stefanucci-hellstrom@ecdc.europa.eu::318d6ca6-2c88-406f-b764-72b5385accd8" providerId="AD" clId="Web-{9250BCC8-F690-2740-1AE6-EB5DF4687CFB}" dt="2023-09-29T13:26:29.041" v="37" actId="1076"/>
        <pc:sldMkLst>
          <pc:docMk/>
          <pc:sldMk cId="3563415366" sldId="258"/>
        </pc:sldMkLst>
        <pc:spChg chg="mod">
          <ac:chgData name="Tracy Stefanucci Hellstrom" userId="S::tracy.stefanucci-hellstrom@ecdc.europa.eu::318d6ca6-2c88-406f-b764-72b5385accd8" providerId="AD" clId="Web-{9250BCC8-F690-2740-1AE6-EB5DF4687CFB}" dt="2023-09-29T13:26:29.041" v="37" actId="1076"/>
          <ac:spMkLst>
            <pc:docMk/>
            <pc:sldMk cId="3563415366" sldId="258"/>
            <ac:spMk id="2" creationId="{9EE10857-2D24-8AA2-B973-C43B5A86203A}"/>
          </ac:spMkLst>
        </pc:spChg>
        <pc:picChg chg="mod ord">
          <ac:chgData name="Tracy Stefanucci Hellstrom" userId="S::tracy.stefanucci-hellstrom@ecdc.europa.eu::318d6ca6-2c88-406f-b764-72b5385accd8" providerId="AD" clId="Web-{9250BCC8-F690-2740-1AE6-EB5DF4687CFB}" dt="2023-09-29T13:26:23.415" v="36" actId="1076"/>
          <ac:picMkLst>
            <pc:docMk/>
            <pc:sldMk cId="3563415366" sldId="258"/>
            <ac:picMk id="5" creationId="{3C6CC5BD-110B-0BB1-5D27-F93BC7E035F8}"/>
          </ac:picMkLst>
        </pc:picChg>
      </pc:sldChg>
      <pc:sldChg chg="modSp">
        <pc:chgData name="Tracy Stefanucci Hellstrom" userId="S::tracy.stefanucci-hellstrom@ecdc.europa.eu::318d6ca6-2c88-406f-b764-72b5385accd8" providerId="AD" clId="Web-{9250BCC8-F690-2740-1AE6-EB5DF4687CFB}" dt="2023-09-29T13:27:14.107" v="42" actId="1076"/>
        <pc:sldMkLst>
          <pc:docMk/>
          <pc:sldMk cId="1776460217" sldId="259"/>
        </pc:sldMkLst>
        <pc:spChg chg="mod">
          <ac:chgData name="Tracy Stefanucci Hellstrom" userId="S::tracy.stefanucci-hellstrom@ecdc.europa.eu::318d6ca6-2c88-406f-b764-72b5385accd8" providerId="AD" clId="Web-{9250BCC8-F690-2740-1AE6-EB5DF4687CFB}" dt="2023-09-29T13:27:14.107" v="42" actId="1076"/>
          <ac:spMkLst>
            <pc:docMk/>
            <pc:sldMk cId="1776460217" sldId="259"/>
            <ac:spMk id="2" creationId="{7527FC0B-7BB6-576F-C9EB-6FEE7919D96A}"/>
          </ac:spMkLst>
        </pc:spChg>
        <pc:picChg chg="mod">
          <ac:chgData name="Tracy Stefanucci Hellstrom" userId="S::tracy.stefanucci-hellstrom@ecdc.europa.eu::318d6ca6-2c88-406f-b764-72b5385accd8" providerId="AD" clId="Web-{9250BCC8-F690-2740-1AE6-EB5DF4687CFB}" dt="2023-09-29T13:26:45.056" v="38" actId="1076"/>
          <ac:picMkLst>
            <pc:docMk/>
            <pc:sldMk cId="1776460217" sldId="259"/>
            <ac:picMk id="5" creationId="{2BCB5C1B-CE7C-5E5F-72C7-DF3D0B535B51}"/>
          </ac:picMkLst>
        </pc:picChg>
      </pc:sldChg>
      <pc:sldChg chg="modSp">
        <pc:chgData name="Tracy Stefanucci Hellstrom" userId="S::tracy.stefanucci-hellstrom@ecdc.europa.eu::318d6ca6-2c88-406f-b764-72b5385accd8" providerId="AD" clId="Web-{9250BCC8-F690-2740-1AE6-EB5DF4687CFB}" dt="2023-09-29T13:27:51.108" v="49" actId="20577"/>
        <pc:sldMkLst>
          <pc:docMk/>
          <pc:sldMk cId="466456763" sldId="260"/>
        </pc:sldMkLst>
        <pc:spChg chg="mod">
          <ac:chgData name="Tracy Stefanucci Hellstrom" userId="S::tracy.stefanucci-hellstrom@ecdc.europa.eu::318d6ca6-2c88-406f-b764-72b5385accd8" providerId="AD" clId="Web-{9250BCC8-F690-2740-1AE6-EB5DF4687CFB}" dt="2023-09-29T13:27:51.108" v="49" actId="20577"/>
          <ac:spMkLst>
            <pc:docMk/>
            <pc:sldMk cId="466456763" sldId="260"/>
            <ac:spMk id="2" creationId="{2B372039-B0B2-16C1-84E4-0B0CFAB8C565}"/>
          </ac:spMkLst>
        </pc:spChg>
        <pc:picChg chg="mod">
          <ac:chgData name="Tracy Stefanucci Hellstrom" userId="S::tracy.stefanucci-hellstrom@ecdc.europa.eu::318d6ca6-2c88-406f-b764-72b5385accd8" providerId="AD" clId="Web-{9250BCC8-F690-2740-1AE6-EB5DF4687CFB}" dt="2023-09-29T13:27:32.155" v="46" actId="1076"/>
          <ac:picMkLst>
            <pc:docMk/>
            <pc:sldMk cId="466456763" sldId="260"/>
            <ac:picMk id="5" creationId="{6CAFBEB6-A15C-7798-D59D-8E165FAF7A51}"/>
          </ac:picMkLst>
        </pc:picChg>
      </pc:sldChg>
      <pc:sldChg chg="modSp">
        <pc:chgData name="Tracy Stefanucci Hellstrom" userId="S::tracy.stefanucci-hellstrom@ecdc.europa.eu::318d6ca6-2c88-406f-b764-72b5385accd8" providerId="AD" clId="Web-{9250BCC8-F690-2740-1AE6-EB5DF4687CFB}" dt="2023-09-29T13:27:55.108" v="50" actId="1076"/>
        <pc:sldMkLst>
          <pc:docMk/>
          <pc:sldMk cId="1426398350" sldId="261"/>
        </pc:sldMkLst>
        <pc:spChg chg="mod">
          <ac:chgData name="Tracy Stefanucci Hellstrom" userId="S::tracy.stefanucci-hellstrom@ecdc.europa.eu::318d6ca6-2c88-406f-b764-72b5385accd8" providerId="AD" clId="Web-{9250BCC8-F690-2740-1AE6-EB5DF4687CFB}" dt="2023-09-29T13:27:55.108" v="50" actId="1076"/>
          <ac:spMkLst>
            <pc:docMk/>
            <pc:sldMk cId="1426398350" sldId="261"/>
            <ac:spMk id="2" creationId="{D5BBB00C-B30D-6CC4-2C59-0B6A2F2A0F50}"/>
          </ac:spMkLst>
        </pc:spChg>
      </pc:sldChg>
    </pc:docChg>
  </pc:docChgLst>
  <pc:docChgLst>
    <pc:chgData name="Jon Bilbatua" userId="S::jon.bilbatua@ecdc.europa.eu::799cd09a-c23e-42a4-a7ce-fb4603bc8cb0" providerId="AD" clId="Web-{6DF074AD-B4F5-77AA-F443-24317DC5BE2D}"/>
    <pc:docChg chg="delSld modSld">
      <pc:chgData name="Jon Bilbatua" userId="S::jon.bilbatua@ecdc.europa.eu::799cd09a-c23e-42a4-a7ce-fb4603bc8cb0" providerId="AD" clId="Web-{6DF074AD-B4F5-77AA-F443-24317DC5BE2D}" dt="2022-11-18T10:56:34.963" v="11"/>
      <pc:docMkLst>
        <pc:docMk/>
      </pc:docMkLst>
      <pc:sldChg chg="modSp">
        <pc:chgData name="Jon Bilbatua" userId="S::jon.bilbatua@ecdc.europa.eu::799cd09a-c23e-42a4-a7ce-fb4603bc8cb0" providerId="AD" clId="Web-{6DF074AD-B4F5-77AA-F443-24317DC5BE2D}" dt="2022-11-18T10:55:59.276" v="0" actId="20577"/>
        <pc:sldMkLst>
          <pc:docMk/>
          <pc:sldMk cId="4007109742" sldId="256"/>
        </pc:sldMkLst>
        <pc:spChg chg="mod">
          <ac:chgData name="Jon Bilbatua" userId="S::jon.bilbatua@ecdc.europa.eu::799cd09a-c23e-42a4-a7ce-fb4603bc8cb0" providerId="AD" clId="Web-{6DF074AD-B4F5-77AA-F443-24317DC5BE2D}" dt="2022-11-18T10:55:59.276" v="0" actId="20577"/>
          <ac:spMkLst>
            <pc:docMk/>
            <pc:sldMk cId="4007109742" sldId="256"/>
            <ac:spMk id="6" creationId="{00000000-0000-0000-0000-000000000000}"/>
          </ac:spMkLst>
        </pc:spChg>
      </pc:sldChg>
      <pc:sldChg chg="addSp delSp modSp">
        <pc:chgData name="Jon Bilbatua" userId="S::jon.bilbatua@ecdc.europa.eu::799cd09a-c23e-42a4-a7ce-fb4603bc8cb0" providerId="AD" clId="Web-{6DF074AD-B4F5-77AA-F443-24317DC5BE2D}" dt="2022-11-18T10:56:30.182" v="9"/>
        <pc:sldMkLst>
          <pc:docMk/>
          <pc:sldMk cId="2797685881" sldId="265"/>
        </pc:sldMkLst>
        <pc:spChg chg="add mod">
          <ac:chgData name="Jon Bilbatua" userId="S::jon.bilbatua@ecdc.europa.eu::799cd09a-c23e-42a4-a7ce-fb4603bc8cb0" providerId="AD" clId="Web-{6DF074AD-B4F5-77AA-F443-24317DC5BE2D}" dt="2022-11-18T10:56:29.572" v="8"/>
          <ac:spMkLst>
            <pc:docMk/>
            <pc:sldMk cId="2797685881" sldId="265"/>
            <ac:spMk id="3" creationId="{E411BD5A-72E0-5DED-3BA7-E2B908F7657C}"/>
          </ac:spMkLst>
        </pc:spChg>
        <pc:spChg chg="del">
          <ac:chgData name="Jon Bilbatua" userId="S::jon.bilbatua@ecdc.europa.eu::799cd09a-c23e-42a4-a7ce-fb4603bc8cb0" providerId="AD" clId="Web-{6DF074AD-B4F5-77AA-F443-24317DC5BE2D}" dt="2022-11-18T10:56:29.572" v="8"/>
          <ac:spMkLst>
            <pc:docMk/>
            <pc:sldMk cId="2797685881" sldId="265"/>
            <ac:spMk id="6" creationId="{764DA95D-326D-4DB5-86C1-7208EF350691}"/>
          </ac:spMkLst>
        </pc:spChg>
        <pc:spChg chg="add mod">
          <ac:chgData name="Jon Bilbatua" userId="S::jon.bilbatua@ecdc.europa.eu::799cd09a-c23e-42a4-a7ce-fb4603bc8cb0" providerId="AD" clId="Web-{6DF074AD-B4F5-77AA-F443-24317DC5BE2D}" dt="2022-11-18T10:56:30.182" v="9"/>
          <ac:spMkLst>
            <pc:docMk/>
            <pc:sldMk cId="2797685881" sldId="265"/>
            <ac:spMk id="7" creationId="{B6A1A013-2DA9-4D00-6028-A78363C1BEAD}"/>
          </ac:spMkLst>
        </pc:spChg>
        <pc:picChg chg="del">
          <ac:chgData name="Jon Bilbatua" userId="S::jon.bilbatua@ecdc.europa.eu::799cd09a-c23e-42a4-a7ce-fb4603bc8cb0" providerId="AD" clId="Web-{6DF074AD-B4F5-77AA-F443-24317DC5BE2D}" dt="2022-11-18T10:56:30.182" v="9"/>
          <ac:picMkLst>
            <pc:docMk/>
            <pc:sldMk cId="2797685881" sldId="265"/>
            <ac:picMk id="9" creationId="{B42410B5-BE6E-5473-C1AD-98D48DD960D6}"/>
          </ac:picMkLst>
        </pc:picChg>
      </pc:sldChg>
      <pc:sldChg chg="del">
        <pc:chgData name="Jon Bilbatua" userId="S::jon.bilbatua@ecdc.europa.eu::799cd09a-c23e-42a4-a7ce-fb4603bc8cb0" providerId="AD" clId="Web-{6DF074AD-B4F5-77AA-F443-24317DC5BE2D}" dt="2022-11-18T10:56:09.932" v="3"/>
        <pc:sldMkLst>
          <pc:docMk/>
          <pc:sldMk cId="979952853" sldId="266"/>
        </pc:sldMkLst>
      </pc:sldChg>
      <pc:sldChg chg="addSp delSp modSp">
        <pc:chgData name="Jon Bilbatua" userId="S::jon.bilbatua@ecdc.europa.eu::799cd09a-c23e-42a4-a7ce-fb4603bc8cb0" providerId="AD" clId="Web-{6DF074AD-B4F5-77AA-F443-24317DC5BE2D}" dt="2022-11-18T10:56:34.963" v="11"/>
        <pc:sldMkLst>
          <pc:docMk/>
          <pc:sldMk cId="94000536" sldId="356"/>
        </pc:sldMkLst>
        <pc:spChg chg="del">
          <ac:chgData name="Jon Bilbatua" userId="S::jon.bilbatua@ecdc.europa.eu::799cd09a-c23e-42a4-a7ce-fb4603bc8cb0" providerId="AD" clId="Web-{6DF074AD-B4F5-77AA-F443-24317DC5BE2D}" dt="2022-11-18T10:56:34.447" v="10"/>
          <ac:spMkLst>
            <pc:docMk/>
            <pc:sldMk cId="94000536" sldId="356"/>
            <ac:spMk id="2" creationId="{44406397-B36D-A7DE-C708-5F5999471D75}"/>
          </ac:spMkLst>
        </pc:spChg>
        <pc:spChg chg="add mod">
          <ac:chgData name="Jon Bilbatua" userId="S::jon.bilbatua@ecdc.europa.eu::799cd09a-c23e-42a4-a7ce-fb4603bc8cb0" providerId="AD" clId="Web-{6DF074AD-B4F5-77AA-F443-24317DC5BE2D}" dt="2022-11-18T10:56:34.447" v="10"/>
          <ac:spMkLst>
            <pc:docMk/>
            <pc:sldMk cId="94000536" sldId="356"/>
            <ac:spMk id="5" creationId="{766CC461-6D26-308A-5B8B-2E90C410FEE8}"/>
          </ac:spMkLst>
        </pc:spChg>
        <pc:spChg chg="add mod">
          <ac:chgData name="Jon Bilbatua" userId="S::jon.bilbatua@ecdc.europa.eu::799cd09a-c23e-42a4-a7ce-fb4603bc8cb0" providerId="AD" clId="Web-{6DF074AD-B4F5-77AA-F443-24317DC5BE2D}" dt="2022-11-18T10:56:34.963" v="11"/>
          <ac:spMkLst>
            <pc:docMk/>
            <pc:sldMk cId="94000536" sldId="356"/>
            <ac:spMk id="8" creationId="{D1DB1F9C-451D-A132-1BAD-DAF593F1DCE2}"/>
          </ac:spMkLst>
        </pc:spChg>
        <pc:picChg chg="del">
          <ac:chgData name="Jon Bilbatua" userId="S::jon.bilbatua@ecdc.europa.eu::799cd09a-c23e-42a4-a7ce-fb4603bc8cb0" providerId="AD" clId="Web-{6DF074AD-B4F5-77AA-F443-24317DC5BE2D}" dt="2022-11-18T10:56:34.963" v="11"/>
          <ac:picMkLst>
            <pc:docMk/>
            <pc:sldMk cId="94000536" sldId="356"/>
            <ac:picMk id="6" creationId="{CE64ED37-2E0F-DBA1-0B78-2C8B27CA0ADB}"/>
          </ac:picMkLst>
        </pc:picChg>
      </pc:sldChg>
      <pc:sldChg chg="del">
        <pc:chgData name="Jon Bilbatua" userId="S::jon.bilbatua@ecdc.europa.eu::799cd09a-c23e-42a4-a7ce-fb4603bc8cb0" providerId="AD" clId="Web-{6DF074AD-B4F5-77AA-F443-24317DC5BE2D}" dt="2022-11-18T10:56:08.026" v="2"/>
        <pc:sldMkLst>
          <pc:docMk/>
          <pc:sldMk cId="234128469" sldId="359"/>
        </pc:sldMkLst>
      </pc:sldChg>
      <pc:sldChg chg="del">
        <pc:chgData name="Jon Bilbatua" userId="S::jon.bilbatua@ecdc.europa.eu::799cd09a-c23e-42a4-a7ce-fb4603bc8cb0" providerId="AD" clId="Web-{6DF074AD-B4F5-77AA-F443-24317DC5BE2D}" dt="2022-11-18T10:56:05.760" v="1"/>
        <pc:sldMkLst>
          <pc:docMk/>
          <pc:sldMk cId="1726226494" sldId="360"/>
        </pc:sldMkLst>
      </pc:sldChg>
      <pc:sldChg chg="del">
        <pc:chgData name="Jon Bilbatua" userId="S::jon.bilbatua@ecdc.europa.eu::799cd09a-c23e-42a4-a7ce-fb4603bc8cb0" providerId="AD" clId="Web-{6DF074AD-B4F5-77AA-F443-24317DC5BE2D}" dt="2022-11-18T10:56:21.213" v="6"/>
        <pc:sldMkLst>
          <pc:docMk/>
          <pc:sldMk cId="3709400692" sldId="361"/>
        </pc:sldMkLst>
      </pc:sldChg>
      <pc:sldChg chg="del">
        <pc:chgData name="Jon Bilbatua" userId="S::jon.bilbatua@ecdc.europa.eu::799cd09a-c23e-42a4-a7ce-fb4603bc8cb0" providerId="AD" clId="Web-{6DF074AD-B4F5-77AA-F443-24317DC5BE2D}" dt="2022-11-18T10:56:12.057" v="4"/>
        <pc:sldMkLst>
          <pc:docMk/>
          <pc:sldMk cId="2683511827" sldId="362"/>
        </pc:sldMkLst>
      </pc:sldChg>
      <pc:sldChg chg="del">
        <pc:chgData name="Jon Bilbatua" userId="S::jon.bilbatua@ecdc.europa.eu::799cd09a-c23e-42a4-a7ce-fb4603bc8cb0" providerId="AD" clId="Web-{6DF074AD-B4F5-77AA-F443-24317DC5BE2D}" dt="2022-11-18T10:56:13.104" v="5"/>
        <pc:sldMkLst>
          <pc:docMk/>
          <pc:sldMk cId="3615542793" sldId="363"/>
        </pc:sldMkLst>
      </pc:sldChg>
      <pc:sldChg chg="del">
        <pc:chgData name="Jon Bilbatua" userId="S::jon.bilbatua@ecdc.europa.eu::799cd09a-c23e-42a4-a7ce-fb4603bc8cb0" providerId="AD" clId="Web-{6DF074AD-B4F5-77AA-F443-24317DC5BE2D}" dt="2022-11-18T10:56:22.197" v="7"/>
        <pc:sldMkLst>
          <pc:docMk/>
          <pc:sldMk cId="3994948506" sldId="364"/>
        </pc:sldMkLst>
      </pc:sldChg>
    </pc:docChg>
  </pc:docChgLst>
  <pc:docChgLst>
    <pc:chgData name="Grazina Mirinaviciute" userId="badb3164-3f3f-4e72-ad8c-955371e463db" providerId="ADAL" clId="{B55BAA90-4B5E-4F2C-9AC4-4A2F74A46CA5}"/>
    <pc:docChg chg="custSel addSld modSld">
      <pc:chgData name="Grazina Mirinaviciute" userId="badb3164-3f3f-4e72-ad8c-955371e463db" providerId="ADAL" clId="{B55BAA90-4B5E-4F2C-9AC4-4A2F74A46CA5}" dt="2022-12-20T10:01:24.645" v="30" actId="20577"/>
      <pc:docMkLst>
        <pc:docMk/>
      </pc:docMkLst>
      <pc:sldChg chg="addSp delSp modSp new mod">
        <pc:chgData name="Grazina Mirinaviciute" userId="badb3164-3f3f-4e72-ad8c-955371e463db" providerId="ADAL" clId="{B55BAA90-4B5E-4F2C-9AC4-4A2F74A46CA5}" dt="2022-12-20T10:01:24.645" v="30" actId="20577"/>
        <pc:sldMkLst>
          <pc:docMk/>
          <pc:sldMk cId="2198813864" sldId="275"/>
        </pc:sldMkLst>
        <pc:spChg chg="mod">
          <ac:chgData name="Grazina Mirinaviciute" userId="badb3164-3f3f-4e72-ad8c-955371e463db" providerId="ADAL" clId="{B55BAA90-4B5E-4F2C-9AC4-4A2F74A46CA5}" dt="2022-12-20T10:01:24.645" v="30" actId="20577"/>
          <ac:spMkLst>
            <pc:docMk/>
            <pc:sldMk cId="2198813864" sldId="275"/>
            <ac:spMk id="2" creationId="{D5F820E7-8B7F-CDCE-CB0E-DA8CCF667FD7}"/>
          </ac:spMkLst>
        </pc:spChg>
        <pc:spChg chg="del">
          <ac:chgData name="Grazina Mirinaviciute" userId="badb3164-3f3f-4e72-ad8c-955371e463db" providerId="ADAL" clId="{B55BAA90-4B5E-4F2C-9AC4-4A2F74A46CA5}" dt="2022-12-20T10:00:43.682" v="1"/>
          <ac:spMkLst>
            <pc:docMk/>
            <pc:sldMk cId="2198813864" sldId="275"/>
            <ac:spMk id="3" creationId="{895CDD7D-70A4-1082-F329-C50BA43C783B}"/>
          </ac:spMkLst>
        </pc:spChg>
        <pc:picChg chg="add mod">
          <ac:chgData name="Grazina Mirinaviciute" userId="badb3164-3f3f-4e72-ad8c-955371e463db" providerId="ADAL" clId="{B55BAA90-4B5E-4F2C-9AC4-4A2F74A46CA5}" dt="2022-12-20T10:00:57.359" v="9" actId="14100"/>
          <ac:picMkLst>
            <pc:docMk/>
            <pc:sldMk cId="2198813864" sldId="275"/>
            <ac:picMk id="5" creationId="{808B7C26-100D-C750-40A0-BBE6DC312FB7}"/>
          </ac:picMkLst>
        </pc:picChg>
      </pc:sldChg>
    </pc:docChg>
  </pc:docChgLst>
  <pc:docChgLst>
    <pc:chgData clId="Web-{27D08EA0-CE28-F0B5-A496-77F3A6A3C453}"/>
    <pc:docChg chg="modSld">
      <pc:chgData name="" userId="" providerId="" clId="Web-{27D08EA0-CE28-F0B5-A496-77F3A6A3C453}" dt="2023-03-24T10:36:04.139" v="0" actId="20577"/>
      <pc:docMkLst>
        <pc:docMk/>
      </pc:docMkLst>
      <pc:sldChg chg="modSp">
        <pc:chgData name="" userId="" providerId="" clId="Web-{27D08EA0-CE28-F0B5-A496-77F3A6A3C453}" dt="2023-03-24T10:36:04.139" v="0" actId="20577"/>
        <pc:sldMkLst>
          <pc:docMk/>
          <pc:sldMk cId="4007109742" sldId="256"/>
        </pc:sldMkLst>
        <pc:spChg chg="mod">
          <ac:chgData name="" userId="" providerId="" clId="Web-{27D08EA0-CE28-F0B5-A496-77F3A6A3C453}" dt="2023-03-24T10:36:04.139" v="0" actId="20577"/>
          <ac:spMkLst>
            <pc:docMk/>
            <pc:sldMk cId="4007109742" sldId="256"/>
            <ac:spMk id="6" creationId="{00000000-0000-0000-0000-000000000000}"/>
          </ac:spMkLst>
        </pc:spChg>
      </pc:sldChg>
    </pc:docChg>
  </pc:docChgLst>
  <pc:docChgLst>
    <pc:chgData name="Leigh Bennett" userId="S::leigh.bennett@ecdc.europa.eu::70db9940-d3c5-4361-a6a4-89ed9d0f4441" providerId="AD" clId="Web-{9980ACD1-E61B-FFE2-FDF6-A439E0AC0829}"/>
    <pc:docChg chg="modSld">
      <pc:chgData name="Leigh Bennett" userId="S::leigh.bennett@ecdc.europa.eu::70db9940-d3c5-4361-a6a4-89ed9d0f4441" providerId="AD" clId="Web-{9980ACD1-E61B-FFE2-FDF6-A439E0AC0829}" dt="2023-05-05T14:02:02.938" v="1" actId="20577"/>
      <pc:docMkLst>
        <pc:docMk/>
      </pc:docMkLst>
      <pc:sldChg chg="modSp">
        <pc:chgData name="Leigh Bennett" userId="S::leigh.bennett@ecdc.europa.eu::70db9940-d3c5-4361-a6a4-89ed9d0f4441" providerId="AD" clId="Web-{9980ACD1-E61B-FFE2-FDF6-A439E0AC0829}" dt="2023-05-05T14:02:02.938" v="1" actId="20577"/>
        <pc:sldMkLst>
          <pc:docMk/>
          <pc:sldMk cId="4007109742" sldId="256"/>
        </pc:sldMkLst>
        <pc:spChg chg="mod">
          <ac:chgData name="Leigh Bennett" userId="S::leigh.bennett@ecdc.europa.eu::70db9940-d3c5-4361-a6a4-89ed9d0f4441" providerId="AD" clId="Web-{9980ACD1-E61B-FFE2-FDF6-A439E0AC0829}" dt="2023-05-05T14:02:02.938" v="1" actId="20577"/>
          <ac:spMkLst>
            <pc:docMk/>
            <pc:sldMk cId="4007109742" sldId="256"/>
            <ac:spMk id="6" creationId="{00000000-0000-0000-0000-000000000000}"/>
          </ac:spMkLst>
        </pc:spChg>
      </pc:sldChg>
    </pc:docChg>
  </pc:docChgLst>
  <pc:docChgLst>
    <pc:chgData name="Katerina Crawford" userId="S::katerina.crawford@ecdc.europa.eu::80663c0f-fe5c-482e-a7e0-019a3b7b2e6d" providerId="AD" clId="Web-{DD3B6B89-964D-E537-687A-5BB00A66624E}"/>
    <pc:docChg chg="modSld">
      <pc:chgData name="Katerina Crawford" userId="S::katerina.crawford@ecdc.europa.eu::80663c0f-fe5c-482e-a7e0-019a3b7b2e6d" providerId="AD" clId="Web-{DD3B6B89-964D-E537-687A-5BB00A66624E}" dt="2023-07-19T14:51:02.799" v="1" actId="20577"/>
      <pc:docMkLst>
        <pc:docMk/>
      </pc:docMkLst>
      <pc:sldChg chg="delSp modSp">
        <pc:chgData name="Katerina Crawford" userId="S::katerina.crawford@ecdc.europa.eu::80663c0f-fe5c-482e-a7e0-019a3b7b2e6d" providerId="AD" clId="Web-{DD3B6B89-964D-E537-687A-5BB00A66624E}" dt="2023-07-19T14:51:02.799" v="1" actId="20577"/>
        <pc:sldMkLst>
          <pc:docMk/>
          <pc:sldMk cId="414236142" sldId="281"/>
        </pc:sldMkLst>
        <pc:spChg chg="mod">
          <ac:chgData name="Katerina Crawford" userId="S::katerina.crawford@ecdc.europa.eu::80663c0f-fe5c-482e-a7e0-019a3b7b2e6d" providerId="AD" clId="Web-{DD3B6B89-964D-E537-687A-5BB00A66624E}" dt="2023-07-19T14:51:02.799" v="1" actId="20577"/>
          <ac:spMkLst>
            <pc:docMk/>
            <pc:sldMk cId="414236142" sldId="281"/>
            <ac:spMk id="2" creationId="{918CBF6C-5CC6-6D51-6D93-316E1668862B}"/>
          </ac:spMkLst>
        </pc:spChg>
        <pc:picChg chg="del">
          <ac:chgData name="Katerina Crawford" userId="S::katerina.crawford@ecdc.europa.eu::80663c0f-fe5c-482e-a7e0-019a3b7b2e6d" providerId="AD" clId="Web-{DD3B6B89-964D-E537-687A-5BB00A66624E}" dt="2023-07-19T14:51:00.159" v="0"/>
          <ac:picMkLst>
            <pc:docMk/>
            <pc:sldMk cId="414236142" sldId="281"/>
            <ac:picMk id="6" creationId="{A97F3A82-BF83-E10F-DF9F-B1C50866D285}"/>
          </ac:picMkLst>
        </pc:picChg>
      </pc:sldChg>
    </pc:docChg>
  </pc:docChgLst>
  <pc:docChgLst>
    <pc:chgData name="Giuditta Scardina" userId="S::giuditta.scardina@ecdc.europa.eu::9bd3061a-5bac-4992-bf04-f16eaf970848" providerId="AD" clId="Web-{2B2B6BA0-A612-C36F-1F44-3C1883183755}"/>
    <pc:docChg chg="addSld modSld">
      <pc:chgData name="Giuditta Scardina" userId="S::giuditta.scardina@ecdc.europa.eu::9bd3061a-5bac-4992-bf04-f16eaf970848" providerId="AD" clId="Web-{2B2B6BA0-A612-C36F-1F44-3C1883183755}" dt="2023-01-10T11:03:16.445" v="98" actId="1076"/>
      <pc:docMkLst>
        <pc:docMk/>
      </pc:docMkLst>
      <pc:sldChg chg="modSp">
        <pc:chgData name="Giuditta Scardina" userId="S::giuditta.scardina@ecdc.europa.eu::9bd3061a-5bac-4992-bf04-f16eaf970848" providerId="AD" clId="Web-{2B2B6BA0-A612-C36F-1F44-3C1883183755}" dt="2023-01-10T10:53:46.065" v="0" actId="20577"/>
        <pc:sldMkLst>
          <pc:docMk/>
          <pc:sldMk cId="4007109742" sldId="256"/>
        </pc:sldMkLst>
        <pc:spChg chg="mod">
          <ac:chgData name="Giuditta Scardina" userId="S::giuditta.scardina@ecdc.europa.eu::9bd3061a-5bac-4992-bf04-f16eaf970848" providerId="AD" clId="Web-{2B2B6BA0-A612-C36F-1F44-3C1883183755}" dt="2023-01-10T10:53:46.065" v="0" actId="20577"/>
          <ac:spMkLst>
            <pc:docMk/>
            <pc:sldMk cId="4007109742" sldId="256"/>
            <ac:spMk id="6" creationId="{00000000-0000-0000-0000-000000000000}"/>
          </ac:spMkLst>
        </pc:spChg>
      </pc:sldChg>
      <pc:sldChg chg="addSp delSp modSp">
        <pc:chgData name="Giuditta Scardina" userId="S::giuditta.scardina@ecdc.europa.eu::9bd3061a-5bac-4992-bf04-f16eaf970848" providerId="AD" clId="Web-{2B2B6BA0-A612-C36F-1F44-3C1883183755}" dt="2023-01-10T10:57:30.817" v="55" actId="1076"/>
        <pc:sldMkLst>
          <pc:docMk/>
          <pc:sldMk cId="1539303120" sldId="272"/>
        </pc:sldMkLst>
        <pc:spChg chg="del">
          <ac:chgData name="Giuditta Scardina" userId="S::giuditta.scardina@ecdc.europa.eu::9bd3061a-5bac-4992-bf04-f16eaf970848" providerId="AD" clId="Web-{2B2B6BA0-A612-C36F-1F44-3C1883183755}" dt="2023-01-10T10:53:53.862" v="2"/>
          <ac:spMkLst>
            <pc:docMk/>
            <pc:sldMk cId="1539303120" sldId="272"/>
            <ac:spMk id="2" creationId="{B9C2422A-5633-B4FC-770C-80A3B86114DA}"/>
          </ac:spMkLst>
        </pc:spChg>
        <pc:spChg chg="add del mod">
          <ac:chgData name="Giuditta Scardina" userId="S::giuditta.scardina@ecdc.europa.eu::9bd3061a-5bac-4992-bf04-f16eaf970848" providerId="AD" clId="Web-{2B2B6BA0-A612-C36F-1F44-3C1883183755}" dt="2023-01-10T10:57:10.536" v="49"/>
          <ac:spMkLst>
            <pc:docMk/>
            <pc:sldMk cId="1539303120" sldId="272"/>
            <ac:spMk id="5" creationId="{79E5A592-D759-83B1-F61A-0D915613071C}"/>
          </ac:spMkLst>
        </pc:spChg>
        <pc:spChg chg="add mod">
          <ac:chgData name="Giuditta Scardina" userId="S::giuditta.scardina@ecdc.europa.eu::9bd3061a-5bac-4992-bf04-f16eaf970848" providerId="AD" clId="Web-{2B2B6BA0-A612-C36F-1F44-3C1883183755}" dt="2023-01-10T10:55:12.832" v="11" actId="20577"/>
          <ac:spMkLst>
            <pc:docMk/>
            <pc:sldMk cId="1539303120" sldId="272"/>
            <ac:spMk id="7" creationId="{82EE53C5-EB9F-9029-5645-4B0575C57E2A}"/>
          </ac:spMkLst>
        </pc:spChg>
        <pc:graphicFrameChg chg="add mod">
          <ac:chgData name="Giuditta Scardina" userId="S::giuditta.scardina@ecdc.europa.eu::9bd3061a-5bac-4992-bf04-f16eaf970848" providerId="AD" clId="Web-{2B2B6BA0-A612-C36F-1F44-3C1883183755}" dt="2023-01-10T10:57:30.817" v="55" actId="1076"/>
          <ac:graphicFrameMkLst>
            <pc:docMk/>
            <pc:sldMk cId="1539303120" sldId="272"/>
            <ac:graphicFrameMk id="9" creationId="{00000000-0008-0000-0600-000002000000}"/>
          </ac:graphicFrameMkLst>
        </pc:graphicFrameChg>
        <pc:picChg chg="del">
          <ac:chgData name="Giuditta Scardina" userId="S::giuditta.scardina@ecdc.europa.eu::9bd3061a-5bac-4992-bf04-f16eaf970848" providerId="AD" clId="Web-{2B2B6BA0-A612-C36F-1F44-3C1883183755}" dt="2023-01-10T10:53:53.831" v="1"/>
          <ac:picMkLst>
            <pc:docMk/>
            <pc:sldMk cId="1539303120" sldId="272"/>
            <ac:picMk id="8" creationId="{CD73B82F-E17B-1D07-6B54-E78046D7EEAF}"/>
          </ac:picMkLst>
        </pc:picChg>
      </pc:sldChg>
      <pc:sldChg chg="addSp delSp modSp">
        <pc:chgData name="Giuditta Scardina" userId="S::giuditta.scardina@ecdc.europa.eu::9bd3061a-5bac-4992-bf04-f16eaf970848" providerId="AD" clId="Web-{2B2B6BA0-A612-C36F-1F44-3C1883183755}" dt="2023-01-10T11:01:30.319" v="81" actId="1076"/>
        <pc:sldMkLst>
          <pc:docMk/>
          <pc:sldMk cId="1481001501" sldId="273"/>
        </pc:sldMkLst>
        <pc:spChg chg="del">
          <ac:chgData name="Giuditta Scardina" userId="S::giuditta.scardina@ecdc.europa.eu::9bd3061a-5bac-4992-bf04-f16eaf970848" providerId="AD" clId="Web-{2B2B6BA0-A612-C36F-1F44-3C1883183755}" dt="2023-01-10T10:53:57.956" v="4"/>
          <ac:spMkLst>
            <pc:docMk/>
            <pc:sldMk cId="1481001501" sldId="273"/>
            <ac:spMk id="2" creationId="{B9C2422A-5633-B4FC-770C-80A3B86114DA}"/>
          </ac:spMkLst>
        </pc:spChg>
        <pc:spChg chg="add del mod">
          <ac:chgData name="Giuditta Scardina" userId="S::giuditta.scardina@ecdc.europa.eu::9bd3061a-5bac-4992-bf04-f16eaf970848" providerId="AD" clId="Web-{2B2B6BA0-A612-C36F-1F44-3C1883183755}" dt="2023-01-10T10:57:57.630" v="56"/>
          <ac:spMkLst>
            <pc:docMk/>
            <pc:sldMk cId="1481001501" sldId="273"/>
            <ac:spMk id="6" creationId="{E64A6952-B522-44C8-535E-BEE909EE7B67}"/>
          </ac:spMkLst>
        </pc:spChg>
        <pc:spChg chg="add mod">
          <ac:chgData name="Giuditta Scardina" userId="S::giuditta.scardina@ecdc.europa.eu::9bd3061a-5bac-4992-bf04-f16eaf970848" providerId="AD" clId="Web-{2B2B6BA0-A612-C36F-1F44-3C1883183755}" dt="2023-01-10T11:01:26.491" v="80" actId="20577"/>
          <ac:spMkLst>
            <pc:docMk/>
            <pc:sldMk cId="1481001501" sldId="273"/>
            <ac:spMk id="8" creationId="{8F6F1518-F3BE-EDBE-B627-044A552219D9}"/>
          </ac:spMkLst>
        </pc:spChg>
        <pc:picChg chg="del">
          <ac:chgData name="Giuditta Scardina" userId="S::giuditta.scardina@ecdc.europa.eu::9bd3061a-5bac-4992-bf04-f16eaf970848" providerId="AD" clId="Web-{2B2B6BA0-A612-C36F-1F44-3C1883183755}" dt="2023-01-10T10:53:57.925" v="3"/>
          <ac:picMkLst>
            <pc:docMk/>
            <pc:sldMk cId="1481001501" sldId="273"/>
            <ac:picMk id="3" creationId="{1C9103CE-9D96-3F9F-1F66-2F91229044AC}"/>
          </ac:picMkLst>
        </pc:picChg>
        <pc:picChg chg="add mod ord">
          <ac:chgData name="Giuditta Scardina" userId="S::giuditta.scardina@ecdc.europa.eu::9bd3061a-5bac-4992-bf04-f16eaf970848" providerId="AD" clId="Web-{2B2B6BA0-A612-C36F-1F44-3C1883183755}" dt="2023-01-10T11:01:30.319" v="81" actId="1076"/>
          <ac:picMkLst>
            <pc:docMk/>
            <pc:sldMk cId="1481001501" sldId="273"/>
            <ac:picMk id="9" creationId="{3D205745-5885-0BA7-E085-C38D10A9A179}"/>
          </ac:picMkLst>
        </pc:picChg>
      </pc:sldChg>
      <pc:sldChg chg="addSp delSp modSp new">
        <pc:chgData name="Giuditta Scardina" userId="S::giuditta.scardina@ecdc.europa.eu::9bd3061a-5bac-4992-bf04-f16eaf970848" providerId="AD" clId="Web-{2B2B6BA0-A612-C36F-1F44-3C1883183755}" dt="2023-01-10T11:02:16.539" v="87" actId="1076"/>
        <pc:sldMkLst>
          <pc:docMk/>
          <pc:sldMk cId="2957862658" sldId="274"/>
        </pc:sldMkLst>
        <pc:spChg chg="mod">
          <ac:chgData name="Giuditta Scardina" userId="S::giuditta.scardina@ecdc.europa.eu::9bd3061a-5bac-4992-bf04-f16eaf970848" providerId="AD" clId="Web-{2B2B6BA0-A612-C36F-1F44-3C1883183755}" dt="2023-01-10T11:02:14.242" v="86" actId="14100"/>
          <ac:spMkLst>
            <pc:docMk/>
            <pc:sldMk cId="2957862658" sldId="274"/>
            <ac:spMk id="2" creationId="{3DDF7B0D-E16D-8787-E136-CDEE2ECF8322}"/>
          </ac:spMkLst>
        </pc:spChg>
        <pc:spChg chg="del">
          <ac:chgData name="Giuditta Scardina" userId="S::giuditta.scardina@ecdc.europa.eu::9bd3061a-5bac-4992-bf04-f16eaf970848" providerId="AD" clId="Web-{2B2B6BA0-A612-C36F-1F44-3C1883183755}" dt="2023-01-10T10:58:47.037" v="67"/>
          <ac:spMkLst>
            <pc:docMk/>
            <pc:sldMk cId="2957862658" sldId="274"/>
            <ac:spMk id="3" creationId="{76A7E104-C9F3-1BB9-C885-91D6781E933B}"/>
          </ac:spMkLst>
        </pc:spChg>
        <pc:picChg chg="add mod ord">
          <ac:chgData name="Giuditta Scardina" userId="S::giuditta.scardina@ecdc.europa.eu::9bd3061a-5bac-4992-bf04-f16eaf970848" providerId="AD" clId="Web-{2B2B6BA0-A612-C36F-1F44-3C1883183755}" dt="2023-01-10T11:02:16.539" v="87" actId="1076"/>
          <ac:picMkLst>
            <pc:docMk/>
            <pc:sldMk cId="2957862658" sldId="274"/>
            <ac:picMk id="5" creationId="{2E145CE5-4155-CD14-347D-D182DCCA93AF}"/>
          </ac:picMkLst>
        </pc:picChg>
      </pc:sldChg>
      <pc:sldChg chg="addSp delSp modSp new">
        <pc:chgData name="Giuditta Scardina" userId="S::giuditta.scardina@ecdc.europa.eu::9bd3061a-5bac-4992-bf04-f16eaf970848" providerId="AD" clId="Web-{2B2B6BA0-A612-C36F-1F44-3C1883183755}" dt="2023-01-10T11:03:16.445" v="98" actId="1076"/>
        <pc:sldMkLst>
          <pc:docMk/>
          <pc:sldMk cId="4230241111" sldId="275"/>
        </pc:sldMkLst>
        <pc:spChg chg="mod">
          <ac:chgData name="Giuditta Scardina" userId="S::giuditta.scardina@ecdc.europa.eu::9bd3061a-5bac-4992-bf04-f16eaf970848" providerId="AD" clId="Web-{2B2B6BA0-A612-C36F-1F44-3C1883183755}" dt="2023-01-10T10:56:27.864" v="46" actId="20577"/>
          <ac:spMkLst>
            <pc:docMk/>
            <pc:sldMk cId="4230241111" sldId="275"/>
            <ac:spMk id="2" creationId="{FA784353-FDEB-3EDA-8651-32E261F5F2C7}"/>
          </ac:spMkLst>
        </pc:spChg>
        <pc:spChg chg="del">
          <ac:chgData name="Giuditta Scardina" userId="S::giuditta.scardina@ecdc.europa.eu::9bd3061a-5bac-4992-bf04-f16eaf970848" providerId="AD" clId="Web-{2B2B6BA0-A612-C36F-1F44-3C1883183755}" dt="2023-01-10T11:02:48.414" v="88"/>
          <ac:spMkLst>
            <pc:docMk/>
            <pc:sldMk cId="4230241111" sldId="275"/>
            <ac:spMk id="3" creationId="{FBA1E596-01E1-BA0A-4E9E-6E0D94D4F5F0}"/>
          </ac:spMkLst>
        </pc:spChg>
        <pc:spChg chg="add del mod">
          <ac:chgData name="Giuditta Scardina" userId="S::giuditta.scardina@ecdc.europa.eu::9bd3061a-5bac-4992-bf04-f16eaf970848" providerId="AD" clId="Web-{2B2B6BA0-A612-C36F-1F44-3C1883183755}" dt="2023-01-10T11:03:01.164" v="92"/>
          <ac:spMkLst>
            <pc:docMk/>
            <pc:sldMk cId="4230241111" sldId="275"/>
            <ac:spMk id="7" creationId="{F8E78F9F-88F7-1307-E360-315D5F4CB18B}"/>
          </ac:spMkLst>
        </pc:spChg>
        <pc:picChg chg="add del mod ord modCrop">
          <ac:chgData name="Giuditta Scardina" userId="S::giuditta.scardina@ecdc.europa.eu::9bd3061a-5bac-4992-bf04-f16eaf970848" providerId="AD" clId="Web-{2B2B6BA0-A612-C36F-1F44-3C1883183755}" dt="2023-01-10T11:03:16.445" v="98" actId="1076"/>
          <ac:picMkLst>
            <pc:docMk/>
            <pc:sldMk cId="4230241111" sldId="275"/>
            <ac:picMk id="5" creationId="{9450F477-F3AD-01CF-EC83-7D18A621F5A1}"/>
          </ac:picMkLst>
        </pc:picChg>
      </pc:sldChg>
    </pc:docChg>
  </pc:docChgLst>
  <pc:docChgLst>
    <pc:chgData name="Hasan Tareq" userId="S::hasan.tareq@ecdc.europa.eu::ca4b896e-59c9-4068-92a9-87a43415e148" providerId="AD" clId="Web-{F62E68AB-E708-0154-7C59-5FDC9726AF8C}"/>
    <pc:docChg chg="addSld delSld addMainMaster modMainMaster">
      <pc:chgData name="Hasan Tareq" userId="S::hasan.tareq@ecdc.europa.eu::ca4b896e-59c9-4068-92a9-87a43415e148" providerId="AD" clId="Web-{F62E68AB-E708-0154-7C59-5FDC9726AF8C}" dt="2022-09-26T08:42:36.922" v="7"/>
      <pc:docMkLst>
        <pc:docMk/>
      </pc:docMkLst>
      <pc:sldChg chg="add">
        <pc:chgData name="Hasan Tareq" userId="S::hasan.tareq@ecdc.europa.eu::ca4b896e-59c9-4068-92a9-87a43415e148" providerId="AD" clId="Web-{F62E68AB-E708-0154-7C59-5FDC9726AF8C}" dt="2022-09-26T08:42:21" v="4"/>
        <pc:sldMkLst>
          <pc:docMk/>
          <pc:sldMk cId="292763643" sldId="343"/>
        </pc:sldMkLst>
      </pc:sldChg>
      <pc:sldChg chg="add del">
        <pc:chgData name="Hasan Tareq" userId="S::hasan.tareq@ecdc.europa.eu::ca4b896e-59c9-4068-92a9-87a43415e148" providerId="AD" clId="Web-{F62E68AB-E708-0154-7C59-5FDC9726AF8C}" dt="2022-09-26T08:42:00.703" v="3"/>
        <pc:sldMkLst>
          <pc:docMk/>
          <pc:sldMk cId="957048210" sldId="343"/>
        </pc:sldMkLst>
      </pc:sldChg>
      <pc:sldChg chg="add del">
        <pc:chgData name="Hasan Tareq" userId="S::hasan.tareq@ecdc.europa.eu::ca4b896e-59c9-4068-92a9-87a43415e148" providerId="AD" clId="Web-{F62E68AB-E708-0154-7C59-5FDC9726AF8C}" dt="2022-09-26T08:42:00.703" v="2"/>
        <pc:sldMkLst>
          <pc:docMk/>
          <pc:sldMk cId="172227043" sldId="344"/>
        </pc:sldMkLst>
      </pc:sldChg>
      <pc:sldChg chg="add">
        <pc:chgData name="Hasan Tareq" userId="S::hasan.tareq@ecdc.europa.eu::ca4b896e-59c9-4068-92a9-87a43415e148" providerId="AD" clId="Web-{F62E68AB-E708-0154-7C59-5FDC9726AF8C}" dt="2022-09-26T08:42:21.250" v="5"/>
        <pc:sldMkLst>
          <pc:docMk/>
          <pc:sldMk cId="1419036773" sldId="344"/>
        </pc:sldMkLst>
      </pc:sldChg>
      <pc:sldChg chg="add">
        <pc:chgData name="Hasan Tareq" userId="S::hasan.tareq@ecdc.europa.eu::ca4b896e-59c9-4068-92a9-87a43415e148" providerId="AD" clId="Web-{F62E68AB-E708-0154-7C59-5FDC9726AF8C}" dt="2022-09-26T08:42:36.781" v="6"/>
        <pc:sldMkLst>
          <pc:docMk/>
          <pc:sldMk cId="1683966594" sldId="345"/>
        </pc:sldMkLst>
      </pc:sldChg>
      <pc:sldChg chg="add">
        <pc:chgData name="Hasan Tareq" userId="S::hasan.tareq@ecdc.europa.eu::ca4b896e-59c9-4068-92a9-87a43415e148" providerId="AD" clId="Web-{F62E68AB-E708-0154-7C59-5FDC9726AF8C}" dt="2022-09-26T08:42:36.922" v="7"/>
        <pc:sldMkLst>
          <pc:docMk/>
          <pc:sldMk cId="2250684899" sldId="346"/>
        </pc:sldMkLst>
      </pc:sldChg>
      <pc:sldMasterChg chg="modSldLayout">
        <pc:chgData name="Hasan Tareq" userId="S::hasan.tareq@ecdc.europa.eu::ca4b896e-59c9-4068-92a9-87a43415e148" providerId="AD" clId="Web-{F62E68AB-E708-0154-7C59-5FDC9726AF8C}" dt="2022-09-26T08:42:21" v="4"/>
        <pc:sldMasterMkLst>
          <pc:docMk/>
          <pc:sldMasterMk cId="2074476772" sldId="2147483648"/>
        </pc:sldMasterMkLst>
        <pc:sldLayoutChg chg="replId">
          <pc:chgData name="Hasan Tareq" userId="S::hasan.tareq@ecdc.europa.eu::ca4b896e-59c9-4068-92a9-87a43415e148" providerId="AD" clId="Web-{F62E68AB-E708-0154-7C59-5FDC9726AF8C}" dt="2022-09-26T08:42:21" v="4"/>
          <pc:sldLayoutMkLst>
            <pc:docMk/>
            <pc:sldMasterMk cId="2074476772" sldId="2147483648"/>
            <pc:sldLayoutMk cId="2756195105" sldId="2147483729"/>
          </pc:sldLayoutMkLst>
        </pc:sldLayoutChg>
        <pc:sldLayoutChg chg="replId">
          <pc:chgData name="Hasan Tareq" userId="S::hasan.tareq@ecdc.europa.eu::ca4b896e-59c9-4068-92a9-87a43415e148" providerId="AD" clId="Web-{F62E68AB-E708-0154-7C59-5FDC9726AF8C}" dt="2022-09-26T08:42:21" v="4"/>
          <pc:sldLayoutMkLst>
            <pc:docMk/>
            <pc:sldMasterMk cId="2074476772" sldId="2147483648"/>
            <pc:sldLayoutMk cId="3833273552" sldId="2147483730"/>
          </pc:sldLayoutMkLst>
        </pc:sldLayoutChg>
        <pc:sldLayoutChg chg="replId">
          <pc:chgData name="Hasan Tareq" userId="S::hasan.tareq@ecdc.europa.eu::ca4b896e-59c9-4068-92a9-87a43415e148" providerId="AD" clId="Web-{F62E68AB-E708-0154-7C59-5FDC9726AF8C}" dt="2022-09-26T08:42:21" v="4"/>
          <pc:sldLayoutMkLst>
            <pc:docMk/>
            <pc:sldMasterMk cId="2074476772" sldId="2147483648"/>
            <pc:sldLayoutMk cId="3025950566" sldId="2147483731"/>
          </pc:sldLayoutMkLst>
        </pc:sldLayoutChg>
        <pc:sldLayoutChg chg="replId">
          <pc:chgData name="Hasan Tareq" userId="S::hasan.tareq@ecdc.europa.eu::ca4b896e-59c9-4068-92a9-87a43415e148" providerId="AD" clId="Web-{F62E68AB-E708-0154-7C59-5FDC9726AF8C}" dt="2022-09-26T08:42:21" v="4"/>
          <pc:sldLayoutMkLst>
            <pc:docMk/>
            <pc:sldMasterMk cId="2074476772" sldId="2147483648"/>
            <pc:sldLayoutMk cId="1511867025" sldId="2147483732"/>
          </pc:sldLayoutMkLst>
        </pc:sldLayoutChg>
      </pc:sldMasterChg>
      <pc:sldMasterChg chg="add addSldLayout">
        <pc:chgData name="Hasan Tareq" userId="S::hasan.tareq@ecdc.europa.eu::ca4b896e-59c9-4068-92a9-87a43415e148" providerId="AD" clId="Web-{F62E68AB-E708-0154-7C59-5FDC9726AF8C}" dt="2022-09-26T08:42:21" v="4"/>
        <pc:sldMasterMkLst>
          <pc:docMk/>
          <pc:sldMasterMk cId="4151493230" sldId="2147483652"/>
        </pc:sldMasterMkLst>
        <pc:sldLayoutChg chg="add">
          <pc:chgData name="Hasan Tareq" userId="S::hasan.tareq@ecdc.europa.eu::ca4b896e-59c9-4068-92a9-87a43415e148" providerId="AD" clId="Web-{F62E68AB-E708-0154-7C59-5FDC9726AF8C}" dt="2022-09-26T08:42:21" v="4"/>
          <pc:sldLayoutMkLst>
            <pc:docMk/>
            <pc:sldMasterMk cId="4151493230" sldId="2147483652"/>
            <pc:sldLayoutMk cId="1127691055" sldId="2147483653"/>
          </pc:sldLayoutMkLst>
        </pc:sldLayoutChg>
        <pc:sldLayoutChg chg="add">
          <pc:chgData name="Hasan Tareq" userId="S::hasan.tareq@ecdc.europa.eu::ca4b896e-59c9-4068-92a9-87a43415e148" providerId="AD" clId="Web-{F62E68AB-E708-0154-7C59-5FDC9726AF8C}" dt="2022-09-26T08:42:21" v="4"/>
          <pc:sldLayoutMkLst>
            <pc:docMk/>
            <pc:sldMasterMk cId="4151493230" sldId="2147483652"/>
            <pc:sldLayoutMk cId="1383753751" sldId="2147483654"/>
          </pc:sldLayoutMkLst>
        </pc:sldLayoutChg>
        <pc:sldLayoutChg chg="add">
          <pc:chgData name="Hasan Tareq" userId="S::hasan.tareq@ecdc.europa.eu::ca4b896e-59c9-4068-92a9-87a43415e148" providerId="AD" clId="Web-{F62E68AB-E708-0154-7C59-5FDC9726AF8C}" dt="2022-09-26T08:42:21" v="4"/>
          <pc:sldLayoutMkLst>
            <pc:docMk/>
            <pc:sldMasterMk cId="4151493230" sldId="2147483652"/>
            <pc:sldLayoutMk cId="3490969334" sldId="2147483655"/>
          </pc:sldLayoutMkLst>
        </pc:sldLayoutChg>
      </pc:sldMasterChg>
    </pc:docChg>
  </pc:docChgLst>
  <pc:docChgLst>
    <pc:chgData name="Anirban Dey" userId="S::anirban.dey@ecdc.europa.eu::59f71720-e710-41fe-9de9-92fea5b1485e" providerId="AD" clId="Web-{1FEF38CF-A30F-B00B-D8BB-89679703E5C8}"/>
    <pc:docChg chg="modSld">
      <pc:chgData name="Anirban Dey" userId="S::anirban.dey@ecdc.europa.eu::59f71720-e710-41fe-9de9-92fea5b1485e" providerId="AD" clId="Web-{1FEF38CF-A30F-B00B-D8BB-89679703E5C8}" dt="2023-08-04T13:49:14.648" v="3" actId="20577"/>
      <pc:docMkLst>
        <pc:docMk/>
      </pc:docMkLst>
      <pc:sldChg chg="modSp">
        <pc:chgData name="Anirban Dey" userId="S::anirban.dey@ecdc.europa.eu::59f71720-e710-41fe-9de9-92fea5b1485e" providerId="AD" clId="Web-{1FEF38CF-A30F-B00B-D8BB-89679703E5C8}" dt="2023-08-04T13:49:14.648" v="3" actId="20577"/>
        <pc:sldMkLst>
          <pc:docMk/>
          <pc:sldMk cId="359704292" sldId="257"/>
        </pc:sldMkLst>
        <pc:spChg chg="mod">
          <ac:chgData name="Anirban Dey" userId="S::anirban.dey@ecdc.europa.eu::59f71720-e710-41fe-9de9-92fea5b1485e" providerId="AD" clId="Web-{1FEF38CF-A30F-B00B-D8BB-89679703E5C8}" dt="2023-08-04T13:49:14.648" v="3" actId="20577"/>
          <ac:spMkLst>
            <pc:docMk/>
            <pc:sldMk cId="359704292" sldId="257"/>
            <ac:spMk id="7" creationId="{C98BE7FB-6816-719F-5379-77291FE52C66}"/>
          </ac:spMkLst>
        </pc:spChg>
      </pc:sldChg>
    </pc:docChg>
  </pc:docChgLst>
  <pc:docChgLst>
    <pc:chgData clId="Web-{BABBBF0A-DD16-BDC8-3818-CBFEE9E94ACD}"/>
    <pc:docChg chg="modSld">
      <pc:chgData name="" userId="" providerId="" clId="Web-{BABBBF0A-DD16-BDC8-3818-CBFEE9E94ACD}" dt="2023-05-24T15:30:46.398" v="1" actId="20577"/>
      <pc:docMkLst>
        <pc:docMk/>
      </pc:docMkLst>
      <pc:sldChg chg="modSp">
        <pc:chgData name="" userId="" providerId="" clId="Web-{BABBBF0A-DD16-BDC8-3818-CBFEE9E94ACD}" dt="2023-05-24T15:30:46.398" v="1" actId="20577"/>
        <pc:sldMkLst>
          <pc:docMk/>
          <pc:sldMk cId="4007109742" sldId="256"/>
        </pc:sldMkLst>
        <pc:spChg chg="mod">
          <ac:chgData name="" userId="" providerId="" clId="Web-{BABBBF0A-DD16-BDC8-3818-CBFEE9E94ACD}" dt="2023-05-24T15:30:46.398" v="1" actId="20577"/>
          <ac:spMkLst>
            <pc:docMk/>
            <pc:sldMk cId="4007109742" sldId="256"/>
            <ac:spMk id="6" creationId="{00000000-0000-0000-0000-000000000000}"/>
          </ac:spMkLst>
        </pc:spChg>
      </pc:sldChg>
    </pc:docChg>
  </pc:docChgLst>
  <pc:docChgLst>
    <pc:chgData name="Roberto Croci" userId="S::roberto.croci@ecdc.europa.eu::32c032f8-5d8f-4ee2-ae5e-423d6406972f" providerId="AD" clId="Web-{9631A21C-8FCB-851B-F997-73D449CC0539}"/>
    <pc:docChg chg="delSld modSld">
      <pc:chgData name="Roberto Croci" userId="S::roberto.croci@ecdc.europa.eu::32c032f8-5d8f-4ee2-ae5e-423d6406972f" providerId="AD" clId="Web-{9631A21C-8FCB-851B-F997-73D449CC0539}" dt="2023-02-01T14:05:33.054" v="15"/>
      <pc:docMkLst>
        <pc:docMk/>
      </pc:docMkLst>
      <pc:sldChg chg="modSp">
        <pc:chgData name="Roberto Croci" userId="S::roberto.croci@ecdc.europa.eu::32c032f8-5d8f-4ee2-ae5e-423d6406972f" providerId="AD" clId="Web-{9631A21C-8FCB-851B-F997-73D449CC0539}" dt="2023-02-01T14:04:21.241" v="0" actId="20577"/>
        <pc:sldMkLst>
          <pc:docMk/>
          <pc:sldMk cId="4007109742" sldId="256"/>
        </pc:sldMkLst>
        <pc:spChg chg="mod">
          <ac:chgData name="Roberto Croci" userId="S::roberto.croci@ecdc.europa.eu::32c032f8-5d8f-4ee2-ae5e-423d6406972f" providerId="AD" clId="Web-{9631A21C-8FCB-851B-F997-73D449CC0539}" dt="2023-02-01T14:04:21.241" v="0" actId="20577"/>
          <ac:spMkLst>
            <pc:docMk/>
            <pc:sldMk cId="4007109742" sldId="256"/>
            <ac:spMk id="6" creationId="{00000000-0000-0000-0000-000000000000}"/>
          </ac:spMkLst>
        </pc:spChg>
      </pc:sldChg>
      <pc:sldChg chg="del">
        <pc:chgData name="Roberto Croci" userId="S::roberto.croci@ecdc.europa.eu::32c032f8-5d8f-4ee2-ae5e-423d6406972f" providerId="AD" clId="Web-{9631A21C-8FCB-851B-F997-73D449CC0539}" dt="2023-02-01T14:04:38.601" v="4"/>
        <pc:sldMkLst>
          <pc:docMk/>
          <pc:sldMk cId="1539303120" sldId="272"/>
        </pc:sldMkLst>
      </pc:sldChg>
      <pc:sldChg chg="del">
        <pc:chgData name="Roberto Croci" userId="S::roberto.croci@ecdc.europa.eu::32c032f8-5d8f-4ee2-ae5e-423d6406972f" providerId="AD" clId="Web-{9631A21C-8FCB-851B-F997-73D449CC0539}" dt="2023-02-01T14:04:38.601" v="3"/>
        <pc:sldMkLst>
          <pc:docMk/>
          <pc:sldMk cId="1473417495" sldId="273"/>
        </pc:sldMkLst>
      </pc:sldChg>
      <pc:sldChg chg="del">
        <pc:chgData name="Roberto Croci" userId="S::roberto.croci@ecdc.europa.eu::32c032f8-5d8f-4ee2-ae5e-423d6406972f" providerId="AD" clId="Web-{9631A21C-8FCB-851B-F997-73D449CC0539}" dt="2023-02-01T14:04:38.601" v="2"/>
        <pc:sldMkLst>
          <pc:docMk/>
          <pc:sldMk cId="417015965" sldId="274"/>
        </pc:sldMkLst>
      </pc:sldChg>
      <pc:sldChg chg="del">
        <pc:chgData name="Roberto Croci" userId="S::roberto.croci@ecdc.europa.eu::32c032f8-5d8f-4ee2-ae5e-423d6406972f" providerId="AD" clId="Web-{9631A21C-8FCB-851B-F997-73D449CC0539}" dt="2023-02-01T14:04:38.601" v="1"/>
        <pc:sldMkLst>
          <pc:docMk/>
          <pc:sldMk cId="127365508" sldId="275"/>
        </pc:sldMkLst>
      </pc:sldChg>
      <pc:sldChg chg="addSp delSp modSp">
        <pc:chgData name="Roberto Croci" userId="S::roberto.croci@ecdc.europa.eu::32c032f8-5d8f-4ee2-ae5e-423d6406972f" providerId="AD" clId="Web-{9631A21C-8FCB-851B-F997-73D449CC0539}" dt="2023-02-01T14:05:03.085" v="6"/>
        <pc:sldMkLst>
          <pc:docMk/>
          <pc:sldMk cId="1612431609" sldId="276"/>
        </pc:sldMkLst>
        <pc:spChg chg="add del mod">
          <ac:chgData name="Roberto Croci" userId="S::roberto.croci@ecdc.europa.eu::32c032f8-5d8f-4ee2-ae5e-423d6406972f" providerId="AD" clId="Web-{9631A21C-8FCB-851B-F997-73D449CC0539}" dt="2023-02-01T14:05:03.085" v="6"/>
          <ac:spMkLst>
            <pc:docMk/>
            <pc:sldMk cId="1612431609" sldId="276"/>
            <ac:spMk id="5" creationId="{05885534-BDE3-5D5F-A782-5D9E26D5900F}"/>
          </ac:spMkLst>
        </pc:spChg>
        <pc:picChg chg="del">
          <ac:chgData name="Roberto Croci" userId="S::roberto.croci@ecdc.europa.eu::32c032f8-5d8f-4ee2-ae5e-423d6406972f" providerId="AD" clId="Web-{9631A21C-8FCB-851B-F997-73D449CC0539}" dt="2023-02-01T14:04:59.757" v="5"/>
          <ac:picMkLst>
            <pc:docMk/>
            <pc:sldMk cId="1612431609" sldId="276"/>
            <ac:picMk id="6" creationId="{2D6FB229-477D-90B3-E259-8E56BFFF1278}"/>
          </ac:picMkLst>
        </pc:picChg>
      </pc:sldChg>
      <pc:sldChg chg="addSp delSp modSp">
        <pc:chgData name="Roberto Croci" userId="S::roberto.croci@ecdc.europa.eu::32c032f8-5d8f-4ee2-ae5e-423d6406972f" providerId="AD" clId="Web-{9631A21C-8FCB-851B-F997-73D449CC0539}" dt="2023-02-01T14:05:12.414" v="10" actId="20577"/>
        <pc:sldMkLst>
          <pc:docMk/>
          <pc:sldMk cId="3711122494" sldId="277"/>
        </pc:sldMkLst>
        <pc:spChg chg="mod">
          <ac:chgData name="Roberto Croci" userId="S::roberto.croci@ecdc.europa.eu::32c032f8-5d8f-4ee2-ae5e-423d6406972f" providerId="AD" clId="Web-{9631A21C-8FCB-851B-F997-73D449CC0539}" dt="2023-02-01T14:05:12.414" v="10" actId="20577"/>
          <ac:spMkLst>
            <pc:docMk/>
            <pc:sldMk cId="3711122494" sldId="277"/>
            <ac:spMk id="2" creationId="{AACADFB6-9E3B-4E54-A8AE-046A2C3193C6}"/>
          </ac:spMkLst>
        </pc:spChg>
        <pc:spChg chg="add del mod">
          <ac:chgData name="Roberto Croci" userId="S::roberto.croci@ecdc.europa.eu::32c032f8-5d8f-4ee2-ae5e-423d6406972f" providerId="AD" clId="Web-{9631A21C-8FCB-851B-F997-73D449CC0539}" dt="2023-02-01T14:05:09.054" v="8"/>
          <ac:spMkLst>
            <pc:docMk/>
            <pc:sldMk cId="3711122494" sldId="277"/>
            <ac:spMk id="5" creationId="{7C41F5CB-F856-2B45-0611-89EB1B73F633}"/>
          </ac:spMkLst>
        </pc:spChg>
        <pc:picChg chg="del">
          <ac:chgData name="Roberto Croci" userId="S::roberto.croci@ecdc.europa.eu::32c032f8-5d8f-4ee2-ae5e-423d6406972f" providerId="AD" clId="Web-{9631A21C-8FCB-851B-F997-73D449CC0539}" dt="2023-02-01T14:05:06.195" v="7"/>
          <ac:picMkLst>
            <pc:docMk/>
            <pc:sldMk cId="3711122494" sldId="277"/>
            <ac:picMk id="6" creationId="{AA0F40DB-6EA2-8B65-FADA-00808FD20CF9}"/>
          </ac:picMkLst>
        </pc:picChg>
      </pc:sldChg>
      <pc:sldChg chg="addSp delSp modSp">
        <pc:chgData name="Roberto Croci" userId="S::roberto.croci@ecdc.europa.eu::32c032f8-5d8f-4ee2-ae5e-423d6406972f" providerId="AD" clId="Web-{9631A21C-8FCB-851B-F997-73D449CC0539}" dt="2023-02-01T14:05:27.523" v="13"/>
        <pc:sldMkLst>
          <pc:docMk/>
          <pc:sldMk cId="3551476941" sldId="278"/>
        </pc:sldMkLst>
        <pc:spChg chg="mod">
          <ac:chgData name="Roberto Croci" userId="S::roberto.croci@ecdc.europa.eu::32c032f8-5d8f-4ee2-ae5e-423d6406972f" providerId="AD" clId="Web-{9631A21C-8FCB-851B-F997-73D449CC0539}" dt="2023-02-01T14:05:22.179" v="11" actId="20577"/>
          <ac:spMkLst>
            <pc:docMk/>
            <pc:sldMk cId="3551476941" sldId="278"/>
            <ac:spMk id="2" creationId="{2B591377-A166-D357-F237-9023DF36D9C2}"/>
          </ac:spMkLst>
        </pc:spChg>
        <pc:spChg chg="add del mod">
          <ac:chgData name="Roberto Croci" userId="S::roberto.croci@ecdc.europa.eu::32c032f8-5d8f-4ee2-ae5e-423d6406972f" providerId="AD" clId="Web-{9631A21C-8FCB-851B-F997-73D449CC0539}" dt="2023-02-01T14:05:27.523" v="13"/>
          <ac:spMkLst>
            <pc:docMk/>
            <pc:sldMk cId="3551476941" sldId="278"/>
            <ac:spMk id="5" creationId="{8D61592A-5543-EC2D-1CA3-E53F0B7AB4FD}"/>
          </ac:spMkLst>
        </pc:spChg>
        <pc:picChg chg="del">
          <ac:chgData name="Roberto Croci" userId="S::roberto.croci@ecdc.europa.eu::32c032f8-5d8f-4ee2-ae5e-423d6406972f" providerId="AD" clId="Web-{9631A21C-8FCB-851B-F997-73D449CC0539}" dt="2023-02-01T14:05:25.023" v="12"/>
          <ac:picMkLst>
            <pc:docMk/>
            <pc:sldMk cId="3551476941" sldId="278"/>
            <ac:picMk id="6" creationId="{DFB0F7CF-CF5D-8734-1E9C-F776EBDC37A5}"/>
          </ac:picMkLst>
        </pc:picChg>
      </pc:sldChg>
      <pc:sldChg chg="addSp delSp modSp">
        <pc:chgData name="Roberto Croci" userId="S::roberto.croci@ecdc.europa.eu::32c032f8-5d8f-4ee2-ae5e-423d6406972f" providerId="AD" clId="Web-{9631A21C-8FCB-851B-F997-73D449CC0539}" dt="2023-02-01T14:05:33.054" v="15"/>
        <pc:sldMkLst>
          <pc:docMk/>
          <pc:sldMk cId="1327062939" sldId="279"/>
        </pc:sldMkLst>
        <pc:spChg chg="add del mod">
          <ac:chgData name="Roberto Croci" userId="S::roberto.croci@ecdc.europa.eu::32c032f8-5d8f-4ee2-ae5e-423d6406972f" providerId="AD" clId="Web-{9631A21C-8FCB-851B-F997-73D449CC0539}" dt="2023-02-01T14:05:33.054" v="15"/>
          <ac:spMkLst>
            <pc:docMk/>
            <pc:sldMk cId="1327062939" sldId="279"/>
            <ac:spMk id="5" creationId="{DAA211F3-6158-35D0-51DA-46BA1FEB634C}"/>
          </ac:spMkLst>
        </pc:spChg>
        <pc:picChg chg="del">
          <ac:chgData name="Roberto Croci" userId="S::roberto.croci@ecdc.europa.eu::32c032f8-5d8f-4ee2-ae5e-423d6406972f" providerId="AD" clId="Web-{9631A21C-8FCB-851B-F997-73D449CC0539}" dt="2023-02-01T14:05:30.648" v="14"/>
          <ac:picMkLst>
            <pc:docMk/>
            <pc:sldMk cId="1327062939" sldId="279"/>
            <ac:picMk id="6" creationId="{AF4D7A8A-6548-5365-AE9A-5F6A1B854F33}"/>
          </ac:picMkLst>
        </pc:picChg>
      </pc:sldChg>
    </pc:docChg>
  </pc:docChgLst>
  <pc:docChgLst>
    <pc:chgData name="Jon Bilbatua" userId="S::jon.bilbatua@ecdc.europa.eu::799cd09a-c23e-42a4-a7ce-fb4603bc8cb0" providerId="AD" clId="Web-{5AD2D02C-C610-86F9-A320-6F856163A46E}"/>
    <pc:docChg chg="modSld">
      <pc:chgData name="Jon Bilbatua" userId="S::jon.bilbatua@ecdc.europa.eu::799cd09a-c23e-42a4-a7ce-fb4603bc8cb0" providerId="AD" clId="Web-{5AD2D02C-C610-86F9-A320-6F856163A46E}" dt="2023-03-24T13:45:11.955" v="7" actId="20577"/>
      <pc:docMkLst>
        <pc:docMk/>
      </pc:docMkLst>
      <pc:sldChg chg="modSp">
        <pc:chgData name="Jon Bilbatua" userId="S::jon.bilbatua@ecdc.europa.eu::799cd09a-c23e-42a4-a7ce-fb4603bc8cb0" providerId="AD" clId="Web-{5AD2D02C-C610-86F9-A320-6F856163A46E}" dt="2023-03-24T13:45:11.955" v="7" actId="20577"/>
        <pc:sldMkLst>
          <pc:docMk/>
          <pc:sldMk cId="87545794" sldId="257"/>
        </pc:sldMkLst>
        <pc:spChg chg="mod">
          <ac:chgData name="Jon Bilbatua" userId="S::jon.bilbatua@ecdc.europa.eu::799cd09a-c23e-42a4-a7ce-fb4603bc8cb0" providerId="AD" clId="Web-{5AD2D02C-C610-86F9-A320-6F856163A46E}" dt="2023-03-24T13:45:11.955" v="7" actId="20577"/>
          <ac:spMkLst>
            <pc:docMk/>
            <pc:sldMk cId="87545794" sldId="257"/>
            <ac:spMk id="2" creationId="{5219F433-9F10-9E83-DA4A-5F45253BCC9E}"/>
          </ac:spMkLst>
        </pc:spChg>
      </pc:sldChg>
      <pc:sldChg chg="modSp">
        <pc:chgData name="Jon Bilbatua" userId="S::jon.bilbatua@ecdc.europa.eu::799cd09a-c23e-42a4-a7ce-fb4603bc8cb0" providerId="AD" clId="Web-{5AD2D02C-C610-86F9-A320-6F856163A46E}" dt="2023-03-24T13:45:01.408" v="5" actId="20577"/>
        <pc:sldMkLst>
          <pc:docMk/>
          <pc:sldMk cId="1287962340" sldId="259"/>
        </pc:sldMkLst>
        <pc:spChg chg="mod">
          <ac:chgData name="Jon Bilbatua" userId="S::jon.bilbatua@ecdc.europa.eu::799cd09a-c23e-42a4-a7ce-fb4603bc8cb0" providerId="AD" clId="Web-{5AD2D02C-C610-86F9-A320-6F856163A46E}" dt="2023-03-24T13:45:01.408" v="5" actId="20577"/>
          <ac:spMkLst>
            <pc:docMk/>
            <pc:sldMk cId="1287962340" sldId="259"/>
            <ac:spMk id="2" creationId="{5219F433-9F10-9E83-DA4A-5F45253BCC9E}"/>
          </ac:spMkLst>
        </pc:spChg>
      </pc:sldChg>
    </pc:docChg>
  </pc:docChgLst>
  <pc:docChgLst>
    <pc:chgData name="Grazina Mirinaviciute" userId="S::grazina.mirinaviciute@ecdc.europa.eu::badb3164-3f3f-4e72-ad8c-955371e463db" providerId="AD" clId="Web-{735AA697-D720-5796-83BA-AE901B258546}"/>
    <pc:docChg chg="addSld delSld modSld">
      <pc:chgData name="Grazina Mirinaviciute" userId="S::grazina.mirinaviciute@ecdc.europa.eu::badb3164-3f3f-4e72-ad8c-955371e463db" providerId="AD" clId="Web-{735AA697-D720-5796-83BA-AE901B258546}" dt="2023-09-06T19:40:28.628" v="6"/>
      <pc:docMkLst>
        <pc:docMk/>
      </pc:docMkLst>
      <pc:sldChg chg="modSp">
        <pc:chgData name="Grazina Mirinaviciute" userId="S::grazina.mirinaviciute@ecdc.europa.eu::badb3164-3f3f-4e72-ad8c-955371e463db" providerId="AD" clId="Web-{735AA697-D720-5796-83BA-AE901B258546}" dt="2023-09-06T19:40:09.018" v="2" actId="20577"/>
        <pc:sldMkLst>
          <pc:docMk/>
          <pc:sldMk cId="4007109742" sldId="256"/>
        </pc:sldMkLst>
        <pc:spChg chg="mod">
          <ac:chgData name="Grazina Mirinaviciute" userId="S::grazina.mirinaviciute@ecdc.europa.eu::badb3164-3f3f-4e72-ad8c-955371e463db" providerId="AD" clId="Web-{735AA697-D720-5796-83BA-AE901B258546}" dt="2023-09-06T19:40:09.018" v="2" actId="20577"/>
          <ac:spMkLst>
            <pc:docMk/>
            <pc:sldMk cId="4007109742" sldId="256"/>
            <ac:spMk id="6" creationId="{00000000-0000-0000-0000-000000000000}"/>
          </ac:spMkLst>
        </pc:spChg>
      </pc:sldChg>
      <pc:sldChg chg="del">
        <pc:chgData name="Grazina Mirinaviciute" userId="S::grazina.mirinaviciute@ecdc.europa.eu::badb3164-3f3f-4e72-ad8c-955371e463db" providerId="AD" clId="Web-{735AA697-D720-5796-83BA-AE901B258546}" dt="2023-09-06T19:40:15.174" v="3"/>
        <pc:sldMkLst>
          <pc:docMk/>
          <pc:sldMk cId="2699041136" sldId="257"/>
        </pc:sldMkLst>
      </pc:sldChg>
      <pc:sldChg chg="addSp delSp modSp del">
        <pc:chgData name="Grazina Mirinaviciute" userId="S::grazina.mirinaviciute@ecdc.europa.eu::badb3164-3f3f-4e72-ad8c-955371e463db" providerId="AD" clId="Web-{735AA697-D720-5796-83BA-AE901B258546}" dt="2023-09-06T19:40:28.628" v="6"/>
        <pc:sldMkLst>
          <pc:docMk/>
          <pc:sldMk cId="1692365865" sldId="258"/>
        </pc:sldMkLst>
        <pc:spChg chg="add mod">
          <ac:chgData name="Grazina Mirinaviciute" userId="S::grazina.mirinaviciute@ecdc.europa.eu::badb3164-3f3f-4e72-ad8c-955371e463db" providerId="AD" clId="Web-{735AA697-D720-5796-83BA-AE901B258546}" dt="2023-09-06T19:40:23.518" v="5"/>
          <ac:spMkLst>
            <pc:docMk/>
            <pc:sldMk cId="1692365865" sldId="258"/>
            <ac:spMk id="6" creationId="{08F921BF-71E5-F767-129C-01D1EF4C84E1}"/>
          </ac:spMkLst>
        </pc:spChg>
        <pc:picChg chg="del">
          <ac:chgData name="Grazina Mirinaviciute" userId="S::grazina.mirinaviciute@ecdc.europa.eu::badb3164-3f3f-4e72-ad8c-955371e463db" providerId="AD" clId="Web-{735AA697-D720-5796-83BA-AE901B258546}" dt="2023-09-06T19:40:23.518" v="5"/>
          <ac:picMkLst>
            <pc:docMk/>
            <pc:sldMk cId="1692365865" sldId="258"/>
            <ac:picMk id="5" creationId="{C4C80632-0EB3-55EA-9B00-DAEB7A2F6364}"/>
          </ac:picMkLst>
        </pc:picChg>
      </pc:sldChg>
      <pc:sldChg chg="del">
        <pc:chgData name="Grazina Mirinaviciute" userId="S::grazina.mirinaviciute@ecdc.europa.eu::badb3164-3f3f-4e72-ad8c-955371e463db" providerId="AD" clId="Web-{735AA697-D720-5796-83BA-AE901B258546}" dt="2023-09-06T19:39:55.939" v="0"/>
        <pc:sldMkLst>
          <pc:docMk/>
          <pc:sldMk cId="970693671" sldId="259"/>
        </pc:sldMkLst>
      </pc:sldChg>
      <pc:sldChg chg="new">
        <pc:chgData name="Grazina Mirinaviciute" userId="S::grazina.mirinaviciute@ecdc.europa.eu::badb3164-3f3f-4e72-ad8c-955371e463db" providerId="AD" clId="Web-{735AA697-D720-5796-83BA-AE901B258546}" dt="2023-09-06T19:40:17.049" v="4"/>
        <pc:sldMkLst>
          <pc:docMk/>
          <pc:sldMk cId="3333681925" sldId="259"/>
        </pc:sldMkLst>
      </pc:sldChg>
    </pc:docChg>
  </pc:docChgLst>
  <pc:docChgLst>
    <pc:chgData name="Grazina Mirinaviciute" userId="badb3164-3f3f-4e72-ad8c-955371e463db" providerId="ADAL" clId="{6D11C9B4-6236-4A2F-9DBA-52B15DB37FCB}"/>
    <pc:docChg chg="undo custSel addSld modSld">
      <pc:chgData name="Grazina Mirinaviciute" userId="badb3164-3f3f-4e72-ad8c-955371e463db" providerId="ADAL" clId="{6D11C9B4-6236-4A2F-9DBA-52B15DB37FCB}" dt="2022-12-20T09:11:52.633" v="16"/>
      <pc:docMkLst>
        <pc:docMk/>
      </pc:docMkLst>
      <pc:sldChg chg="addSp delSp modSp new mod">
        <pc:chgData name="Grazina Mirinaviciute" userId="badb3164-3f3f-4e72-ad8c-955371e463db" providerId="ADAL" clId="{6D11C9B4-6236-4A2F-9DBA-52B15DB37FCB}" dt="2022-12-20T09:11:52.633" v="16"/>
        <pc:sldMkLst>
          <pc:docMk/>
          <pc:sldMk cId="1037650435" sldId="274"/>
        </pc:sldMkLst>
        <pc:spChg chg="mod">
          <ac:chgData name="Grazina Mirinaviciute" userId="badb3164-3f3f-4e72-ad8c-955371e463db" providerId="ADAL" clId="{6D11C9B4-6236-4A2F-9DBA-52B15DB37FCB}" dt="2022-12-20T09:11:52.633" v="16"/>
          <ac:spMkLst>
            <pc:docMk/>
            <pc:sldMk cId="1037650435" sldId="274"/>
            <ac:spMk id="2" creationId="{21C8BF1F-2879-ABD5-B1E8-E3C116EB08FA}"/>
          </ac:spMkLst>
        </pc:spChg>
        <pc:spChg chg="del">
          <ac:chgData name="Grazina Mirinaviciute" userId="badb3164-3f3f-4e72-ad8c-955371e463db" providerId="ADAL" clId="{6D11C9B4-6236-4A2F-9DBA-52B15DB37FCB}" dt="2022-12-20T09:07:17.580" v="1"/>
          <ac:spMkLst>
            <pc:docMk/>
            <pc:sldMk cId="1037650435" sldId="274"/>
            <ac:spMk id="3" creationId="{24DB7942-B23D-A6AF-9EED-F93B2FAA63E5}"/>
          </ac:spMkLst>
        </pc:spChg>
        <pc:picChg chg="add mod">
          <ac:chgData name="Grazina Mirinaviciute" userId="badb3164-3f3f-4e72-ad8c-955371e463db" providerId="ADAL" clId="{6D11C9B4-6236-4A2F-9DBA-52B15DB37FCB}" dt="2022-12-20T09:08:32.456" v="10" actId="14100"/>
          <ac:picMkLst>
            <pc:docMk/>
            <pc:sldMk cId="1037650435" sldId="274"/>
            <ac:picMk id="5" creationId="{3627101D-F847-B4C5-5796-EAC15ED21612}"/>
          </ac:picMkLst>
        </pc:picChg>
      </pc:sldChg>
    </pc:docChg>
  </pc:docChgLst>
  <pc:docChgLst>
    <pc:chgData name="Juliana Reyes" userId="S::juliana.reyes@ecdc.europa.eu::5929c9c2-bce6-4d5d-8950-9b8a219e1737" providerId="AD" clId="Web-{9582DFE4-159C-844B-C06D-E9022961283E}"/>
    <pc:docChg chg="modSld">
      <pc:chgData name="Juliana Reyes" userId="S::juliana.reyes@ecdc.europa.eu::5929c9c2-bce6-4d5d-8950-9b8a219e1737" providerId="AD" clId="Web-{9582DFE4-159C-844B-C06D-E9022961283E}" dt="2022-11-03T12:45:53.560" v="0" actId="20577"/>
      <pc:docMkLst>
        <pc:docMk/>
      </pc:docMkLst>
      <pc:sldChg chg="modSp">
        <pc:chgData name="Juliana Reyes" userId="S::juliana.reyes@ecdc.europa.eu::5929c9c2-bce6-4d5d-8950-9b8a219e1737" providerId="AD" clId="Web-{9582DFE4-159C-844B-C06D-E9022961283E}" dt="2022-11-03T12:45:53.560" v="0" actId="20577"/>
        <pc:sldMkLst>
          <pc:docMk/>
          <pc:sldMk cId="4007109742" sldId="256"/>
        </pc:sldMkLst>
        <pc:spChg chg="mod">
          <ac:chgData name="Juliana Reyes" userId="S::juliana.reyes@ecdc.europa.eu::5929c9c2-bce6-4d5d-8950-9b8a219e1737" providerId="AD" clId="Web-{9582DFE4-159C-844B-C06D-E9022961283E}" dt="2022-11-03T12:45:53.560" v="0" actId="20577"/>
          <ac:spMkLst>
            <pc:docMk/>
            <pc:sldMk cId="4007109742" sldId="256"/>
            <ac:spMk id="6" creationId="{00000000-0000-0000-0000-000000000000}"/>
          </ac:spMkLst>
        </pc:spChg>
      </pc:sldChg>
    </pc:docChg>
  </pc:docChgLst>
  <pc:docChgLst>
    <pc:chgData clId="Web-{BCCF177C-489E-A4A1-2A9D-A64073808FEC}"/>
    <pc:docChg chg="modSld">
      <pc:chgData name="" userId="" providerId="" clId="Web-{BCCF177C-489E-A4A1-2A9D-A64073808FEC}" dt="2023-04-19T12:24:34.853" v="0" actId="20577"/>
      <pc:docMkLst>
        <pc:docMk/>
      </pc:docMkLst>
      <pc:sldChg chg="modSp">
        <pc:chgData name="" userId="" providerId="" clId="Web-{BCCF177C-489E-A4A1-2A9D-A64073808FEC}" dt="2023-04-19T12:24:34.853" v="0" actId="20577"/>
        <pc:sldMkLst>
          <pc:docMk/>
          <pc:sldMk cId="4007109742" sldId="256"/>
        </pc:sldMkLst>
        <pc:spChg chg="mod">
          <ac:chgData name="" userId="" providerId="" clId="Web-{BCCF177C-489E-A4A1-2A9D-A64073808FEC}" dt="2023-04-19T12:24:34.853" v="0" actId="20577"/>
          <ac:spMkLst>
            <pc:docMk/>
            <pc:sldMk cId="4007109742" sldId="256"/>
            <ac:spMk id="6" creationId="{00000000-0000-0000-0000-000000000000}"/>
          </ac:spMkLst>
        </pc:spChg>
      </pc:sldChg>
    </pc:docChg>
  </pc:docChgLst>
  <pc:docChgLst>
    <pc:chgData name="Grazina Mirinaviciute" userId="badb3164-3f3f-4e72-ad8c-955371e463db" providerId="ADAL" clId="{D84AF4DC-F347-4F3D-B908-D266829A52BD}"/>
    <pc:docChg chg="modSld">
      <pc:chgData name="Grazina Mirinaviciute" userId="badb3164-3f3f-4e72-ad8c-955371e463db" providerId="ADAL" clId="{D84AF4DC-F347-4F3D-B908-D266829A52BD}" dt="2023-04-21T11:35:59.348" v="0" actId="1076"/>
      <pc:docMkLst>
        <pc:docMk/>
      </pc:docMkLst>
      <pc:sldChg chg="modSp mod">
        <pc:chgData name="Grazina Mirinaviciute" userId="badb3164-3f3f-4e72-ad8c-955371e463db" providerId="ADAL" clId="{D84AF4DC-F347-4F3D-B908-D266829A52BD}" dt="2023-04-21T11:35:59.348" v="0" actId="1076"/>
        <pc:sldMkLst>
          <pc:docMk/>
          <pc:sldMk cId="3353661387" sldId="261"/>
        </pc:sldMkLst>
        <pc:spChg chg="mod">
          <ac:chgData name="Grazina Mirinaviciute" userId="badb3164-3f3f-4e72-ad8c-955371e463db" providerId="ADAL" clId="{D84AF4DC-F347-4F3D-B908-D266829A52BD}" dt="2023-04-21T11:35:59.348" v="0" actId="1076"/>
          <ac:spMkLst>
            <pc:docMk/>
            <pc:sldMk cId="3353661387" sldId="261"/>
            <ac:spMk id="5" creationId="{0E7C7C00-F7A6-E9EF-78EF-9AD9769C6BF6}"/>
          </ac:spMkLst>
        </pc:spChg>
      </pc:sldChg>
    </pc:docChg>
  </pc:docChgLst>
  <pc:docChgLst>
    <pc:chgData name="Grazina Mirinaviciute" userId="S::grazina.mirinaviciute@ecdc.europa.eu::badb3164-3f3f-4e72-ad8c-955371e463db" providerId="AD" clId="Web-{6CFFE95B-6929-5A24-529C-BBF984C5CA61}"/>
    <pc:docChg chg="modSld">
      <pc:chgData name="Grazina Mirinaviciute" userId="S::grazina.mirinaviciute@ecdc.europa.eu::badb3164-3f3f-4e72-ad8c-955371e463db" providerId="AD" clId="Web-{6CFFE95B-6929-5A24-529C-BBF984C5CA61}" dt="2023-04-20T12:17:27.947" v="10" actId="1076"/>
      <pc:docMkLst>
        <pc:docMk/>
      </pc:docMkLst>
      <pc:sldChg chg="addSp delSp modSp">
        <pc:chgData name="Grazina Mirinaviciute" userId="S::grazina.mirinaviciute@ecdc.europa.eu::badb3164-3f3f-4e72-ad8c-955371e463db" providerId="AD" clId="Web-{6CFFE95B-6929-5A24-529C-BBF984C5CA61}" dt="2023-04-20T12:17:27.947" v="10" actId="1076"/>
        <pc:sldMkLst>
          <pc:docMk/>
          <pc:sldMk cId="3353661387" sldId="261"/>
        </pc:sldMkLst>
        <pc:spChg chg="mod">
          <ac:chgData name="Grazina Mirinaviciute" userId="S::grazina.mirinaviciute@ecdc.europa.eu::badb3164-3f3f-4e72-ad8c-955371e463db" providerId="AD" clId="Web-{6CFFE95B-6929-5A24-529C-BBF984C5CA61}" dt="2023-04-20T12:17:07.056" v="9" actId="1076"/>
          <ac:spMkLst>
            <pc:docMk/>
            <pc:sldMk cId="3353661387" sldId="261"/>
            <ac:spMk id="2" creationId="{86EC6154-AF18-DF79-C277-39B430ACF692}"/>
          </ac:spMkLst>
        </pc:spChg>
        <pc:picChg chg="del">
          <ac:chgData name="Grazina Mirinaviciute" userId="S::grazina.mirinaviciute@ecdc.europa.eu::badb3164-3f3f-4e72-ad8c-955371e463db" providerId="AD" clId="Web-{6CFFE95B-6929-5A24-529C-BBF984C5CA61}" dt="2023-04-20T12:16:43.102" v="0"/>
          <ac:picMkLst>
            <pc:docMk/>
            <pc:sldMk cId="3353661387" sldId="261"/>
            <ac:picMk id="3" creationId="{EA465B12-F76E-633D-71BF-31AE234F0E9D}"/>
          </ac:picMkLst>
        </pc:picChg>
        <pc:picChg chg="add mod">
          <ac:chgData name="Grazina Mirinaviciute" userId="S::grazina.mirinaviciute@ecdc.europa.eu::badb3164-3f3f-4e72-ad8c-955371e463db" providerId="AD" clId="Web-{6CFFE95B-6929-5A24-529C-BBF984C5CA61}" dt="2023-04-20T12:17:27.947" v="10" actId="1076"/>
          <ac:picMkLst>
            <pc:docMk/>
            <pc:sldMk cId="3353661387" sldId="261"/>
            <ac:picMk id="6" creationId="{7F49A103-CF3B-B2E3-FBBE-399EE57DCDD1}"/>
          </ac:picMkLst>
        </pc:picChg>
      </pc:sldChg>
    </pc:docChg>
  </pc:docChgLst>
  <pc:docChgLst>
    <pc:chgData name="Grazina Mirinaviciute" userId="S::grazina.mirinaviciute@ecdc.europa.eu::badb3164-3f3f-4e72-ad8c-955371e463db" providerId="AD" clId="Web-{AEEACB3A-D73E-49DE-9CAD-4852F406C1BB}"/>
    <pc:docChg chg="modSld">
      <pc:chgData name="Grazina Mirinaviciute" userId="S::grazina.mirinaviciute@ecdc.europa.eu::badb3164-3f3f-4e72-ad8c-955371e463db" providerId="AD" clId="Web-{AEEACB3A-D73E-49DE-9CAD-4852F406C1BB}" dt="2023-04-05T10:20:12.077" v="8" actId="1076"/>
      <pc:docMkLst>
        <pc:docMk/>
      </pc:docMkLst>
      <pc:sldChg chg="addSp delSp modSp">
        <pc:chgData name="Grazina Mirinaviciute" userId="S::grazina.mirinaviciute@ecdc.europa.eu::badb3164-3f3f-4e72-ad8c-955371e463db" providerId="AD" clId="Web-{AEEACB3A-D73E-49DE-9CAD-4852F406C1BB}" dt="2023-04-05T10:20:12.077" v="8" actId="1076"/>
        <pc:sldMkLst>
          <pc:docMk/>
          <pc:sldMk cId="3353661387" sldId="261"/>
        </pc:sldMkLst>
        <pc:spChg chg="del">
          <ac:chgData name="Grazina Mirinaviciute" userId="S::grazina.mirinaviciute@ecdc.europa.eu::badb3164-3f3f-4e72-ad8c-955371e463db" providerId="AD" clId="Web-{AEEACB3A-D73E-49DE-9CAD-4852F406C1BB}" dt="2023-04-05T10:19:49.982" v="0"/>
          <ac:spMkLst>
            <pc:docMk/>
            <pc:sldMk cId="3353661387" sldId="261"/>
            <ac:spMk id="6" creationId="{33EE1269-B78B-7068-D3CD-9FA846553CF9}"/>
          </ac:spMkLst>
        </pc:spChg>
        <pc:picChg chg="add mod">
          <ac:chgData name="Grazina Mirinaviciute" userId="S::grazina.mirinaviciute@ecdc.europa.eu::badb3164-3f3f-4e72-ad8c-955371e463db" providerId="AD" clId="Web-{AEEACB3A-D73E-49DE-9CAD-4852F406C1BB}" dt="2023-04-05T10:20:12.077" v="8" actId="1076"/>
          <ac:picMkLst>
            <pc:docMk/>
            <pc:sldMk cId="3353661387" sldId="261"/>
            <ac:picMk id="3" creationId="{EA465B12-F76E-633D-71BF-31AE234F0E9D}"/>
          </ac:picMkLst>
        </pc:picChg>
      </pc:sldChg>
    </pc:docChg>
  </pc:docChgLst>
  <pc:docChgLst>
    <pc:chgData name="Katerina Crawford" userId="S::katerina.crawford@ecdc.europa.eu::80663c0f-fe5c-482e-a7e0-019a3b7b2e6d" providerId="AD" clId="Web-{AFF27D70-4365-6A10-2C38-CBF7BA31B396}"/>
    <pc:docChg chg="modSld">
      <pc:chgData name="Katerina Crawford" userId="S::katerina.crawford@ecdc.europa.eu::80663c0f-fe5c-482e-a7e0-019a3b7b2e6d" providerId="AD" clId="Web-{AFF27D70-4365-6A10-2C38-CBF7BA31B396}" dt="2023-02-15T13:21:07.993" v="0" actId="20577"/>
      <pc:docMkLst>
        <pc:docMk/>
      </pc:docMkLst>
      <pc:sldChg chg="modSp">
        <pc:chgData name="Katerina Crawford" userId="S::katerina.crawford@ecdc.europa.eu::80663c0f-fe5c-482e-a7e0-019a3b7b2e6d" providerId="AD" clId="Web-{AFF27D70-4365-6A10-2C38-CBF7BA31B396}" dt="2023-02-15T13:21:07.993" v="0" actId="20577"/>
        <pc:sldMkLst>
          <pc:docMk/>
          <pc:sldMk cId="4007109742" sldId="256"/>
        </pc:sldMkLst>
        <pc:spChg chg="mod">
          <ac:chgData name="Katerina Crawford" userId="S::katerina.crawford@ecdc.europa.eu::80663c0f-fe5c-482e-a7e0-019a3b7b2e6d" providerId="AD" clId="Web-{AFF27D70-4365-6A10-2C38-CBF7BA31B396}" dt="2023-02-15T13:21:07.993" v="0" actId="20577"/>
          <ac:spMkLst>
            <pc:docMk/>
            <pc:sldMk cId="4007109742" sldId="256"/>
            <ac:spMk id="6" creationId="{00000000-0000-0000-0000-000000000000}"/>
          </ac:spMkLst>
        </pc:spChg>
      </pc:sldChg>
    </pc:docChg>
  </pc:docChgLst>
  <pc:docChgLst>
    <pc:chgData name="Grazina Mirinaviciute" userId="S::grazina.mirinaviciute@ecdc.europa.eu::badb3164-3f3f-4e72-ad8c-955371e463db" providerId="AD" clId="Web-{922E47F7-B3BF-81B6-D9CC-5B7333F0650B}"/>
    <pc:docChg chg="delSld modSld">
      <pc:chgData name="Grazina Mirinaviciute" userId="S::grazina.mirinaviciute@ecdc.europa.eu::badb3164-3f3f-4e72-ad8c-955371e463db" providerId="AD" clId="Web-{922E47F7-B3BF-81B6-D9CC-5B7333F0650B}" dt="2023-06-12T09:19:23.944" v="20"/>
      <pc:docMkLst>
        <pc:docMk/>
      </pc:docMkLst>
      <pc:sldChg chg="modSp">
        <pc:chgData name="Grazina Mirinaviciute" userId="S::grazina.mirinaviciute@ecdc.europa.eu::badb3164-3f3f-4e72-ad8c-955371e463db" providerId="AD" clId="Web-{922E47F7-B3BF-81B6-D9CC-5B7333F0650B}" dt="2023-06-12T09:13:09.885" v="1" actId="20577"/>
        <pc:sldMkLst>
          <pc:docMk/>
          <pc:sldMk cId="4007109742" sldId="256"/>
        </pc:sldMkLst>
        <pc:spChg chg="mod">
          <ac:chgData name="Grazina Mirinaviciute" userId="S::grazina.mirinaviciute@ecdc.europa.eu::badb3164-3f3f-4e72-ad8c-955371e463db" providerId="AD" clId="Web-{922E47F7-B3BF-81B6-D9CC-5B7333F0650B}" dt="2023-06-12T09:13:09.885" v="1" actId="20577"/>
          <ac:spMkLst>
            <pc:docMk/>
            <pc:sldMk cId="4007109742" sldId="256"/>
            <ac:spMk id="6" creationId="{00000000-0000-0000-0000-000000000000}"/>
          </ac:spMkLst>
        </pc:spChg>
      </pc:sldChg>
      <pc:sldChg chg="del">
        <pc:chgData name="Grazina Mirinaviciute" userId="S::grazina.mirinaviciute@ecdc.europa.eu::badb3164-3f3f-4e72-ad8c-955371e463db" providerId="AD" clId="Web-{922E47F7-B3BF-81B6-D9CC-5B7333F0650B}" dt="2023-06-12T09:18:18.004" v="2"/>
        <pc:sldMkLst>
          <pc:docMk/>
          <pc:sldMk cId="1612431609" sldId="276"/>
        </pc:sldMkLst>
      </pc:sldChg>
      <pc:sldChg chg="addSp delSp modSp">
        <pc:chgData name="Grazina Mirinaviciute" userId="S::grazina.mirinaviciute@ecdc.europa.eu::badb3164-3f3f-4e72-ad8c-955371e463db" providerId="AD" clId="Web-{922E47F7-B3BF-81B6-D9CC-5B7333F0650B}" dt="2023-06-12T09:19:20.053" v="19" actId="20577"/>
        <pc:sldMkLst>
          <pc:docMk/>
          <pc:sldMk cId="3711122494" sldId="277"/>
        </pc:sldMkLst>
        <pc:spChg chg="mod">
          <ac:chgData name="Grazina Mirinaviciute" userId="S::grazina.mirinaviciute@ecdc.europa.eu::badb3164-3f3f-4e72-ad8c-955371e463db" providerId="AD" clId="Web-{922E47F7-B3BF-81B6-D9CC-5B7333F0650B}" dt="2023-06-12T09:19:20.053" v="19" actId="20577"/>
          <ac:spMkLst>
            <pc:docMk/>
            <pc:sldMk cId="3711122494" sldId="277"/>
            <ac:spMk id="2" creationId="{AACADFB6-9E3B-4E54-A8AE-046A2C3193C6}"/>
          </ac:spMkLst>
        </pc:spChg>
        <pc:picChg chg="add del mod">
          <ac:chgData name="Grazina Mirinaviciute" userId="S::grazina.mirinaviciute@ecdc.europa.eu::badb3164-3f3f-4e72-ad8c-955371e463db" providerId="AD" clId="Web-{922E47F7-B3BF-81B6-D9CC-5B7333F0650B}" dt="2023-06-12T09:18:29.208" v="5"/>
          <ac:picMkLst>
            <pc:docMk/>
            <pc:sldMk cId="3711122494" sldId="277"/>
            <ac:picMk id="3" creationId="{8324FC0F-C51A-F8D3-C88E-2F56BDA90C7C}"/>
          </ac:picMkLst>
        </pc:picChg>
        <pc:picChg chg="del">
          <ac:chgData name="Grazina Mirinaviciute" userId="S::grazina.mirinaviciute@ecdc.europa.eu::badb3164-3f3f-4e72-ad8c-955371e463db" providerId="AD" clId="Web-{922E47F7-B3BF-81B6-D9CC-5B7333F0650B}" dt="2023-06-12T09:18:20.317" v="3"/>
          <ac:picMkLst>
            <pc:docMk/>
            <pc:sldMk cId="3711122494" sldId="277"/>
            <ac:picMk id="5" creationId="{ED57FFF2-3FFD-C665-348F-75E3F125E349}"/>
          </ac:picMkLst>
        </pc:picChg>
        <pc:picChg chg="add mod">
          <ac:chgData name="Grazina Mirinaviciute" userId="S::grazina.mirinaviciute@ecdc.europa.eu::badb3164-3f3f-4e72-ad8c-955371e463db" providerId="AD" clId="Web-{922E47F7-B3BF-81B6-D9CC-5B7333F0650B}" dt="2023-06-12T09:18:55.662" v="14" actId="14100"/>
          <ac:picMkLst>
            <pc:docMk/>
            <pc:sldMk cId="3711122494" sldId="277"/>
            <ac:picMk id="6" creationId="{32C2161E-B41E-21D0-C58C-DDEA469C3931}"/>
          </ac:picMkLst>
        </pc:picChg>
      </pc:sldChg>
      <pc:sldChg chg="del">
        <pc:chgData name="Grazina Mirinaviciute" userId="S::grazina.mirinaviciute@ecdc.europa.eu::badb3164-3f3f-4e72-ad8c-955371e463db" providerId="AD" clId="Web-{922E47F7-B3BF-81B6-D9CC-5B7333F0650B}" dt="2023-06-12T09:19:23.944" v="20"/>
        <pc:sldMkLst>
          <pc:docMk/>
          <pc:sldMk cId="1327062939" sldId="279"/>
        </pc:sldMkLst>
      </pc:sldChg>
    </pc:docChg>
  </pc:docChgLst>
  <pc:docChgLst>
    <pc:chgData name="Jon Bilbatua" userId="S::jon.bilbatua@ecdc.europa.eu::799cd09a-c23e-42a4-a7ce-fb4603bc8cb0" providerId="AD" clId="Web-{D7F1FC8E-8333-0F94-9B5D-DB71A9BEACCF}"/>
    <pc:docChg chg="addSld delSld modSld">
      <pc:chgData name="Jon Bilbatua" userId="S::jon.bilbatua@ecdc.europa.eu::799cd09a-c23e-42a4-a7ce-fb4603bc8cb0" providerId="AD" clId="Web-{D7F1FC8E-8333-0F94-9B5D-DB71A9BEACCF}" dt="2022-10-12T13:13:12.875" v="8"/>
      <pc:docMkLst>
        <pc:docMk/>
      </pc:docMkLst>
      <pc:sldChg chg="delSp modSp">
        <pc:chgData name="Jon Bilbatua" userId="S::jon.bilbatua@ecdc.europa.eu::799cd09a-c23e-42a4-a7ce-fb4603bc8cb0" providerId="AD" clId="Web-{D7F1FC8E-8333-0F94-9B5D-DB71A9BEACCF}" dt="2022-10-12T13:13:03.969" v="3" actId="20577"/>
        <pc:sldMkLst>
          <pc:docMk/>
          <pc:sldMk cId="95566152" sldId="352"/>
        </pc:sldMkLst>
        <pc:spChg chg="mod">
          <ac:chgData name="Jon Bilbatua" userId="S::jon.bilbatua@ecdc.europa.eu::799cd09a-c23e-42a4-a7ce-fb4603bc8cb0" providerId="AD" clId="Web-{D7F1FC8E-8333-0F94-9B5D-DB71A9BEACCF}" dt="2022-10-12T13:13:03.969" v="3" actId="20577"/>
          <ac:spMkLst>
            <pc:docMk/>
            <pc:sldMk cId="95566152" sldId="352"/>
            <ac:spMk id="4" creationId="{A2235D29-C562-024D-36D5-1BFD13278794}"/>
          </ac:spMkLst>
        </pc:spChg>
        <pc:picChg chg="del">
          <ac:chgData name="Jon Bilbatua" userId="S::jon.bilbatua@ecdc.europa.eu::799cd09a-c23e-42a4-a7ce-fb4603bc8cb0" providerId="AD" clId="Web-{D7F1FC8E-8333-0F94-9B5D-DB71A9BEACCF}" dt="2022-10-12T13:12:55.344" v="0"/>
          <ac:picMkLst>
            <pc:docMk/>
            <pc:sldMk cId="95566152" sldId="352"/>
            <ac:picMk id="3" creationId="{6C133789-21CF-2BBC-A069-D047DD4C1571}"/>
          </ac:picMkLst>
        </pc:picChg>
      </pc:sldChg>
      <pc:sldChg chg="add replId">
        <pc:chgData name="Jon Bilbatua" userId="S::jon.bilbatua@ecdc.europa.eu::799cd09a-c23e-42a4-a7ce-fb4603bc8cb0" providerId="AD" clId="Web-{D7F1FC8E-8333-0F94-9B5D-DB71A9BEACCF}" dt="2022-10-12T13:13:12.110" v="7"/>
        <pc:sldMkLst>
          <pc:docMk/>
          <pc:sldMk cId="2679225651" sldId="353"/>
        </pc:sldMkLst>
      </pc:sldChg>
      <pc:sldChg chg="add replId">
        <pc:chgData name="Jon Bilbatua" userId="S::jon.bilbatua@ecdc.europa.eu::799cd09a-c23e-42a4-a7ce-fb4603bc8cb0" providerId="AD" clId="Web-{D7F1FC8E-8333-0F94-9B5D-DB71A9BEACCF}" dt="2022-10-12T13:13:12.875" v="8"/>
        <pc:sldMkLst>
          <pc:docMk/>
          <pc:sldMk cId="185822318" sldId="354"/>
        </pc:sldMkLst>
      </pc:sldChg>
      <pc:sldChg chg="del">
        <pc:chgData name="Jon Bilbatua" userId="S::jon.bilbatua@ecdc.europa.eu::799cd09a-c23e-42a4-a7ce-fb4603bc8cb0" providerId="AD" clId="Web-{D7F1FC8E-8333-0F94-9B5D-DB71A9BEACCF}" dt="2022-10-12T13:13:06.641" v="4"/>
        <pc:sldMkLst>
          <pc:docMk/>
          <pc:sldMk cId="2866635141" sldId="355"/>
        </pc:sldMkLst>
      </pc:sldChg>
      <pc:sldChg chg="del">
        <pc:chgData name="Jon Bilbatua" userId="S::jon.bilbatua@ecdc.europa.eu::799cd09a-c23e-42a4-a7ce-fb4603bc8cb0" providerId="AD" clId="Web-{D7F1FC8E-8333-0F94-9B5D-DB71A9BEACCF}" dt="2022-10-12T13:13:08.485" v="5"/>
        <pc:sldMkLst>
          <pc:docMk/>
          <pc:sldMk cId="2158156556" sldId="356"/>
        </pc:sldMkLst>
      </pc:sldChg>
      <pc:sldChg chg="del">
        <pc:chgData name="Jon Bilbatua" userId="S::jon.bilbatua@ecdc.europa.eu::799cd09a-c23e-42a4-a7ce-fb4603bc8cb0" providerId="AD" clId="Web-{D7F1FC8E-8333-0F94-9B5D-DB71A9BEACCF}" dt="2022-10-12T13:13:11.969" v="6"/>
        <pc:sldMkLst>
          <pc:docMk/>
          <pc:sldMk cId="3882750703" sldId="357"/>
        </pc:sldMkLst>
      </pc:sldChg>
    </pc:docChg>
  </pc:docChgLst>
  <pc:docChgLst>
    <pc:chgData name="Grazina Mirinaviciute" userId="badb3164-3f3f-4e72-ad8c-955371e463db" providerId="ADAL" clId="{4B1377E4-492C-4BD7-9836-8B18B24A6ACF}"/>
    <pc:docChg chg="custSel modSld">
      <pc:chgData name="Grazina Mirinaviciute" userId="badb3164-3f3f-4e72-ad8c-955371e463db" providerId="ADAL" clId="{4B1377E4-492C-4BD7-9836-8B18B24A6ACF}" dt="2023-02-23T11:06:35.854" v="9" actId="14100"/>
      <pc:docMkLst>
        <pc:docMk/>
      </pc:docMkLst>
      <pc:sldChg chg="addSp delSp modSp mod">
        <pc:chgData name="Grazina Mirinaviciute" userId="badb3164-3f3f-4e72-ad8c-955371e463db" providerId="ADAL" clId="{4B1377E4-492C-4BD7-9836-8B18B24A6ACF}" dt="2023-02-23T11:06:35.854" v="9" actId="14100"/>
        <pc:sldMkLst>
          <pc:docMk/>
          <pc:sldMk cId="2389323327" sldId="259"/>
        </pc:sldMkLst>
        <pc:spChg chg="mod">
          <ac:chgData name="Grazina Mirinaviciute" userId="badb3164-3f3f-4e72-ad8c-955371e463db" providerId="ADAL" clId="{4B1377E4-492C-4BD7-9836-8B18B24A6ACF}" dt="2023-02-23T11:06:11.758" v="3" actId="404"/>
          <ac:spMkLst>
            <pc:docMk/>
            <pc:sldMk cId="2389323327" sldId="259"/>
            <ac:spMk id="2" creationId="{00D7E9D0-20E9-83BC-8AEC-844EDC054558}"/>
          </ac:spMkLst>
        </pc:spChg>
        <pc:spChg chg="del">
          <ac:chgData name="Grazina Mirinaviciute" userId="badb3164-3f3f-4e72-ad8c-955371e463db" providerId="ADAL" clId="{4B1377E4-492C-4BD7-9836-8B18B24A6ACF}" dt="2023-02-23T11:06:17.134" v="4"/>
          <ac:spMkLst>
            <pc:docMk/>
            <pc:sldMk cId="2389323327" sldId="259"/>
            <ac:spMk id="3" creationId="{B916CF8D-8292-B43A-8709-1C0A76A3DA5A}"/>
          </ac:spMkLst>
        </pc:spChg>
        <pc:picChg chg="add mod">
          <ac:chgData name="Grazina Mirinaviciute" userId="badb3164-3f3f-4e72-ad8c-955371e463db" providerId="ADAL" clId="{4B1377E4-492C-4BD7-9836-8B18B24A6ACF}" dt="2023-02-23T11:06:35.854" v="9" actId="14100"/>
          <ac:picMkLst>
            <pc:docMk/>
            <pc:sldMk cId="2389323327" sldId="259"/>
            <ac:picMk id="5" creationId="{B45FDD00-2EC6-FFB0-D159-1EABAE0EA74F}"/>
          </ac:picMkLst>
        </pc:picChg>
      </pc:sldChg>
    </pc:docChg>
  </pc:docChgLst>
  <pc:docChgLst>
    <pc:chgData name="Roberto Croci" userId="S::roberto.croci@ecdc.europa.eu::32c032f8-5d8f-4ee2-ae5e-423d6406972f" providerId="AD" clId="Web-{D763B3F3-9B25-F6F5-87A3-15159BE8E9FB}"/>
    <pc:docChg chg="addSld">
      <pc:chgData name="Roberto Croci" userId="S::roberto.croci@ecdc.europa.eu::32c032f8-5d8f-4ee2-ae5e-423d6406972f" providerId="AD" clId="Web-{D763B3F3-9B25-F6F5-87A3-15159BE8E9FB}" dt="2022-11-09T13:17:56.373" v="3"/>
      <pc:docMkLst>
        <pc:docMk/>
      </pc:docMkLst>
      <pc:sldChg chg="add">
        <pc:chgData name="Roberto Croci" userId="S::roberto.croci@ecdc.europa.eu::32c032f8-5d8f-4ee2-ae5e-423d6406972f" providerId="AD" clId="Web-{D763B3F3-9B25-F6F5-87A3-15159BE8E9FB}" dt="2022-11-09T13:05:10.476" v="0"/>
        <pc:sldMkLst>
          <pc:docMk/>
          <pc:sldMk cId="3709400692" sldId="361"/>
        </pc:sldMkLst>
      </pc:sldChg>
      <pc:sldChg chg="add">
        <pc:chgData name="Roberto Croci" userId="S::roberto.croci@ecdc.europa.eu::32c032f8-5d8f-4ee2-ae5e-423d6406972f" providerId="AD" clId="Web-{D763B3F3-9B25-F6F5-87A3-15159BE8E9FB}" dt="2022-11-09T13:05:10.554" v="1"/>
        <pc:sldMkLst>
          <pc:docMk/>
          <pc:sldMk cId="2683511827" sldId="362"/>
        </pc:sldMkLst>
      </pc:sldChg>
      <pc:sldChg chg="add">
        <pc:chgData name="Roberto Croci" userId="S::roberto.croci@ecdc.europa.eu::32c032f8-5d8f-4ee2-ae5e-423d6406972f" providerId="AD" clId="Web-{D763B3F3-9B25-F6F5-87A3-15159BE8E9FB}" dt="2022-11-09T13:05:10.648" v="2"/>
        <pc:sldMkLst>
          <pc:docMk/>
          <pc:sldMk cId="3615542793" sldId="363"/>
        </pc:sldMkLst>
      </pc:sldChg>
      <pc:sldChg chg="add">
        <pc:chgData name="Roberto Croci" userId="S::roberto.croci@ecdc.europa.eu::32c032f8-5d8f-4ee2-ae5e-423d6406972f" providerId="AD" clId="Web-{D763B3F3-9B25-F6F5-87A3-15159BE8E9FB}" dt="2022-11-09T13:17:56.373" v="3"/>
        <pc:sldMkLst>
          <pc:docMk/>
          <pc:sldMk cId="3994948506" sldId="364"/>
        </pc:sldMkLst>
      </pc:sldChg>
    </pc:docChg>
  </pc:docChgLst>
  <pc:docChgLst>
    <pc:chgData name="Roberto Croci" userId="S::roberto.croci@ecdc.europa.eu::32c032f8-5d8f-4ee2-ae5e-423d6406972f" providerId="AD" clId="Web-{EA489C6A-DC4A-1237-9D0A-54D7E8B0E3F6}"/>
    <pc:docChg chg="modSld">
      <pc:chgData name="Roberto Croci" userId="S::roberto.croci@ecdc.europa.eu::32c032f8-5d8f-4ee2-ae5e-423d6406972f" providerId="AD" clId="Web-{EA489C6A-DC4A-1237-9D0A-54D7E8B0E3F6}" dt="2022-10-20T07:21:46.963" v="0" actId="20577"/>
      <pc:docMkLst>
        <pc:docMk/>
      </pc:docMkLst>
      <pc:sldChg chg="modSp">
        <pc:chgData name="Roberto Croci" userId="S::roberto.croci@ecdc.europa.eu::32c032f8-5d8f-4ee2-ae5e-423d6406972f" providerId="AD" clId="Web-{EA489C6A-DC4A-1237-9D0A-54D7E8B0E3F6}" dt="2022-10-20T07:21:46.963" v="0" actId="20577"/>
        <pc:sldMkLst>
          <pc:docMk/>
          <pc:sldMk cId="4007109742" sldId="256"/>
        </pc:sldMkLst>
        <pc:spChg chg="mod">
          <ac:chgData name="Roberto Croci" userId="S::roberto.croci@ecdc.europa.eu::32c032f8-5d8f-4ee2-ae5e-423d6406972f" providerId="AD" clId="Web-{EA489C6A-DC4A-1237-9D0A-54D7E8B0E3F6}" dt="2022-10-20T07:21:46.963" v="0" actId="20577"/>
          <ac:spMkLst>
            <pc:docMk/>
            <pc:sldMk cId="4007109742" sldId="256"/>
            <ac:spMk id="6" creationId="{00000000-0000-0000-0000-000000000000}"/>
          </ac:spMkLst>
        </pc:spChg>
      </pc:sldChg>
    </pc:docChg>
  </pc:docChgLst>
  <pc:docChgLst>
    <pc:chgData name="Giuditta Scardina" userId="S::giuditta.scardina@ecdc.europa.eu::9bd3061a-5bac-4992-bf04-f16eaf970848" providerId="AD" clId="Web-{5D2C5551-CF6E-8756-3DC3-9B9C5B94C132}"/>
    <pc:docChg chg="delSld">
      <pc:chgData name="Giuditta Scardina" userId="S::giuditta.scardina@ecdc.europa.eu::9bd3061a-5bac-4992-bf04-f16eaf970848" providerId="AD" clId="Web-{5D2C5551-CF6E-8756-3DC3-9B9C5B94C132}" dt="2022-11-18T13:11:22.769" v="0"/>
      <pc:docMkLst>
        <pc:docMk/>
      </pc:docMkLst>
      <pc:sldChg chg="del">
        <pc:chgData name="Giuditta Scardina" userId="S::giuditta.scardina@ecdc.europa.eu::9bd3061a-5bac-4992-bf04-f16eaf970848" providerId="AD" clId="Web-{5D2C5551-CF6E-8756-3DC3-9B9C5B94C132}" dt="2022-11-18T13:11:22.769" v="0"/>
        <pc:sldMkLst>
          <pc:docMk/>
          <pc:sldMk cId="94000536" sldId="356"/>
        </pc:sldMkLst>
      </pc:sldChg>
    </pc:docChg>
  </pc:docChgLst>
  <pc:docChgLst>
    <pc:chgData name="Grazina Mirinaviciute" userId="badb3164-3f3f-4e72-ad8c-955371e463db" providerId="ADAL" clId="{62B2AE93-4040-4026-ADF5-DEEB9321DF2E}"/>
    <pc:docChg chg="custSel addSld modSld">
      <pc:chgData name="Grazina Mirinaviciute" userId="badb3164-3f3f-4e72-ad8c-955371e463db" providerId="ADAL" clId="{62B2AE93-4040-4026-ADF5-DEEB9321DF2E}" dt="2023-05-31T06:37:40.124" v="27" actId="1076"/>
      <pc:docMkLst>
        <pc:docMk/>
      </pc:docMkLst>
      <pc:sldChg chg="addSp delSp modSp new mod">
        <pc:chgData name="Grazina Mirinaviciute" userId="badb3164-3f3f-4e72-ad8c-955371e463db" providerId="ADAL" clId="{62B2AE93-4040-4026-ADF5-DEEB9321DF2E}" dt="2023-05-31T06:36:54.231" v="7" actId="14100"/>
        <pc:sldMkLst>
          <pc:docMk/>
          <pc:sldMk cId="4149590220" sldId="259"/>
        </pc:sldMkLst>
        <pc:spChg chg="mod">
          <ac:chgData name="Grazina Mirinaviciute" userId="badb3164-3f3f-4e72-ad8c-955371e463db" providerId="ADAL" clId="{62B2AE93-4040-4026-ADF5-DEEB9321DF2E}" dt="2023-05-31T06:36:41.363" v="5" actId="20577"/>
          <ac:spMkLst>
            <pc:docMk/>
            <pc:sldMk cId="4149590220" sldId="259"/>
            <ac:spMk id="2" creationId="{F94F1A16-7CB6-A843-C70B-1B59069B4761}"/>
          </ac:spMkLst>
        </pc:spChg>
        <pc:spChg chg="del">
          <ac:chgData name="Grazina Mirinaviciute" userId="badb3164-3f3f-4e72-ad8c-955371e463db" providerId="ADAL" clId="{62B2AE93-4040-4026-ADF5-DEEB9321DF2E}" dt="2023-05-31T06:36:48.937" v="6"/>
          <ac:spMkLst>
            <pc:docMk/>
            <pc:sldMk cId="4149590220" sldId="259"/>
            <ac:spMk id="3" creationId="{0B775DBE-B80E-9494-2FB0-D2441FA3FE71}"/>
          </ac:spMkLst>
        </pc:spChg>
        <pc:picChg chg="add mod">
          <ac:chgData name="Grazina Mirinaviciute" userId="badb3164-3f3f-4e72-ad8c-955371e463db" providerId="ADAL" clId="{62B2AE93-4040-4026-ADF5-DEEB9321DF2E}" dt="2023-05-31T06:36:54.231" v="7" actId="14100"/>
          <ac:picMkLst>
            <pc:docMk/>
            <pc:sldMk cId="4149590220" sldId="259"/>
            <ac:picMk id="5" creationId="{859CA730-5F01-0846-5153-28D5BE9C6F22}"/>
          </ac:picMkLst>
        </pc:picChg>
      </pc:sldChg>
      <pc:sldChg chg="addSp delSp modSp new mod">
        <pc:chgData name="Grazina Mirinaviciute" userId="badb3164-3f3f-4e72-ad8c-955371e463db" providerId="ADAL" clId="{62B2AE93-4040-4026-ADF5-DEEB9321DF2E}" dt="2023-05-31T06:37:40.124" v="27" actId="1076"/>
        <pc:sldMkLst>
          <pc:docMk/>
          <pc:sldMk cId="917896123" sldId="260"/>
        </pc:sldMkLst>
        <pc:spChg chg="mod">
          <ac:chgData name="Grazina Mirinaviciute" userId="badb3164-3f3f-4e72-ad8c-955371e463db" providerId="ADAL" clId="{62B2AE93-4040-4026-ADF5-DEEB9321DF2E}" dt="2023-05-31T06:37:09.407" v="20" actId="20577"/>
          <ac:spMkLst>
            <pc:docMk/>
            <pc:sldMk cId="917896123" sldId="260"/>
            <ac:spMk id="2" creationId="{B6DC6053-8457-0721-BE33-F6C49F863547}"/>
          </ac:spMkLst>
        </pc:spChg>
        <pc:spChg chg="del">
          <ac:chgData name="Grazina Mirinaviciute" userId="badb3164-3f3f-4e72-ad8c-955371e463db" providerId="ADAL" clId="{62B2AE93-4040-4026-ADF5-DEEB9321DF2E}" dt="2023-05-31T06:37:22.565" v="21"/>
          <ac:spMkLst>
            <pc:docMk/>
            <pc:sldMk cId="917896123" sldId="260"/>
            <ac:spMk id="3" creationId="{EFC2A773-1144-E2A2-BE4B-2F8A89F7EFF8}"/>
          </ac:spMkLst>
        </pc:spChg>
        <pc:picChg chg="add mod">
          <ac:chgData name="Grazina Mirinaviciute" userId="badb3164-3f3f-4e72-ad8c-955371e463db" providerId="ADAL" clId="{62B2AE93-4040-4026-ADF5-DEEB9321DF2E}" dt="2023-05-31T06:37:40.124" v="27" actId="1076"/>
          <ac:picMkLst>
            <pc:docMk/>
            <pc:sldMk cId="917896123" sldId="260"/>
            <ac:picMk id="5" creationId="{28CEB749-073E-F5C3-24D3-A7DF74F20259}"/>
          </ac:picMkLst>
        </pc:picChg>
      </pc:sldChg>
    </pc:docChg>
  </pc:docChgLst>
  <pc:docChgLst>
    <pc:chgData name="Natalia Rachwal" userId="S::natalia.rachwal@ecdc.europa.eu::20c74899-4840-4906-8748-70078777e746" providerId="AD" clId="Web-{0738EBFA-2518-F788-211B-C1A2224E7B4E}"/>
    <pc:docChg chg="modSld">
      <pc:chgData name="Natalia Rachwal" userId="S::natalia.rachwal@ecdc.europa.eu::20c74899-4840-4906-8748-70078777e746" providerId="AD" clId="Web-{0738EBFA-2518-F788-211B-C1A2224E7B4E}" dt="2022-12-02T09:24:11.962" v="3"/>
      <pc:docMkLst>
        <pc:docMk/>
      </pc:docMkLst>
      <pc:sldChg chg="addSp delSp modSp">
        <pc:chgData name="Natalia Rachwal" userId="S::natalia.rachwal@ecdc.europa.eu::20c74899-4840-4906-8748-70078777e746" providerId="AD" clId="Web-{0738EBFA-2518-F788-211B-C1A2224E7B4E}" dt="2022-12-02T09:23:42.524" v="1"/>
        <pc:sldMkLst>
          <pc:docMk/>
          <pc:sldMk cId="2797685881" sldId="265"/>
        </pc:sldMkLst>
        <pc:spChg chg="add del mod">
          <ac:chgData name="Natalia Rachwal" userId="S::natalia.rachwal@ecdc.europa.eu::20c74899-4840-4906-8748-70078777e746" providerId="AD" clId="Web-{0738EBFA-2518-F788-211B-C1A2224E7B4E}" dt="2022-12-02T09:23:42.524" v="1"/>
          <ac:spMkLst>
            <pc:docMk/>
            <pc:sldMk cId="2797685881" sldId="265"/>
            <ac:spMk id="4" creationId="{517682E9-04A3-C44B-516B-06242B3F2662}"/>
          </ac:spMkLst>
        </pc:spChg>
        <pc:picChg chg="add mod ord">
          <ac:chgData name="Natalia Rachwal" userId="S::natalia.rachwal@ecdc.europa.eu::20c74899-4840-4906-8748-70078777e746" providerId="AD" clId="Web-{0738EBFA-2518-F788-211B-C1A2224E7B4E}" dt="2022-12-02T09:23:42.524" v="1"/>
          <ac:picMkLst>
            <pc:docMk/>
            <pc:sldMk cId="2797685881" sldId="265"/>
            <ac:picMk id="6" creationId="{685DA8D2-7FA4-5519-A79A-F8EFA65E1A20}"/>
          </ac:picMkLst>
        </pc:picChg>
        <pc:picChg chg="del">
          <ac:chgData name="Natalia Rachwal" userId="S::natalia.rachwal@ecdc.europa.eu::20c74899-4840-4906-8748-70078777e746" providerId="AD" clId="Web-{0738EBFA-2518-F788-211B-C1A2224E7B4E}" dt="2022-12-02T09:23:40.368" v="0"/>
          <ac:picMkLst>
            <pc:docMk/>
            <pc:sldMk cId="2797685881" sldId="265"/>
            <ac:picMk id="7" creationId="{ABA7CF93-AA39-D407-3C99-CB154936149D}"/>
          </ac:picMkLst>
        </pc:picChg>
      </pc:sldChg>
      <pc:sldChg chg="addSp delSp modSp">
        <pc:chgData name="Natalia Rachwal" userId="S::natalia.rachwal@ecdc.europa.eu::20c74899-4840-4906-8748-70078777e746" providerId="AD" clId="Web-{0738EBFA-2518-F788-211B-C1A2224E7B4E}" dt="2022-12-02T09:24:11.962" v="3"/>
        <pc:sldMkLst>
          <pc:docMk/>
          <pc:sldMk cId="525293768" sldId="266"/>
        </pc:sldMkLst>
        <pc:spChg chg="add del mod">
          <ac:chgData name="Natalia Rachwal" userId="S::natalia.rachwal@ecdc.europa.eu::20c74899-4840-4906-8748-70078777e746" providerId="AD" clId="Web-{0738EBFA-2518-F788-211B-C1A2224E7B4E}" dt="2022-12-02T09:24:11.962" v="3"/>
          <ac:spMkLst>
            <pc:docMk/>
            <pc:sldMk cId="525293768" sldId="266"/>
            <ac:spMk id="6" creationId="{5A81308D-74D4-4814-78DF-EFFF7864732B}"/>
          </ac:spMkLst>
        </pc:spChg>
        <pc:picChg chg="del">
          <ac:chgData name="Natalia Rachwal" userId="S::natalia.rachwal@ecdc.europa.eu::20c74899-4840-4906-8748-70078777e746" providerId="AD" clId="Web-{0738EBFA-2518-F788-211B-C1A2224E7B4E}" dt="2022-12-02T09:24:10.509" v="2"/>
          <ac:picMkLst>
            <pc:docMk/>
            <pc:sldMk cId="525293768" sldId="266"/>
            <ac:picMk id="5" creationId="{C0264A1F-35FB-B78A-6E8A-156A9FF395FC}"/>
          </ac:picMkLst>
        </pc:picChg>
        <pc:picChg chg="add mod ord">
          <ac:chgData name="Natalia Rachwal" userId="S::natalia.rachwal@ecdc.europa.eu::20c74899-4840-4906-8748-70078777e746" providerId="AD" clId="Web-{0738EBFA-2518-F788-211B-C1A2224E7B4E}" dt="2022-12-02T09:24:11.962" v="3"/>
          <ac:picMkLst>
            <pc:docMk/>
            <pc:sldMk cId="525293768" sldId="266"/>
            <ac:picMk id="7" creationId="{55FA799C-8BF1-5D03-9808-5A373F215CAB}"/>
          </ac:picMkLst>
        </pc:picChg>
      </pc:sldChg>
    </pc:docChg>
  </pc:docChgLst>
  <pc:docChgLst>
    <pc:chgData name="Laura Espinosa" userId="aa594515-41af-4434-a66c-8acf261628e2" providerId="ADAL" clId="{8E0DAC4D-AFC6-4278-A0F3-BD8717A687FB}"/>
    <pc:docChg chg="modSld">
      <pc:chgData name="Laura Espinosa" userId="aa594515-41af-4434-a66c-8acf261628e2" providerId="ADAL" clId="{8E0DAC4D-AFC6-4278-A0F3-BD8717A687FB}" dt="2023-05-05T13:58:36.197" v="9" actId="20577"/>
      <pc:docMkLst>
        <pc:docMk/>
      </pc:docMkLst>
      <pc:sldChg chg="modSp mod">
        <pc:chgData name="Laura Espinosa" userId="aa594515-41af-4434-a66c-8acf261628e2" providerId="ADAL" clId="{8E0DAC4D-AFC6-4278-A0F3-BD8717A687FB}" dt="2023-05-05T13:58:32.301" v="4" actId="20577"/>
        <pc:sldMkLst>
          <pc:docMk/>
          <pc:sldMk cId="3711122494" sldId="277"/>
        </pc:sldMkLst>
        <pc:spChg chg="mod">
          <ac:chgData name="Laura Espinosa" userId="aa594515-41af-4434-a66c-8acf261628e2" providerId="ADAL" clId="{8E0DAC4D-AFC6-4278-A0F3-BD8717A687FB}" dt="2023-05-05T13:58:32.301" v="4" actId="20577"/>
          <ac:spMkLst>
            <pc:docMk/>
            <pc:sldMk cId="3711122494" sldId="277"/>
            <ac:spMk id="2" creationId="{AACADFB6-9E3B-4E54-A8AE-046A2C3193C6}"/>
          </ac:spMkLst>
        </pc:spChg>
      </pc:sldChg>
      <pc:sldChg chg="modSp mod">
        <pc:chgData name="Laura Espinosa" userId="aa594515-41af-4434-a66c-8acf261628e2" providerId="ADAL" clId="{8E0DAC4D-AFC6-4278-A0F3-BD8717A687FB}" dt="2023-05-05T13:58:36.197" v="9" actId="20577"/>
        <pc:sldMkLst>
          <pc:docMk/>
          <pc:sldMk cId="1327062939" sldId="279"/>
        </pc:sldMkLst>
        <pc:spChg chg="mod">
          <ac:chgData name="Laura Espinosa" userId="aa594515-41af-4434-a66c-8acf261628e2" providerId="ADAL" clId="{8E0DAC4D-AFC6-4278-A0F3-BD8717A687FB}" dt="2023-05-05T13:58:36.197" v="9" actId="20577"/>
          <ac:spMkLst>
            <pc:docMk/>
            <pc:sldMk cId="1327062939" sldId="279"/>
            <ac:spMk id="2" creationId="{8481F693-590A-2559-FA34-774FBF229BD5}"/>
          </ac:spMkLst>
        </pc:spChg>
      </pc:sldChg>
    </pc:docChg>
  </pc:docChgLst>
  <pc:docChgLst>
    <pc:chgData name="Jon Bilbatua" userId="S::jon.bilbatua@ecdc.europa.eu::799cd09a-c23e-42a4-a7ce-fb4603bc8cb0" providerId="AD" clId="Web-{DA3726DF-3BFB-1D5C-E6D1-27B2D4E1C006}"/>
    <pc:docChg chg="addSld delSld modSld">
      <pc:chgData name="Jon Bilbatua" userId="S::jon.bilbatua@ecdc.europa.eu::799cd09a-c23e-42a4-a7ce-fb4603bc8cb0" providerId="AD" clId="Web-{DA3726DF-3BFB-1D5C-E6D1-27B2D4E1C006}" dt="2023-01-05T07:40:28.388" v="19"/>
      <pc:docMkLst>
        <pc:docMk/>
      </pc:docMkLst>
      <pc:sldChg chg="modSp">
        <pc:chgData name="Jon Bilbatua" userId="S::jon.bilbatua@ecdc.europa.eu::799cd09a-c23e-42a4-a7ce-fb4603bc8cb0" providerId="AD" clId="Web-{DA3726DF-3BFB-1D5C-E6D1-27B2D4E1C006}" dt="2023-01-05T07:39:49.872" v="2" actId="20577"/>
        <pc:sldMkLst>
          <pc:docMk/>
          <pc:sldMk cId="4007109742" sldId="256"/>
        </pc:sldMkLst>
        <pc:spChg chg="mod">
          <ac:chgData name="Jon Bilbatua" userId="S::jon.bilbatua@ecdc.europa.eu::799cd09a-c23e-42a4-a7ce-fb4603bc8cb0" providerId="AD" clId="Web-{DA3726DF-3BFB-1D5C-E6D1-27B2D4E1C006}" dt="2023-01-05T07:39:49.872" v="2" actId="20577"/>
          <ac:spMkLst>
            <pc:docMk/>
            <pc:sldMk cId="4007109742" sldId="256"/>
            <ac:spMk id="6" creationId="{00000000-0000-0000-0000-000000000000}"/>
          </ac:spMkLst>
        </pc:spChg>
      </pc:sldChg>
      <pc:sldChg chg="addSp delSp modSp">
        <pc:chgData name="Jon Bilbatua" userId="S::jon.bilbatua@ecdc.europa.eu::799cd09a-c23e-42a4-a7ce-fb4603bc8cb0" providerId="AD" clId="Web-{DA3726DF-3BFB-1D5C-E6D1-27B2D4E1C006}" dt="2023-01-05T07:40:24.435" v="16" actId="20577"/>
        <pc:sldMkLst>
          <pc:docMk/>
          <pc:sldMk cId="1539303120" sldId="272"/>
        </pc:sldMkLst>
        <pc:spChg chg="mod">
          <ac:chgData name="Jon Bilbatua" userId="S::jon.bilbatua@ecdc.europa.eu::799cd09a-c23e-42a4-a7ce-fb4603bc8cb0" providerId="AD" clId="Web-{DA3726DF-3BFB-1D5C-E6D1-27B2D4E1C006}" dt="2023-01-05T07:40:24.435" v="16" actId="20577"/>
          <ac:spMkLst>
            <pc:docMk/>
            <pc:sldMk cId="1539303120" sldId="272"/>
            <ac:spMk id="2" creationId="{B9C2422A-5633-B4FC-770C-80A3B86114DA}"/>
          </ac:spMkLst>
        </pc:spChg>
        <pc:spChg chg="add mod">
          <ac:chgData name="Jon Bilbatua" userId="S::jon.bilbatua@ecdc.europa.eu::799cd09a-c23e-42a4-a7ce-fb4603bc8cb0" providerId="AD" clId="Web-{DA3726DF-3BFB-1D5C-E6D1-27B2D4E1C006}" dt="2023-01-05T07:40:19.544" v="14"/>
          <ac:spMkLst>
            <pc:docMk/>
            <pc:sldMk cId="1539303120" sldId="272"/>
            <ac:spMk id="5" creationId="{7CBC583E-CDCB-3F85-D92C-D8E7520AF1A0}"/>
          </ac:spMkLst>
        </pc:spChg>
        <pc:picChg chg="del">
          <ac:chgData name="Jon Bilbatua" userId="S::jon.bilbatua@ecdc.europa.eu::799cd09a-c23e-42a4-a7ce-fb4603bc8cb0" providerId="AD" clId="Web-{DA3726DF-3BFB-1D5C-E6D1-27B2D4E1C006}" dt="2023-01-05T07:40:19.544" v="14"/>
          <ac:picMkLst>
            <pc:docMk/>
            <pc:sldMk cId="1539303120" sldId="272"/>
            <ac:picMk id="7" creationId="{AD67D7D4-FDFF-8305-BBF5-A38161F1D6A3}"/>
          </ac:picMkLst>
        </pc:picChg>
      </pc:sldChg>
      <pc:sldChg chg="add replId">
        <pc:chgData name="Jon Bilbatua" userId="S::jon.bilbatua@ecdc.europa.eu::799cd09a-c23e-42a4-a7ce-fb4603bc8cb0" providerId="AD" clId="Web-{DA3726DF-3BFB-1D5C-E6D1-27B2D4E1C006}" dt="2023-01-05T07:40:26.810" v="17"/>
        <pc:sldMkLst>
          <pc:docMk/>
          <pc:sldMk cId="1481001501" sldId="273"/>
        </pc:sldMkLst>
      </pc:sldChg>
      <pc:sldChg chg="del">
        <pc:chgData name="Jon Bilbatua" userId="S::jon.bilbatua@ecdc.europa.eu::799cd09a-c23e-42a4-a7ce-fb4603bc8cb0" providerId="AD" clId="Web-{DA3726DF-3BFB-1D5C-E6D1-27B2D4E1C006}" dt="2023-01-05T07:39:52.763" v="3"/>
        <pc:sldMkLst>
          <pc:docMk/>
          <pc:sldMk cId="2244080328" sldId="273"/>
        </pc:sldMkLst>
      </pc:sldChg>
      <pc:sldChg chg="del">
        <pc:chgData name="Jon Bilbatua" userId="S::jon.bilbatua@ecdc.europa.eu::799cd09a-c23e-42a4-a7ce-fb4603bc8cb0" providerId="AD" clId="Web-{DA3726DF-3BFB-1D5C-E6D1-27B2D4E1C006}" dt="2023-01-05T07:39:53.716" v="4"/>
        <pc:sldMkLst>
          <pc:docMk/>
          <pc:sldMk cId="1037650435" sldId="274"/>
        </pc:sldMkLst>
      </pc:sldChg>
      <pc:sldChg chg="add replId">
        <pc:chgData name="Jon Bilbatua" userId="S::jon.bilbatua@ecdc.europa.eu::799cd09a-c23e-42a4-a7ce-fb4603bc8cb0" providerId="AD" clId="Web-{DA3726DF-3BFB-1D5C-E6D1-27B2D4E1C006}" dt="2023-01-05T07:40:27.326" v="18"/>
        <pc:sldMkLst>
          <pc:docMk/>
          <pc:sldMk cId="2359080900" sldId="274"/>
        </pc:sldMkLst>
      </pc:sldChg>
      <pc:sldChg chg="add replId">
        <pc:chgData name="Jon Bilbatua" userId="S::jon.bilbatua@ecdc.europa.eu::799cd09a-c23e-42a4-a7ce-fb4603bc8cb0" providerId="AD" clId="Web-{DA3726DF-3BFB-1D5C-E6D1-27B2D4E1C006}" dt="2023-01-05T07:40:28.388" v="19"/>
        <pc:sldMkLst>
          <pc:docMk/>
          <pc:sldMk cId="532583209" sldId="275"/>
        </pc:sldMkLst>
      </pc:sldChg>
      <pc:sldChg chg="del">
        <pc:chgData name="Jon Bilbatua" userId="S::jon.bilbatua@ecdc.europa.eu::799cd09a-c23e-42a4-a7ce-fb4603bc8cb0" providerId="AD" clId="Web-{DA3726DF-3BFB-1D5C-E6D1-27B2D4E1C006}" dt="2023-01-05T07:39:56.622" v="5"/>
        <pc:sldMkLst>
          <pc:docMk/>
          <pc:sldMk cId="2198813864" sldId="275"/>
        </pc:sldMkLst>
      </pc:sldChg>
      <pc:sldChg chg="del">
        <pc:chgData name="Jon Bilbatua" userId="S::jon.bilbatua@ecdc.europa.eu::799cd09a-c23e-42a4-a7ce-fb4603bc8cb0" providerId="AD" clId="Web-{DA3726DF-3BFB-1D5C-E6D1-27B2D4E1C006}" dt="2023-01-05T07:40:01.622" v="7"/>
        <pc:sldMkLst>
          <pc:docMk/>
          <pc:sldMk cId="3221804682" sldId="276"/>
        </pc:sldMkLst>
      </pc:sldChg>
      <pc:sldChg chg="del">
        <pc:chgData name="Jon Bilbatua" userId="S::jon.bilbatua@ecdc.europa.eu::799cd09a-c23e-42a4-a7ce-fb4603bc8cb0" providerId="AD" clId="Web-{DA3726DF-3BFB-1D5C-E6D1-27B2D4E1C006}" dt="2023-01-05T07:39:57.591" v="6"/>
        <pc:sldMkLst>
          <pc:docMk/>
          <pc:sldMk cId="2002421442" sldId="277"/>
        </pc:sldMkLst>
      </pc:sldChg>
      <pc:sldChg chg="add del">
        <pc:chgData name="Jon Bilbatua" userId="S::jon.bilbatua@ecdc.europa.eu::799cd09a-c23e-42a4-a7ce-fb4603bc8cb0" providerId="AD" clId="Web-{DA3726DF-3BFB-1D5C-E6D1-27B2D4E1C006}" dt="2023-01-05T07:40:13.544" v="11"/>
        <pc:sldMkLst>
          <pc:docMk/>
          <pc:sldMk cId="1963583167" sldId="278"/>
        </pc:sldMkLst>
      </pc:sldChg>
      <pc:sldChg chg="del">
        <pc:chgData name="Jon Bilbatua" userId="S::jon.bilbatua@ecdc.europa.eu::799cd09a-c23e-42a4-a7ce-fb4603bc8cb0" providerId="AD" clId="Web-{DA3726DF-3BFB-1D5C-E6D1-27B2D4E1C006}" dt="2023-01-05T07:40:03.185" v="8"/>
        <pc:sldMkLst>
          <pc:docMk/>
          <pc:sldMk cId="1417196037" sldId="279"/>
        </pc:sldMkLst>
      </pc:sldChg>
      <pc:sldChg chg="del">
        <pc:chgData name="Jon Bilbatua" userId="S::jon.bilbatua@ecdc.europa.eu::799cd09a-c23e-42a4-a7ce-fb4603bc8cb0" providerId="AD" clId="Web-{DA3726DF-3BFB-1D5C-E6D1-27B2D4E1C006}" dt="2023-01-05T07:40:17.513" v="13"/>
        <pc:sldMkLst>
          <pc:docMk/>
          <pc:sldMk cId="192504494" sldId="280"/>
        </pc:sldMkLst>
      </pc:sldChg>
      <pc:sldChg chg="del">
        <pc:chgData name="Jon Bilbatua" userId="S::jon.bilbatua@ecdc.europa.eu::799cd09a-c23e-42a4-a7ce-fb4603bc8cb0" providerId="AD" clId="Web-{DA3726DF-3BFB-1D5C-E6D1-27B2D4E1C006}" dt="2023-01-05T07:40:15.826" v="12"/>
        <pc:sldMkLst>
          <pc:docMk/>
          <pc:sldMk cId="4112445080" sldId="281"/>
        </pc:sldMkLst>
      </pc:sldChg>
    </pc:docChg>
  </pc:docChgLst>
  <pc:docChgLst>
    <pc:chgData name="Laura Espinosa" userId="aa594515-41af-4434-a66c-8acf261628e2" providerId="ADAL" clId="{EC3B57B1-9F8F-4A48-8D92-27261AB6AD89}"/>
    <pc:docChg chg="custSel addSld delSld modSld">
      <pc:chgData name="Laura Espinosa" userId="aa594515-41af-4434-a66c-8acf261628e2" providerId="ADAL" clId="{EC3B57B1-9F8F-4A48-8D92-27261AB6AD89}" dt="2023-05-03T07:33:06.553" v="30" actId="14100"/>
      <pc:docMkLst>
        <pc:docMk/>
      </pc:docMkLst>
      <pc:sldChg chg="del">
        <pc:chgData name="Laura Espinosa" userId="aa594515-41af-4434-a66c-8acf261628e2" providerId="ADAL" clId="{EC3B57B1-9F8F-4A48-8D92-27261AB6AD89}" dt="2023-05-03T07:28:00.591" v="1" actId="47"/>
        <pc:sldMkLst>
          <pc:docMk/>
          <pc:sldMk cId="3859958581" sldId="262"/>
        </pc:sldMkLst>
      </pc:sldChg>
      <pc:sldChg chg="del">
        <pc:chgData name="Laura Espinosa" userId="aa594515-41af-4434-a66c-8acf261628e2" providerId="ADAL" clId="{EC3B57B1-9F8F-4A48-8D92-27261AB6AD89}" dt="2023-05-03T07:28:01.473" v="2" actId="47"/>
        <pc:sldMkLst>
          <pc:docMk/>
          <pc:sldMk cId="2203066950" sldId="263"/>
        </pc:sldMkLst>
      </pc:sldChg>
      <pc:sldChg chg="del">
        <pc:chgData name="Laura Espinosa" userId="aa594515-41af-4434-a66c-8acf261628e2" providerId="ADAL" clId="{EC3B57B1-9F8F-4A48-8D92-27261AB6AD89}" dt="2023-05-03T07:28:11.885" v="3" actId="47"/>
        <pc:sldMkLst>
          <pc:docMk/>
          <pc:sldMk cId="713124245" sldId="264"/>
        </pc:sldMkLst>
      </pc:sldChg>
      <pc:sldChg chg="del">
        <pc:chgData name="Laura Espinosa" userId="aa594515-41af-4434-a66c-8acf261628e2" providerId="ADAL" clId="{EC3B57B1-9F8F-4A48-8D92-27261AB6AD89}" dt="2023-05-03T07:28:12.522" v="4" actId="47"/>
        <pc:sldMkLst>
          <pc:docMk/>
          <pc:sldMk cId="982887894" sldId="265"/>
        </pc:sldMkLst>
      </pc:sldChg>
      <pc:sldChg chg="addSp delSp modSp add mod">
        <pc:chgData name="Laura Espinosa" userId="aa594515-41af-4434-a66c-8acf261628e2" providerId="ADAL" clId="{EC3B57B1-9F8F-4A48-8D92-27261AB6AD89}" dt="2023-05-03T07:28:40.269" v="16" actId="14100"/>
        <pc:sldMkLst>
          <pc:docMk/>
          <pc:sldMk cId="1612431609" sldId="276"/>
        </pc:sldMkLst>
        <pc:spChg chg="mod">
          <ac:chgData name="Laura Espinosa" userId="aa594515-41af-4434-a66c-8acf261628e2" providerId="ADAL" clId="{EC3B57B1-9F8F-4A48-8D92-27261AB6AD89}" dt="2023-05-03T07:28:17.415" v="9" actId="20577"/>
          <ac:spMkLst>
            <pc:docMk/>
            <pc:sldMk cId="1612431609" sldId="276"/>
            <ac:spMk id="2" creationId="{AA5884DE-67B1-1A88-78D5-F314BD68954B}"/>
          </ac:spMkLst>
        </pc:spChg>
        <pc:picChg chg="del">
          <ac:chgData name="Laura Espinosa" userId="aa594515-41af-4434-a66c-8acf261628e2" providerId="ADAL" clId="{EC3B57B1-9F8F-4A48-8D92-27261AB6AD89}" dt="2023-05-03T07:28:19.839" v="10" actId="478"/>
          <ac:picMkLst>
            <pc:docMk/>
            <pc:sldMk cId="1612431609" sldId="276"/>
            <ac:picMk id="5" creationId="{4F91E89B-22C7-EEDE-0A0E-1C1B6FAF0CE2}"/>
          </ac:picMkLst>
        </pc:picChg>
        <pc:picChg chg="add mod">
          <ac:chgData name="Laura Espinosa" userId="aa594515-41af-4434-a66c-8acf261628e2" providerId="ADAL" clId="{EC3B57B1-9F8F-4A48-8D92-27261AB6AD89}" dt="2023-05-03T07:28:40.269" v="16" actId="14100"/>
          <ac:picMkLst>
            <pc:docMk/>
            <pc:sldMk cId="1612431609" sldId="276"/>
            <ac:picMk id="6" creationId="{D9B6C28A-5CFA-9533-654C-50FA6EC8AD8A}"/>
          </ac:picMkLst>
        </pc:picChg>
      </pc:sldChg>
      <pc:sldChg chg="addSp delSp modSp add mod">
        <pc:chgData name="Laura Espinosa" userId="aa594515-41af-4434-a66c-8acf261628e2" providerId="ADAL" clId="{EC3B57B1-9F8F-4A48-8D92-27261AB6AD89}" dt="2023-05-03T07:32:40.860" v="23" actId="14100"/>
        <pc:sldMkLst>
          <pc:docMk/>
          <pc:sldMk cId="3711122494" sldId="277"/>
        </pc:sldMkLst>
        <pc:picChg chg="del">
          <ac:chgData name="Laura Espinosa" userId="aa594515-41af-4434-a66c-8acf261628e2" providerId="ADAL" clId="{EC3B57B1-9F8F-4A48-8D92-27261AB6AD89}" dt="2023-05-03T07:32:19.204" v="17" actId="478"/>
          <ac:picMkLst>
            <pc:docMk/>
            <pc:sldMk cId="3711122494" sldId="277"/>
            <ac:picMk id="5" creationId="{0E312E82-0536-79C7-FA3D-2FB4DAB0A232}"/>
          </ac:picMkLst>
        </pc:picChg>
        <pc:picChg chg="add mod">
          <ac:chgData name="Laura Espinosa" userId="aa594515-41af-4434-a66c-8acf261628e2" providerId="ADAL" clId="{EC3B57B1-9F8F-4A48-8D92-27261AB6AD89}" dt="2023-05-03T07:32:40.860" v="23" actId="14100"/>
          <ac:picMkLst>
            <pc:docMk/>
            <pc:sldMk cId="3711122494" sldId="277"/>
            <ac:picMk id="6" creationId="{8459EB50-4DEA-7E6C-CCEC-C4E4E4EE2CF7}"/>
          </ac:picMkLst>
        </pc:picChg>
      </pc:sldChg>
      <pc:sldChg chg="addSp delSp modSp add mod">
        <pc:chgData name="Laura Espinosa" userId="aa594515-41af-4434-a66c-8acf261628e2" providerId="ADAL" clId="{EC3B57B1-9F8F-4A48-8D92-27261AB6AD89}" dt="2023-05-03T07:33:06.553" v="30" actId="14100"/>
        <pc:sldMkLst>
          <pc:docMk/>
          <pc:sldMk cId="1327062939" sldId="279"/>
        </pc:sldMkLst>
        <pc:picChg chg="del">
          <ac:chgData name="Laura Espinosa" userId="aa594515-41af-4434-a66c-8acf261628e2" providerId="ADAL" clId="{EC3B57B1-9F8F-4A48-8D92-27261AB6AD89}" dt="2023-05-03T07:32:44.317" v="24" actId="478"/>
          <ac:picMkLst>
            <pc:docMk/>
            <pc:sldMk cId="1327062939" sldId="279"/>
            <ac:picMk id="5" creationId="{EC1CF9CE-1E67-6704-AFEA-82FFCA1877C4}"/>
          </ac:picMkLst>
        </pc:picChg>
        <pc:picChg chg="add mod modCrop">
          <ac:chgData name="Laura Espinosa" userId="aa594515-41af-4434-a66c-8acf261628e2" providerId="ADAL" clId="{EC3B57B1-9F8F-4A48-8D92-27261AB6AD89}" dt="2023-05-03T07:33:06.553" v="30" actId="14100"/>
          <ac:picMkLst>
            <pc:docMk/>
            <pc:sldMk cId="1327062939" sldId="279"/>
            <ac:picMk id="6" creationId="{3107D60B-60A2-FDF1-8C79-87E44433AEB8}"/>
          </ac:picMkLst>
        </pc:picChg>
      </pc:sldChg>
    </pc:docChg>
  </pc:docChgLst>
  <pc:docChgLst>
    <pc:chgData name="Jon Bilbatua" userId="S::jon.bilbatua@ecdc.europa.eu::799cd09a-c23e-42a4-a7ce-fb4603bc8cb0" providerId="AD" clId="Web-{5F8641BE-9B05-3273-D84E-A0121EB37456}"/>
    <pc:docChg chg="delSld modSld">
      <pc:chgData name="Jon Bilbatua" userId="S::jon.bilbatua@ecdc.europa.eu::799cd09a-c23e-42a4-a7ce-fb4603bc8cb0" providerId="AD" clId="Web-{5F8641BE-9B05-3273-D84E-A0121EB37456}" dt="2022-12-06T07:38:34.820" v="26" actId="20577"/>
      <pc:docMkLst>
        <pc:docMk/>
      </pc:docMkLst>
      <pc:sldChg chg="modSp">
        <pc:chgData name="Jon Bilbatua" userId="S::jon.bilbatua@ecdc.europa.eu::799cd09a-c23e-42a4-a7ce-fb4603bc8cb0" providerId="AD" clId="Web-{5F8641BE-9B05-3273-D84E-A0121EB37456}" dt="2022-12-06T07:38:04.819" v="1" actId="20577"/>
        <pc:sldMkLst>
          <pc:docMk/>
          <pc:sldMk cId="4007109742" sldId="256"/>
        </pc:sldMkLst>
        <pc:spChg chg="mod">
          <ac:chgData name="Jon Bilbatua" userId="S::jon.bilbatua@ecdc.europa.eu::799cd09a-c23e-42a4-a7ce-fb4603bc8cb0" providerId="AD" clId="Web-{5F8641BE-9B05-3273-D84E-A0121EB37456}" dt="2022-12-06T07:38:04.819" v="1" actId="20577"/>
          <ac:spMkLst>
            <pc:docMk/>
            <pc:sldMk cId="4007109742" sldId="256"/>
            <ac:spMk id="6" creationId="{00000000-0000-0000-0000-000000000000}"/>
          </ac:spMkLst>
        </pc:spChg>
      </pc:sldChg>
      <pc:sldChg chg="del">
        <pc:chgData name="Jon Bilbatua" userId="S::jon.bilbatua@ecdc.europa.eu::799cd09a-c23e-42a4-a7ce-fb4603bc8cb0" providerId="AD" clId="Web-{5F8641BE-9B05-3273-D84E-A0121EB37456}" dt="2022-12-06T07:38:12.242" v="3"/>
        <pc:sldMkLst>
          <pc:docMk/>
          <pc:sldMk cId="3360930324" sldId="263"/>
        </pc:sldMkLst>
      </pc:sldChg>
      <pc:sldChg chg="del">
        <pc:chgData name="Jon Bilbatua" userId="S::jon.bilbatua@ecdc.europa.eu::799cd09a-c23e-42a4-a7ce-fb4603bc8cb0" providerId="AD" clId="Web-{5F8641BE-9B05-3273-D84E-A0121EB37456}" dt="2022-12-06T07:38:10.445" v="2"/>
        <pc:sldMkLst>
          <pc:docMk/>
          <pc:sldMk cId="3266297976" sldId="264"/>
        </pc:sldMkLst>
      </pc:sldChg>
      <pc:sldChg chg="addSp delSp modSp">
        <pc:chgData name="Jon Bilbatua" userId="S::jon.bilbatua@ecdc.europa.eu::799cd09a-c23e-42a4-a7ce-fb4603bc8cb0" providerId="AD" clId="Web-{5F8641BE-9B05-3273-D84E-A0121EB37456}" dt="2022-12-06T07:38:34.820" v="26" actId="20577"/>
        <pc:sldMkLst>
          <pc:docMk/>
          <pc:sldMk cId="2797685881" sldId="265"/>
        </pc:sldMkLst>
        <pc:spChg chg="mod">
          <ac:chgData name="Jon Bilbatua" userId="S::jon.bilbatua@ecdc.europa.eu::799cd09a-c23e-42a4-a7ce-fb4603bc8cb0" providerId="AD" clId="Web-{5F8641BE-9B05-3273-D84E-A0121EB37456}" dt="2022-12-06T07:38:34.820" v="26" actId="20577"/>
          <ac:spMkLst>
            <pc:docMk/>
            <pc:sldMk cId="2797685881" sldId="265"/>
            <ac:spMk id="3" creationId="{E411BD5A-72E0-5DED-3BA7-E2B908F7657C}"/>
          </ac:spMkLst>
        </pc:spChg>
        <pc:spChg chg="add mod">
          <ac:chgData name="Jon Bilbatua" userId="S::jon.bilbatua@ecdc.europa.eu::799cd09a-c23e-42a4-a7ce-fb4603bc8cb0" providerId="AD" clId="Web-{5F8641BE-9B05-3273-D84E-A0121EB37456}" dt="2022-12-06T07:38:28.382" v="11"/>
          <ac:spMkLst>
            <pc:docMk/>
            <pc:sldMk cId="2797685881" sldId="265"/>
            <ac:spMk id="4" creationId="{503A1517-8EDC-117C-93E4-20163B14EA6B}"/>
          </ac:spMkLst>
        </pc:spChg>
        <pc:picChg chg="del">
          <ac:chgData name="Jon Bilbatua" userId="S::jon.bilbatua@ecdc.europa.eu::799cd09a-c23e-42a4-a7ce-fb4603bc8cb0" providerId="AD" clId="Web-{5F8641BE-9B05-3273-D84E-A0121EB37456}" dt="2022-12-06T07:38:28.382" v="11"/>
          <ac:picMkLst>
            <pc:docMk/>
            <pc:sldMk cId="2797685881" sldId="265"/>
            <ac:picMk id="6" creationId="{685DA8D2-7FA4-5519-A79A-F8EFA65E1A20}"/>
          </ac:picMkLst>
        </pc:picChg>
      </pc:sldChg>
      <pc:sldChg chg="addSp delSp modSp">
        <pc:chgData name="Jon Bilbatua" userId="S::jon.bilbatua@ecdc.europa.eu::799cd09a-c23e-42a4-a7ce-fb4603bc8cb0" providerId="AD" clId="Web-{5F8641BE-9B05-3273-D84E-A0121EB37456}" dt="2022-12-06T07:38:25.570" v="10" actId="20577"/>
        <pc:sldMkLst>
          <pc:docMk/>
          <pc:sldMk cId="525293768" sldId="266"/>
        </pc:sldMkLst>
        <pc:spChg chg="mod">
          <ac:chgData name="Jon Bilbatua" userId="S::jon.bilbatua@ecdc.europa.eu::799cd09a-c23e-42a4-a7ce-fb4603bc8cb0" providerId="AD" clId="Web-{5F8641BE-9B05-3273-D84E-A0121EB37456}" dt="2022-12-06T07:38:25.570" v="10" actId="20577"/>
          <ac:spMkLst>
            <pc:docMk/>
            <pc:sldMk cId="525293768" sldId="266"/>
            <ac:spMk id="2" creationId="{954350A4-D609-BEFA-16F5-900B4FF1D64A}"/>
          </ac:spMkLst>
        </pc:spChg>
        <pc:spChg chg="add mod">
          <ac:chgData name="Jon Bilbatua" userId="S::jon.bilbatua@ecdc.europa.eu::799cd09a-c23e-42a4-a7ce-fb4603bc8cb0" providerId="AD" clId="Web-{5F8641BE-9B05-3273-D84E-A0121EB37456}" dt="2022-12-06T07:38:17.679" v="6"/>
          <ac:spMkLst>
            <pc:docMk/>
            <pc:sldMk cId="525293768" sldId="266"/>
            <ac:spMk id="5" creationId="{7AF3C14F-C10D-0677-AFBE-391995980E53}"/>
          </ac:spMkLst>
        </pc:spChg>
        <pc:picChg chg="del">
          <ac:chgData name="Jon Bilbatua" userId="S::jon.bilbatua@ecdc.europa.eu::799cd09a-c23e-42a4-a7ce-fb4603bc8cb0" providerId="AD" clId="Web-{5F8641BE-9B05-3273-D84E-A0121EB37456}" dt="2022-12-06T07:38:17.679" v="6"/>
          <ac:picMkLst>
            <pc:docMk/>
            <pc:sldMk cId="525293768" sldId="266"/>
            <ac:picMk id="7" creationId="{55FA799C-8BF1-5D03-9808-5A373F215CAB}"/>
          </ac:picMkLst>
        </pc:picChg>
      </pc:sldChg>
      <pc:sldChg chg="del">
        <pc:chgData name="Jon Bilbatua" userId="S::jon.bilbatua@ecdc.europa.eu::799cd09a-c23e-42a4-a7ce-fb4603bc8cb0" providerId="AD" clId="Web-{5F8641BE-9B05-3273-D84E-A0121EB37456}" dt="2022-12-06T07:38:14.320" v="4"/>
        <pc:sldMkLst>
          <pc:docMk/>
          <pc:sldMk cId="979952853" sldId="267"/>
        </pc:sldMkLst>
      </pc:sldChg>
      <pc:sldChg chg="del">
        <pc:chgData name="Jon Bilbatua" userId="S::jon.bilbatua@ecdc.europa.eu::799cd09a-c23e-42a4-a7ce-fb4603bc8cb0" providerId="AD" clId="Web-{5F8641BE-9B05-3273-D84E-A0121EB37456}" dt="2022-12-06T07:38:17.570" v="5"/>
        <pc:sldMkLst>
          <pc:docMk/>
          <pc:sldMk cId="594301380" sldId="268"/>
        </pc:sldMkLst>
      </pc:sldChg>
    </pc:docChg>
  </pc:docChgLst>
  <pc:docChgLst>
    <pc:chgData name="Xanthi Andrianou" userId="S::xanthi.andrianou@ecdc.europa.eu::deb2606c-0fde-4d20-b6c2-0c513d7432e1" providerId="AD" clId="Web-{34A620A4-6F57-EEFA-B8D8-18C65179DB97}"/>
    <pc:docChg chg="delSld">
      <pc:chgData name="Xanthi Andrianou" userId="S::xanthi.andrianou@ecdc.europa.eu::deb2606c-0fde-4d20-b6c2-0c513d7432e1" providerId="AD" clId="Web-{34A620A4-6F57-EEFA-B8D8-18C65179DB97}" dt="2022-10-07T07:17:11.537" v="5"/>
      <pc:docMkLst>
        <pc:docMk/>
      </pc:docMkLst>
      <pc:sldChg chg="del">
        <pc:chgData name="Xanthi Andrianou" userId="S::xanthi.andrianou@ecdc.europa.eu::deb2606c-0fde-4d20-b6c2-0c513d7432e1" providerId="AD" clId="Web-{34A620A4-6F57-EEFA-B8D8-18C65179DB97}" dt="2022-10-07T07:17:11.537" v="4"/>
        <pc:sldMkLst>
          <pc:docMk/>
          <pc:sldMk cId="292763643" sldId="343"/>
        </pc:sldMkLst>
      </pc:sldChg>
      <pc:sldChg chg="del">
        <pc:chgData name="Xanthi Andrianou" userId="S::xanthi.andrianou@ecdc.europa.eu::deb2606c-0fde-4d20-b6c2-0c513d7432e1" providerId="AD" clId="Web-{34A620A4-6F57-EEFA-B8D8-18C65179DB97}" dt="2022-10-07T07:17:11.537" v="5"/>
        <pc:sldMkLst>
          <pc:docMk/>
          <pc:sldMk cId="1419036773" sldId="344"/>
        </pc:sldMkLst>
      </pc:sldChg>
      <pc:sldChg chg="del">
        <pc:chgData name="Xanthi Andrianou" userId="S::xanthi.andrianou@ecdc.europa.eu::deb2606c-0fde-4d20-b6c2-0c513d7432e1" providerId="AD" clId="Web-{34A620A4-6F57-EEFA-B8D8-18C65179DB97}" dt="2022-10-07T07:17:11.537" v="2"/>
        <pc:sldMkLst>
          <pc:docMk/>
          <pc:sldMk cId="1683966594" sldId="345"/>
        </pc:sldMkLst>
      </pc:sldChg>
      <pc:sldChg chg="del">
        <pc:chgData name="Xanthi Andrianou" userId="S::xanthi.andrianou@ecdc.europa.eu::deb2606c-0fde-4d20-b6c2-0c513d7432e1" providerId="AD" clId="Web-{34A620A4-6F57-EEFA-B8D8-18C65179DB97}" dt="2022-10-07T07:17:11.537" v="3"/>
        <pc:sldMkLst>
          <pc:docMk/>
          <pc:sldMk cId="2250684899" sldId="346"/>
        </pc:sldMkLst>
      </pc:sldChg>
      <pc:sldChg chg="del">
        <pc:chgData name="Xanthi Andrianou" userId="S::xanthi.andrianou@ecdc.europa.eu::deb2606c-0fde-4d20-b6c2-0c513d7432e1" providerId="AD" clId="Web-{34A620A4-6F57-EEFA-B8D8-18C65179DB97}" dt="2022-10-07T07:17:11.522" v="1"/>
        <pc:sldMkLst>
          <pc:docMk/>
          <pc:sldMk cId="350884407" sldId="347"/>
        </pc:sldMkLst>
      </pc:sldChg>
      <pc:sldChg chg="del">
        <pc:chgData name="Xanthi Andrianou" userId="S::xanthi.andrianou@ecdc.europa.eu::deb2606c-0fde-4d20-b6c2-0c513d7432e1" providerId="AD" clId="Web-{34A620A4-6F57-EEFA-B8D8-18C65179DB97}" dt="2022-10-07T07:17:11.522" v="0"/>
        <pc:sldMkLst>
          <pc:docMk/>
          <pc:sldMk cId="3531455948" sldId="348"/>
        </pc:sldMkLst>
      </pc:sldChg>
    </pc:docChg>
  </pc:docChgLst>
  <pc:docChgLst>
    <pc:chgData name="Jon Bilbatua" userId="S::jon.bilbatua@ecdc.europa.eu::799cd09a-c23e-42a4-a7ce-fb4603bc8cb0" providerId="AD" clId="Web-{DE6EF11C-4C5F-267E-B836-51F4EF8C1918}"/>
    <pc:docChg chg="modSld">
      <pc:chgData name="Jon Bilbatua" userId="S::jon.bilbatua@ecdc.europa.eu::799cd09a-c23e-42a4-a7ce-fb4603bc8cb0" providerId="AD" clId="Web-{DE6EF11C-4C5F-267E-B836-51F4EF8C1918}" dt="2023-04-26T12:55:35.563" v="0" actId="20577"/>
      <pc:docMkLst>
        <pc:docMk/>
      </pc:docMkLst>
      <pc:sldChg chg="modSp">
        <pc:chgData name="Jon Bilbatua" userId="S::jon.bilbatua@ecdc.europa.eu::799cd09a-c23e-42a4-a7ce-fb4603bc8cb0" providerId="AD" clId="Web-{DE6EF11C-4C5F-267E-B836-51F4EF8C1918}" dt="2023-04-26T12:55:35.563" v="0" actId="20577"/>
        <pc:sldMkLst>
          <pc:docMk/>
          <pc:sldMk cId="4007109742" sldId="256"/>
        </pc:sldMkLst>
        <pc:spChg chg="mod">
          <ac:chgData name="Jon Bilbatua" userId="S::jon.bilbatua@ecdc.europa.eu::799cd09a-c23e-42a4-a7ce-fb4603bc8cb0" providerId="AD" clId="Web-{DE6EF11C-4C5F-267E-B836-51F4EF8C1918}" dt="2023-04-26T12:55:35.563" v="0" actId="20577"/>
          <ac:spMkLst>
            <pc:docMk/>
            <pc:sldMk cId="4007109742" sldId="256"/>
            <ac:spMk id="6" creationId="{00000000-0000-0000-0000-000000000000}"/>
          </ac:spMkLst>
        </pc:spChg>
      </pc:sldChg>
    </pc:docChg>
  </pc:docChgLst>
  <pc:docChgLst>
    <pc:chgData name="Roberto Croci" userId="S::roberto.croci@ecdc.europa.eu::32c032f8-5d8f-4ee2-ae5e-423d6406972f" providerId="AD" clId="Web-{702BB7A2-87A1-7EA4-9BA4-2D9D2B3023E8}"/>
    <pc:docChg chg="delSld">
      <pc:chgData name="Roberto Croci" userId="S::roberto.croci@ecdc.europa.eu::32c032f8-5d8f-4ee2-ae5e-423d6406972f" providerId="AD" clId="Web-{702BB7A2-87A1-7EA4-9BA4-2D9D2B3023E8}" dt="2022-11-11T08:52:38.503" v="0"/>
      <pc:docMkLst>
        <pc:docMk/>
      </pc:docMkLst>
      <pc:sldChg chg="del">
        <pc:chgData name="Roberto Croci" userId="S::roberto.croci@ecdc.europa.eu::32c032f8-5d8f-4ee2-ae5e-423d6406972f" providerId="AD" clId="Web-{702BB7A2-87A1-7EA4-9BA4-2D9D2B3023E8}" dt="2022-11-11T08:52:38.503" v="0"/>
        <pc:sldMkLst>
          <pc:docMk/>
          <pc:sldMk cId="1108127392" sldId="365"/>
        </pc:sldMkLst>
      </pc:sldChg>
    </pc:docChg>
  </pc:docChgLst>
  <pc:docChgLst>
    <pc:chgData name="Laura Espinosa" userId="aa594515-41af-4434-a66c-8acf261628e2" providerId="ADAL" clId="{1641E85A-CE21-4259-A52B-4FD66B2EC155}"/>
    <pc:docChg chg="addSld">
      <pc:chgData name="Laura Espinosa" userId="aa594515-41af-4434-a66c-8acf261628e2" providerId="ADAL" clId="{1641E85A-CE21-4259-A52B-4FD66B2EC155}" dt="2023-02-01T13:34:20.198" v="3" actId="680"/>
      <pc:docMkLst>
        <pc:docMk/>
      </pc:docMkLst>
      <pc:sldChg chg="new">
        <pc:chgData name="Laura Espinosa" userId="aa594515-41af-4434-a66c-8acf261628e2" providerId="ADAL" clId="{1641E85A-CE21-4259-A52B-4FD66B2EC155}" dt="2023-02-01T13:34:19.334" v="0" actId="680"/>
        <pc:sldMkLst>
          <pc:docMk/>
          <pc:sldMk cId="1612431609" sldId="276"/>
        </pc:sldMkLst>
      </pc:sldChg>
      <pc:sldChg chg="new">
        <pc:chgData name="Laura Espinosa" userId="aa594515-41af-4434-a66c-8acf261628e2" providerId="ADAL" clId="{1641E85A-CE21-4259-A52B-4FD66B2EC155}" dt="2023-02-01T13:34:19.625" v="1" actId="680"/>
        <pc:sldMkLst>
          <pc:docMk/>
          <pc:sldMk cId="3711122494" sldId="277"/>
        </pc:sldMkLst>
      </pc:sldChg>
      <pc:sldChg chg="new">
        <pc:chgData name="Laura Espinosa" userId="aa594515-41af-4434-a66c-8acf261628e2" providerId="ADAL" clId="{1641E85A-CE21-4259-A52B-4FD66B2EC155}" dt="2023-02-01T13:34:20.008" v="2" actId="680"/>
        <pc:sldMkLst>
          <pc:docMk/>
          <pc:sldMk cId="3551476941" sldId="278"/>
        </pc:sldMkLst>
      </pc:sldChg>
      <pc:sldChg chg="new">
        <pc:chgData name="Laura Espinosa" userId="aa594515-41af-4434-a66c-8acf261628e2" providerId="ADAL" clId="{1641E85A-CE21-4259-A52B-4FD66B2EC155}" dt="2023-02-01T13:34:20.198" v="3" actId="680"/>
        <pc:sldMkLst>
          <pc:docMk/>
          <pc:sldMk cId="1327062939" sldId="279"/>
        </pc:sldMkLst>
      </pc:sldChg>
    </pc:docChg>
  </pc:docChgLst>
  <pc:docChgLst>
    <pc:chgData name="Jon Bilbatua" userId="S::jon.bilbatua@ecdc.europa.eu::799cd09a-c23e-42a4-a7ce-fb4603bc8cb0" providerId="AD" clId="Web-{A2528D69-0102-07A1-2DFF-9393803F7C47}"/>
    <pc:docChg chg="addSld delSld modSld">
      <pc:chgData name="Jon Bilbatua" userId="S::jon.bilbatua@ecdc.europa.eu::799cd09a-c23e-42a4-a7ce-fb4603bc8cb0" providerId="AD" clId="Web-{A2528D69-0102-07A1-2DFF-9393803F7C47}" dt="2023-08-30T12:45:24.088" v="16"/>
      <pc:docMkLst>
        <pc:docMk/>
      </pc:docMkLst>
      <pc:sldChg chg="modSp">
        <pc:chgData name="Jon Bilbatua" userId="S::jon.bilbatua@ecdc.europa.eu::799cd09a-c23e-42a4-a7ce-fb4603bc8cb0" providerId="AD" clId="Web-{A2528D69-0102-07A1-2DFF-9393803F7C47}" dt="2023-08-30T12:43:49.618" v="8" actId="20577"/>
        <pc:sldMkLst>
          <pc:docMk/>
          <pc:sldMk cId="4007109742" sldId="256"/>
        </pc:sldMkLst>
        <pc:spChg chg="mod">
          <ac:chgData name="Jon Bilbatua" userId="S::jon.bilbatua@ecdc.europa.eu::799cd09a-c23e-42a4-a7ce-fb4603bc8cb0" providerId="AD" clId="Web-{A2528D69-0102-07A1-2DFF-9393803F7C47}" dt="2023-08-30T12:43:49.618" v="8" actId="20577"/>
          <ac:spMkLst>
            <pc:docMk/>
            <pc:sldMk cId="4007109742" sldId="256"/>
            <ac:spMk id="6" creationId="{00000000-0000-0000-0000-000000000000}"/>
          </ac:spMkLst>
        </pc:spChg>
      </pc:sldChg>
      <pc:sldChg chg="del">
        <pc:chgData name="Jon Bilbatua" userId="S::jon.bilbatua@ecdc.europa.eu::799cd09a-c23e-42a4-a7ce-fb4603bc8cb0" providerId="AD" clId="Web-{A2528D69-0102-07A1-2DFF-9393803F7C47}" dt="2023-08-30T12:43:41.586" v="0"/>
        <pc:sldMkLst>
          <pc:docMk/>
          <pc:sldMk cId="2138889329" sldId="257"/>
        </pc:sldMkLst>
      </pc:sldChg>
      <pc:sldChg chg="addSp delSp modSp new">
        <pc:chgData name="Jon Bilbatua" userId="S::jon.bilbatua@ecdc.europa.eu::799cd09a-c23e-42a4-a7ce-fb4603bc8cb0" providerId="AD" clId="Web-{A2528D69-0102-07A1-2DFF-9393803F7C47}" dt="2023-08-30T12:45:04.681" v="13"/>
        <pc:sldMkLst>
          <pc:docMk/>
          <pc:sldMk cId="2699041136" sldId="257"/>
        </pc:sldMkLst>
        <pc:spChg chg="mod">
          <ac:chgData name="Jon Bilbatua" userId="S::jon.bilbatua@ecdc.europa.eu::799cd09a-c23e-42a4-a7ce-fb4603bc8cb0" providerId="AD" clId="Web-{A2528D69-0102-07A1-2DFF-9393803F7C47}" dt="2023-08-30T12:44:55.791" v="11" actId="20577"/>
          <ac:spMkLst>
            <pc:docMk/>
            <pc:sldMk cId="2699041136" sldId="257"/>
            <ac:spMk id="2" creationId="{9004E6A6-50F5-30BE-C33A-4AF16800BC05}"/>
          </ac:spMkLst>
        </pc:spChg>
        <pc:spChg chg="del">
          <ac:chgData name="Jon Bilbatua" userId="S::jon.bilbatua@ecdc.europa.eu::799cd09a-c23e-42a4-a7ce-fb4603bc8cb0" providerId="AD" clId="Web-{A2528D69-0102-07A1-2DFF-9393803F7C47}" dt="2023-08-30T12:45:04.681" v="13"/>
          <ac:spMkLst>
            <pc:docMk/>
            <pc:sldMk cId="2699041136" sldId="257"/>
            <ac:spMk id="3" creationId="{A0ACB046-0FBD-8D9D-CB63-50A03FC71F20}"/>
          </ac:spMkLst>
        </pc:spChg>
        <pc:picChg chg="add mod ord">
          <ac:chgData name="Jon Bilbatua" userId="S::jon.bilbatua@ecdc.europa.eu::799cd09a-c23e-42a4-a7ce-fb4603bc8cb0" providerId="AD" clId="Web-{A2528D69-0102-07A1-2DFF-9393803F7C47}" dt="2023-08-30T12:45:04.681" v="13"/>
          <ac:picMkLst>
            <pc:docMk/>
            <pc:sldMk cId="2699041136" sldId="257"/>
            <ac:picMk id="5" creationId="{91FED801-5EE2-F351-441E-5DCD46B4A724}"/>
          </ac:picMkLst>
        </pc:picChg>
      </pc:sldChg>
      <pc:sldChg chg="del">
        <pc:chgData name="Jon Bilbatua" userId="S::jon.bilbatua@ecdc.europa.eu::799cd09a-c23e-42a4-a7ce-fb4603bc8cb0" providerId="AD" clId="Web-{A2528D69-0102-07A1-2DFF-9393803F7C47}" dt="2023-08-30T12:43:43.477" v="1"/>
        <pc:sldMkLst>
          <pc:docMk/>
          <pc:sldMk cId="1491197349" sldId="258"/>
        </pc:sldMkLst>
      </pc:sldChg>
      <pc:sldChg chg="addSp delSp modSp new">
        <pc:chgData name="Jon Bilbatua" userId="S::jon.bilbatua@ecdc.europa.eu::799cd09a-c23e-42a4-a7ce-fb4603bc8cb0" providerId="AD" clId="Web-{A2528D69-0102-07A1-2DFF-9393803F7C47}" dt="2023-08-30T12:45:24.088" v="16"/>
        <pc:sldMkLst>
          <pc:docMk/>
          <pc:sldMk cId="1692365865" sldId="258"/>
        </pc:sldMkLst>
        <pc:spChg chg="mod">
          <ac:chgData name="Jon Bilbatua" userId="S::jon.bilbatua@ecdc.europa.eu::799cd09a-c23e-42a4-a7ce-fb4603bc8cb0" providerId="AD" clId="Web-{A2528D69-0102-07A1-2DFF-9393803F7C47}" dt="2023-08-30T12:45:23.807" v="15" actId="20577"/>
          <ac:spMkLst>
            <pc:docMk/>
            <pc:sldMk cId="1692365865" sldId="258"/>
            <ac:spMk id="2" creationId="{6AD2A5FB-641B-DAA4-4EA9-92B990CADD06}"/>
          </ac:spMkLst>
        </pc:spChg>
        <pc:spChg chg="del">
          <ac:chgData name="Jon Bilbatua" userId="S::jon.bilbatua@ecdc.europa.eu::799cd09a-c23e-42a4-a7ce-fb4603bc8cb0" providerId="AD" clId="Web-{A2528D69-0102-07A1-2DFF-9393803F7C47}" dt="2023-08-30T12:45:24.088" v="16"/>
          <ac:spMkLst>
            <pc:docMk/>
            <pc:sldMk cId="1692365865" sldId="258"/>
            <ac:spMk id="3" creationId="{ED8BB82B-307C-D4C3-124E-B13B9AE9A24C}"/>
          </ac:spMkLst>
        </pc:spChg>
        <pc:picChg chg="add mod ord">
          <ac:chgData name="Jon Bilbatua" userId="S::jon.bilbatua@ecdc.europa.eu::799cd09a-c23e-42a4-a7ce-fb4603bc8cb0" providerId="AD" clId="Web-{A2528D69-0102-07A1-2DFF-9393803F7C47}" dt="2023-08-30T12:45:24.088" v="16"/>
          <ac:picMkLst>
            <pc:docMk/>
            <pc:sldMk cId="1692365865" sldId="258"/>
            <ac:picMk id="5" creationId="{C4C80632-0EB3-55EA-9B00-DAEB7A2F6364}"/>
          </ac:picMkLst>
        </pc:picChg>
      </pc:sldChg>
      <pc:sldChg chg="del">
        <pc:chgData name="Jon Bilbatua" userId="S::jon.bilbatua@ecdc.europa.eu::799cd09a-c23e-42a4-a7ce-fb4603bc8cb0" providerId="AD" clId="Web-{A2528D69-0102-07A1-2DFF-9393803F7C47}" dt="2023-08-30T12:43:48.289" v="5"/>
        <pc:sldMkLst>
          <pc:docMk/>
          <pc:sldMk cId="2448091512" sldId="259"/>
        </pc:sldMkLst>
      </pc:sldChg>
      <pc:sldChg chg="del">
        <pc:chgData name="Jon Bilbatua" userId="S::jon.bilbatua@ecdc.europa.eu::799cd09a-c23e-42a4-a7ce-fb4603bc8cb0" providerId="AD" clId="Web-{A2528D69-0102-07A1-2DFF-9393803F7C47}" dt="2023-08-30T12:43:47.508" v="4"/>
        <pc:sldMkLst>
          <pc:docMk/>
          <pc:sldMk cId="2908178628" sldId="260"/>
        </pc:sldMkLst>
      </pc:sldChg>
      <pc:sldChg chg="del">
        <pc:chgData name="Jon Bilbatua" userId="S::jon.bilbatua@ecdc.europa.eu::799cd09a-c23e-42a4-a7ce-fb4603bc8cb0" providerId="AD" clId="Web-{A2528D69-0102-07A1-2DFF-9393803F7C47}" dt="2023-08-30T12:43:45.274" v="2"/>
        <pc:sldMkLst>
          <pc:docMk/>
          <pc:sldMk cId="4073167586" sldId="262"/>
        </pc:sldMkLst>
      </pc:sldChg>
      <pc:sldChg chg="del">
        <pc:chgData name="Jon Bilbatua" userId="S::jon.bilbatua@ecdc.europa.eu::799cd09a-c23e-42a4-a7ce-fb4603bc8cb0" providerId="AD" clId="Web-{A2528D69-0102-07A1-2DFF-9393803F7C47}" dt="2023-08-30T12:43:46.586" v="3"/>
        <pc:sldMkLst>
          <pc:docMk/>
          <pc:sldMk cId="3216441657" sldId="263"/>
        </pc:sldMkLst>
      </pc:sldChg>
      <pc:sldChg chg="del">
        <pc:chgData name="Jon Bilbatua" userId="S::jon.bilbatua@ecdc.europa.eu::799cd09a-c23e-42a4-a7ce-fb4603bc8cb0" providerId="AD" clId="Web-{A2528D69-0102-07A1-2DFF-9393803F7C47}" dt="2023-08-30T12:43:49.539" v="6"/>
        <pc:sldMkLst>
          <pc:docMk/>
          <pc:sldMk cId="84537574" sldId="264"/>
        </pc:sldMkLst>
      </pc:sldChg>
    </pc:docChg>
  </pc:docChgLst>
  <pc:docChgLst>
    <pc:chgData name="Laura Dell-Antonio" userId="S::laura.dell-antonio@ecdc.europa.eu::126452f0-aee6-456b-9fa9-88e0bdad1e9c" providerId="AD" clId="Web-{44AD1268-D247-9BA7-39CD-20BDB8BBED53}"/>
    <pc:docChg chg="modSld">
      <pc:chgData name="Laura Dell-Antonio" userId="S::laura.dell-antonio@ecdc.europa.eu::126452f0-aee6-456b-9fa9-88e0bdad1e9c" providerId="AD" clId="Web-{44AD1268-D247-9BA7-39CD-20BDB8BBED53}" dt="2022-12-09T10:22:26.294" v="5"/>
      <pc:docMkLst>
        <pc:docMk/>
      </pc:docMkLst>
      <pc:sldChg chg="addSp delSp modSp">
        <pc:chgData name="Laura Dell-Antonio" userId="S::laura.dell-antonio@ecdc.europa.eu::126452f0-aee6-456b-9fa9-88e0bdad1e9c" providerId="AD" clId="Web-{44AD1268-D247-9BA7-39CD-20BDB8BBED53}" dt="2022-12-09T10:22:05.934" v="2"/>
        <pc:sldMkLst>
          <pc:docMk/>
          <pc:sldMk cId="2797685881" sldId="265"/>
        </pc:sldMkLst>
        <pc:spChg chg="mod">
          <ac:chgData name="Laura Dell-Antonio" userId="S::laura.dell-antonio@ecdc.europa.eu::126452f0-aee6-456b-9fa9-88e0bdad1e9c" providerId="AD" clId="Web-{44AD1268-D247-9BA7-39CD-20BDB8BBED53}" dt="2022-12-09T10:22:05.559" v="1" actId="20577"/>
          <ac:spMkLst>
            <pc:docMk/>
            <pc:sldMk cId="2797685881" sldId="265"/>
            <ac:spMk id="3" creationId="{E411BD5A-72E0-5DED-3BA7-E2B908F7657C}"/>
          </ac:spMkLst>
        </pc:spChg>
        <pc:spChg chg="del">
          <ac:chgData name="Laura Dell-Antonio" userId="S::laura.dell-antonio@ecdc.europa.eu::126452f0-aee6-456b-9fa9-88e0bdad1e9c" providerId="AD" clId="Web-{44AD1268-D247-9BA7-39CD-20BDB8BBED53}" dt="2022-12-09T10:22:05.934" v="2"/>
          <ac:spMkLst>
            <pc:docMk/>
            <pc:sldMk cId="2797685881" sldId="265"/>
            <ac:spMk id="4" creationId="{503A1517-8EDC-117C-93E4-20163B14EA6B}"/>
          </ac:spMkLst>
        </pc:spChg>
        <pc:picChg chg="add mod ord">
          <ac:chgData name="Laura Dell-Antonio" userId="S::laura.dell-antonio@ecdc.europa.eu::126452f0-aee6-456b-9fa9-88e0bdad1e9c" providerId="AD" clId="Web-{44AD1268-D247-9BA7-39CD-20BDB8BBED53}" dt="2022-12-09T10:22:05.934" v="2"/>
          <ac:picMkLst>
            <pc:docMk/>
            <pc:sldMk cId="2797685881" sldId="265"/>
            <ac:picMk id="2" creationId="{ED797129-7E49-0B39-EC43-AACB0CDB2584}"/>
          </ac:picMkLst>
        </pc:picChg>
      </pc:sldChg>
      <pc:sldChg chg="addSp delSp modSp">
        <pc:chgData name="Laura Dell-Antonio" userId="S::laura.dell-antonio@ecdc.europa.eu::126452f0-aee6-456b-9fa9-88e0bdad1e9c" providerId="AD" clId="Web-{44AD1268-D247-9BA7-39CD-20BDB8BBED53}" dt="2022-12-09T10:22:26.294" v="5"/>
        <pc:sldMkLst>
          <pc:docMk/>
          <pc:sldMk cId="525293768" sldId="266"/>
        </pc:sldMkLst>
        <pc:spChg chg="mod">
          <ac:chgData name="Laura Dell-Antonio" userId="S::laura.dell-antonio@ecdc.europa.eu::126452f0-aee6-456b-9fa9-88e0bdad1e9c" providerId="AD" clId="Web-{44AD1268-D247-9BA7-39CD-20BDB8BBED53}" dt="2022-12-09T10:22:25.825" v="4" actId="20577"/>
          <ac:spMkLst>
            <pc:docMk/>
            <pc:sldMk cId="525293768" sldId="266"/>
            <ac:spMk id="2" creationId="{954350A4-D609-BEFA-16F5-900B4FF1D64A}"/>
          </ac:spMkLst>
        </pc:spChg>
        <pc:spChg chg="del">
          <ac:chgData name="Laura Dell-Antonio" userId="S::laura.dell-antonio@ecdc.europa.eu::126452f0-aee6-456b-9fa9-88e0bdad1e9c" providerId="AD" clId="Web-{44AD1268-D247-9BA7-39CD-20BDB8BBED53}" dt="2022-12-09T10:22:26.294" v="5"/>
          <ac:spMkLst>
            <pc:docMk/>
            <pc:sldMk cId="525293768" sldId="266"/>
            <ac:spMk id="5" creationId="{7AF3C14F-C10D-0677-AFBE-391995980E53}"/>
          </ac:spMkLst>
        </pc:spChg>
        <pc:picChg chg="add mod ord">
          <ac:chgData name="Laura Dell-Antonio" userId="S::laura.dell-antonio@ecdc.europa.eu::126452f0-aee6-456b-9fa9-88e0bdad1e9c" providerId="AD" clId="Web-{44AD1268-D247-9BA7-39CD-20BDB8BBED53}" dt="2022-12-09T10:22:26.294" v="5"/>
          <ac:picMkLst>
            <pc:docMk/>
            <pc:sldMk cId="525293768" sldId="266"/>
            <ac:picMk id="3" creationId="{E2D368DD-F43E-A2DE-302D-91A85E4BC860}"/>
          </ac:picMkLst>
        </pc:picChg>
      </pc:sldChg>
    </pc:docChg>
  </pc:docChgLst>
  <pc:docChgLst>
    <pc:chgData name="Laura Dell-Antonio" userId="S::laura.dell-antonio@ecdc.europa.eu::126452f0-aee6-456b-9fa9-88e0bdad1e9c" providerId="AD" clId="Web-{D0C1D42E-15E6-0CE1-8852-5A8411495CE4}"/>
    <pc:docChg chg="modSld">
      <pc:chgData name="Laura Dell-Antonio" userId="S::laura.dell-antonio@ecdc.europa.eu::126452f0-aee6-456b-9fa9-88e0bdad1e9c" providerId="AD" clId="Web-{D0C1D42E-15E6-0CE1-8852-5A8411495CE4}" dt="2022-11-11T08:51:58.408" v="2" actId="20577"/>
      <pc:docMkLst>
        <pc:docMk/>
      </pc:docMkLst>
      <pc:sldChg chg="modSp">
        <pc:chgData name="Laura Dell-Antonio" userId="S::laura.dell-antonio@ecdc.europa.eu::126452f0-aee6-456b-9fa9-88e0bdad1e9c" providerId="AD" clId="Web-{D0C1D42E-15E6-0CE1-8852-5A8411495CE4}" dt="2022-11-11T08:51:58.408" v="2" actId="20577"/>
        <pc:sldMkLst>
          <pc:docMk/>
          <pc:sldMk cId="4007109742" sldId="256"/>
        </pc:sldMkLst>
        <pc:spChg chg="mod">
          <ac:chgData name="Laura Dell-Antonio" userId="S::laura.dell-antonio@ecdc.europa.eu::126452f0-aee6-456b-9fa9-88e0bdad1e9c" providerId="AD" clId="Web-{D0C1D42E-15E6-0CE1-8852-5A8411495CE4}" dt="2022-11-11T08:51:58.408" v="2" actId="20577"/>
          <ac:spMkLst>
            <pc:docMk/>
            <pc:sldMk cId="4007109742" sldId="256"/>
            <ac:spMk id="6" creationId="{00000000-0000-0000-0000-000000000000}"/>
          </ac:spMkLst>
        </pc:spChg>
      </pc:sldChg>
    </pc:docChg>
  </pc:docChgLst>
  <pc:docChgLst>
    <pc:chgData name="Jon Bilbatua" userId="S::jon.bilbatua@ecdc.europa.eu::799cd09a-c23e-42a4-a7ce-fb4603bc8cb0" providerId="AD" clId="Web-{2BE6521B-FD21-7393-231F-0056A68FBFB2}"/>
    <pc:docChg chg="modSld">
      <pc:chgData name="Jon Bilbatua" userId="S::jon.bilbatua@ecdc.europa.eu::799cd09a-c23e-42a4-a7ce-fb4603bc8cb0" providerId="AD" clId="Web-{2BE6521B-FD21-7393-231F-0056A68FBFB2}" dt="2023-01-25T13:46:46.098" v="11" actId="20577"/>
      <pc:docMkLst>
        <pc:docMk/>
      </pc:docMkLst>
      <pc:sldChg chg="modSp">
        <pc:chgData name="Jon Bilbatua" userId="S::jon.bilbatua@ecdc.europa.eu::799cd09a-c23e-42a4-a7ce-fb4603bc8cb0" providerId="AD" clId="Web-{2BE6521B-FD21-7393-231F-0056A68FBFB2}" dt="2023-01-25T13:46:18.692" v="2" actId="20577"/>
        <pc:sldMkLst>
          <pc:docMk/>
          <pc:sldMk cId="4007109742" sldId="256"/>
        </pc:sldMkLst>
        <pc:spChg chg="mod">
          <ac:chgData name="Jon Bilbatua" userId="S::jon.bilbatua@ecdc.europa.eu::799cd09a-c23e-42a4-a7ce-fb4603bc8cb0" providerId="AD" clId="Web-{2BE6521B-FD21-7393-231F-0056A68FBFB2}" dt="2023-01-25T13:46:18.692" v="2" actId="20577"/>
          <ac:spMkLst>
            <pc:docMk/>
            <pc:sldMk cId="4007109742" sldId="256"/>
            <ac:spMk id="6" creationId="{00000000-0000-0000-0000-000000000000}"/>
          </ac:spMkLst>
        </pc:spChg>
      </pc:sldChg>
      <pc:sldChg chg="delSp modSp">
        <pc:chgData name="Jon Bilbatua" userId="S::jon.bilbatua@ecdc.europa.eu::799cd09a-c23e-42a4-a7ce-fb4603bc8cb0" providerId="AD" clId="Web-{2BE6521B-FD21-7393-231F-0056A68FBFB2}" dt="2023-01-25T13:46:37.958" v="7" actId="20577"/>
        <pc:sldMkLst>
          <pc:docMk/>
          <pc:sldMk cId="1539303120" sldId="272"/>
        </pc:sldMkLst>
        <pc:spChg chg="mod">
          <ac:chgData name="Jon Bilbatua" userId="S::jon.bilbatua@ecdc.europa.eu::799cd09a-c23e-42a4-a7ce-fb4603bc8cb0" providerId="AD" clId="Web-{2BE6521B-FD21-7393-231F-0056A68FBFB2}" dt="2023-01-25T13:46:37.958" v="7" actId="20577"/>
          <ac:spMkLst>
            <pc:docMk/>
            <pc:sldMk cId="1539303120" sldId="272"/>
            <ac:spMk id="7" creationId="{82EE53C5-EB9F-9029-5645-4B0575C57E2A}"/>
          </ac:spMkLst>
        </pc:spChg>
        <pc:picChg chg="del">
          <ac:chgData name="Jon Bilbatua" userId="S::jon.bilbatua@ecdc.europa.eu::799cd09a-c23e-42a4-a7ce-fb4603bc8cb0" providerId="AD" clId="Web-{2BE6521B-FD21-7393-231F-0056A68FBFB2}" dt="2023-01-25T13:46:27.629" v="3"/>
          <ac:picMkLst>
            <pc:docMk/>
            <pc:sldMk cId="1539303120" sldId="272"/>
            <ac:picMk id="3" creationId="{4BD46F8D-5532-A116-1988-B35AF30624C6}"/>
          </ac:picMkLst>
        </pc:picChg>
      </pc:sldChg>
      <pc:sldChg chg="delSp modSp">
        <pc:chgData name="Jon Bilbatua" userId="S::jon.bilbatua@ecdc.europa.eu::799cd09a-c23e-42a4-a7ce-fb4603bc8cb0" providerId="AD" clId="Web-{2BE6521B-FD21-7393-231F-0056A68FBFB2}" dt="2023-01-25T13:46:46.098" v="11" actId="20577"/>
        <pc:sldMkLst>
          <pc:docMk/>
          <pc:sldMk cId="1473417495" sldId="273"/>
        </pc:sldMkLst>
        <pc:spChg chg="mod">
          <ac:chgData name="Jon Bilbatua" userId="S::jon.bilbatua@ecdc.europa.eu::799cd09a-c23e-42a4-a7ce-fb4603bc8cb0" providerId="AD" clId="Web-{2BE6521B-FD21-7393-231F-0056A68FBFB2}" dt="2023-01-25T13:46:46.098" v="11" actId="20577"/>
          <ac:spMkLst>
            <pc:docMk/>
            <pc:sldMk cId="1473417495" sldId="273"/>
            <ac:spMk id="7" creationId="{82EE53C5-EB9F-9029-5645-4B0575C57E2A}"/>
          </ac:spMkLst>
        </pc:spChg>
        <pc:picChg chg="del">
          <ac:chgData name="Jon Bilbatua" userId="S::jon.bilbatua@ecdc.europa.eu::799cd09a-c23e-42a4-a7ce-fb4603bc8cb0" providerId="AD" clId="Web-{2BE6521B-FD21-7393-231F-0056A68FBFB2}" dt="2023-01-25T13:46:40.301" v="8"/>
          <ac:picMkLst>
            <pc:docMk/>
            <pc:sldMk cId="1473417495" sldId="273"/>
            <ac:picMk id="2" creationId="{959E1BB6-57D5-837A-5AF2-7B5BC13555CD}"/>
          </ac:picMkLst>
        </pc:picChg>
      </pc:sldChg>
    </pc:docChg>
  </pc:docChgLst>
  <pc:docChgLst>
    <pc:chgData name="Juliana Reyes" userId="S::juliana.reyes@ecdc.europa.eu::5929c9c2-bce6-4d5d-8950-9b8a219e1737" providerId="AD" clId="Web-{BCCF177C-489E-A4A1-2A9D-A64073808FEC}"/>
    <pc:docChg chg="modSld">
      <pc:chgData name="Juliana Reyes" userId="S::juliana.reyes@ecdc.europa.eu::5929c9c2-bce6-4d5d-8950-9b8a219e1737" providerId="AD" clId="Web-{BCCF177C-489E-A4A1-2A9D-A64073808FEC}" dt="2023-04-19T12:24:36.150" v="0" actId="20577"/>
      <pc:docMkLst>
        <pc:docMk/>
      </pc:docMkLst>
      <pc:sldChg chg="modSp">
        <pc:chgData name="Juliana Reyes" userId="S::juliana.reyes@ecdc.europa.eu::5929c9c2-bce6-4d5d-8950-9b8a219e1737" providerId="AD" clId="Web-{BCCF177C-489E-A4A1-2A9D-A64073808FEC}" dt="2023-04-19T12:24:36.150" v="0" actId="20577"/>
        <pc:sldMkLst>
          <pc:docMk/>
          <pc:sldMk cId="4007109742" sldId="256"/>
        </pc:sldMkLst>
        <pc:spChg chg="mod">
          <ac:chgData name="Juliana Reyes" userId="S::juliana.reyes@ecdc.europa.eu::5929c9c2-bce6-4d5d-8950-9b8a219e1737" providerId="AD" clId="Web-{BCCF177C-489E-A4A1-2A9D-A64073808FEC}" dt="2023-04-19T12:24:36.150" v="0" actId="20577"/>
          <ac:spMkLst>
            <pc:docMk/>
            <pc:sldMk cId="4007109742" sldId="256"/>
            <ac:spMk id="6" creationId="{00000000-0000-0000-0000-000000000000}"/>
          </ac:spMkLst>
        </pc:spChg>
      </pc:sldChg>
    </pc:docChg>
  </pc:docChgLst>
  <pc:docChgLst>
    <pc:chgData name="Grazina Mirinaviciute" userId="badb3164-3f3f-4e72-ad8c-955371e463db" providerId="ADAL" clId="{57420287-FF9E-4CCB-B293-51CE577AED7E}"/>
    <pc:docChg chg="modSld">
      <pc:chgData name="Grazina Mirinaviciute" userId="badb3164-3f3f-4e72-ad8c-955371e463db" providerId="ADAL" clId="{57420287-FF9E-4CCB-B293-51CE577AED7E}" dt="2023-04-05T10:25:31.967" v="180" actId="114"/>
      <pc:docMkLst>
        <pc:docMk/>
      </pc:docMkLst>
      <pc:sldChg chg="addSp modSp mod">
        <pc:chgData name="Grazina Mirinaviciute" userId="badb3164-3f3f-4e72-ad8c-955371e463db" providerId="ADAL" clId="{57420287-FF9E-4CCB-B293-51CE577AED7E}" dt="2023-04-05T10:25:31.967" v="180" actId="114"/>
        <pc:sldMkLst>
          <pc:docMk/>
          <pc:sldMk cId="3353661387" sldId="261"/>
        </pc:sldMkLst>
        <pc:spChg chg="mod">
          <ac:chgData name="Grazina Mirinaviciute" userId="badb3164-3f3f-4e72-ad8c-955371e463db" providerId="ADAL" clId="{57420287-FF9E-4CCB-B293-51CE577AED7E}" dt="2023-04-05T10:21:24.885" v="1" actId="404"/>
          <ac:spMkLst>
            <pc:docMk/>
            <pc:sldMk cId="3353661387" sldId="261"/>
            <ac:spMk id="2" creationId="{86EC6154-AF18-DF79-C277-39B430ACF692}"/>
          </ac:spMkLst>
        </pc:spChg>
        <pc:spChg chg="add mod">
          <ac:chgData name="Grazina Mirinaviciute" userId="badb3164-3f3f-4e72-ad8c-955371e463db" providerId="ADAL" clId="{57420287-FF9E-4CCB-B293-51CE577AED7E}" dt="2023-04-05T10:25:31.967" v="180" actId="114"/>
          <ac:spMkLst>
            <pc:docMk/>
            <pc:sldMk cId="3353661387" sldId="261"/>
            <ac:spMk id="5" creationId="{0E7C7C00-F7A6-E9EF-78EF-9AD9769C6BF6}"/>
          </ac:spMkLst>
        </pc:spChg>
        <pc:picChg chg="mod">
          <ac:chgData name="Grazina Mirinaviciute" userId="badb3164-3f3f-4e72-ad8c-955371e463db" providerId="ADAL" clId="{57420287-FF9E-4CCB-B293-51CE577AED7E}" dt="2023-04-05T10:21:32.173" v="2" actId="1076"/>
          <ac:picMkLst>
            <pc:docMk/>
            <pc:sldMk cId="3353661387" sldId="261"/>
            <ac:picMk id="3" creationId="{EA465B12-F76E-633D-71BF-31AE234F0E9D}"/>
          </ac:picMkLst>
        </pc:picChg>
      </pc:sldChg>
    </pc:docChg>
  </pc:docChgLst>
  <pc:docChgLst>
    <pc:chgData name="Leonidas Alexakis" userId="S::leonidas.alexakis@ecdc.europa.eu::a32db966-3f33-421c-83a4-a19b66bd2152" providerId="AD" clId="Web-{62116924-A426-93B4-35D0-0D6BE17C51A6}"/>
    <pc:docChg chg="delSld modSld">
      <pc:chgData name="Leonidas Alexakis" userId="S::leonidas.alexakis@ecdc.europa.eu::a32db966-3f33-421c-83a4-a19b66bd2152" providerId="AD" clId="Web-{62116924-A426-93B4-35D0-0D6BE17C51A6}" dt="2023-07-06T12:42:42.592" v="3"/>
      <pc:docMkLst>
        <pc:docMk/>
      </pc:docMkLst>
      <pc:sldChg chg="modSp">
        <pc:chgData name="Leonidas Alexakis" userId="S::leonidas.alexakis@ecdc.europa.eu::a32db966-3f33-421c-83a4-a19b66bd2152" providerId="AD" clId="Web-{62116924-A426-93B4-35D0-0D6BE17C51A6}" dt="2023-07-06T12:42:29.842" v="1" actId="20577"/>
        <pc:sldMkLst>
          <pc:docMk/>
          <pc:sldMk cId="4007109742" sldId="256"/>
        </pc:sldMkLst>
        <pc:spChg chg="mod">
          <ac:chgData name="Leonidas Alexakis" userId="S::leonidas.alexakis@ecdc.europa.eu::a32db966-3f33-421c-83a4-a19b66bd2152" providerId="AD" clId="Web-{62116924-A426-93B4-35D0-0D6BE17C51A6}" dt="2023-07-06T12:42:29.842" v="1" actId="20577"/>
          <ac:spMkLst>
            <pc:docMk/>
            <pc:sldMk cId="4007109742" sldId="256"/>
            <ac:spMk id="6" creationId="{00000000-0000-0000-0000-000000000000}"/>
          </ac:spMkLst>
        </pc:spChg>
      </pc:sldChg>
      <pc:sldChg chg="del">
        <pc:chgData name="Leonidas Alexakis" userId="S::leonidas.alexakis@ecdc.europa.eu::a32db966-3f33-421c-83a4-a19b66bd2152" providerId="AD" clId="Web-{62116924-A426-93B4-35D0-0D6BE17C51A6}" dt="2023-07-06T12:42:42.592" v="3"/>
        <pc:sldMkLst>
          <pc:docMk/>
          <pc:sldMk cId="3711122494" sldId="277"/>
        </pc:sldMkLst>
      </pc:sldChg>
      <pc:sldChg chg="del">
        <pc:chgData name="Leonidas Alexakis" userId="S::leonidas.alexakis@ecdc.europa.eu::a32db966-3f33-421c-83a4-a19b66bd2152" providerId="AD" clId="Web-{62116924-A426-93B4-35D0-0D6BE17C51A6}" dt="2023-07-06T12:42:41.327" v="2"/>
        <pc:sldMkLst>
          <pc:docMk/>
          <pc:sldMk cId="3959239686" sldId="278"/>
        </pc:sldMkLst>
      </pc:sldChg>
    </pc:docChg>
  </pc:docChgLst>
  <pc:docChgLst>
    <pc:chgData name="Grazina Mirinaviciute" userId="badb3164-3f3f-4e72-ad8c-955371e463db" providerId="ADAL" clId="{1A13FE87-5A72-45A4-94AD-1D92EF74AFF1}"/>
    <pc:docChg chg="modSld">
      <pc:chgData name="Grazina Mirinaviciute" userId="badb3164-3f3f-4e72-ad8c-955371e463db" providerId="ADAL" clId="{1A13FE87-5A72-45A4-94AD-1D92EF74AFF1}" dt="2023-09-29T09:38:00.742" v="1" actId="14100"/>
      <pc:docMkLst>
        <pc:docMk/>
      </pc:docMkLst>
      <pc:sldChg chg="modSp mod">
        <pc:chgData name="Grazina Mirinaviciute" userId="badb3164-3f3f-4e72-ad8c-955371e463db" providerId="ADAL" clId="{1A13FE87-5A72-45A4-94AD-1D92EF74AFF1}" dt="2023-09-29T09:38:00.742" v="1" actId="14100"/>
        <pc:sldMkLst>
          <pc:docMk/>
          <pc:sldMk cId="1776460217" sldId="259"/>
        </pc:sldMkLst>
        <pc:picChg chg="mod">
          <ac:chgData name="Grazina Mirinaviciute" userId="badb3164-3f3f-4e72-ad8c-955371e463db" providerId="ADAL" clId="{1A13FE87-5A72-45A4-94AD-1D92EF74AFF1}" dt="2023-09-29T09:38:00.742" v="1" actId="14100"/>
          <ac:picMkLst>
            <pc:docMk/>
            <pc:sldMk cId="1776460217" sldId="259"/>
            <ac:picMk id="5" creationId="{2BCB5C1B-CE7C-5E5F-72C7-DF3D0B535B51}"/>
          </ac:picMkLst>
        </pc:picChg>
      </pc:sldChg>
    </pc:docChg>
  </pc:docChgLst>
  <pc:docChgLst>
    <pc:chgData name="Giuditta Scardina" userId="S::giuditta.scardina@ecdc.europa.eu::9bd3061a-5bac-4992-bf04-f16eaf970848" providerId="AD" clId="Web-{F09E5E19-FD43-802C-0A69-7111D792DD90}"/>
    <pc:docChg chg="addSld delSld modSld sldOrd">
      <pc:chgData name="Giuditta Scardina" userId="S::giuditta.scardina@ecdc.europa.eu::9bd3061a-5bac-4992-bf04-f16eaf970848" providerId="AD" clId="Web-{F09E5E19-FD43-802C-0A69-7111D792DD90}" dt="2022-12-14T10:10:27.228" v="16"/>
      <pc:docMkLst>
        <pc:docMk/>
      </pc:docMkLst>
      <pc:sldChg chg="modSp">
        <pc:chgData name="Giuditta Scardina" userId="S::giuditta.scardina@ecdc.europa.eu::9bd3061a-5bac-4992-bf04-f16eaf970848" providerId="AD" clId="Web-{F09E5E19-FD43-802C-0A69-7111D792DD90}" dt="2022-12-14T10:09:33.540" v="2" actId="20577"/>
        <pc:sldMkLst>
          <pc:docMk/>
          <pc:sldMk cId="4007109742" sldId="256"/>
        </pc:sldMkLst>
        <pc:spChg chg="mod">
          <ac:chgData name="Giuditta Scardina" userId="S::giuditta.scardina@ecdc.europa.eu::9bd3061a-5bac-4992-bf04-f16eaf970848" providerId="AD" clId="Web-{F09E5E19-FD43-802C-0A69-7111D792DD90}" dt="2022-12-14T10:09:33.540" v="2" actId="20577"/>
          <ac:spMkLst>
            <pc:docMk/>
            <pc:sldMk cId="4007109742" sldId="256"/>
            <ac:spMk id="6" creationId="{00000000-0000-0000-0000-000000000000}"/>
          </ac:spMkLst>
        </pc:spChg>
      </pc:sldChg>
      <pc:sldChg chg="del">
        <pc:chgData name="Giuditta Scardina" userId="S::giuditta.scardina@ecdc.europa.eu::9bd3061a-5bac-4992-bf04-f16eaf970848" providerId="AD" clId="Web-{F09E5E19-FD43-802C-0A69-7111D792DD90}" dt="2022-12-14T10:10:08.541" v="9"/>
        <pc:sldMkLst>
          <pc:docMk/>
          <pc:sldMk cId="2797685881" sldId="265"/>
        </pc:sldMkLst>
      </pc:sldChg>
      <pc:sldChg chg="del">
        <pc:chgData name="Giuditta Scardina" userId="S::giuditta.scardina@ecdc.europa.eu::9bd3061a-5bac-4992-bf04-f16eaf970848" providerId="AD" clId="Web-{F09E5E19-FD43-802C-0A69-7111D792DD90}" dt="2022-12-14T10:10:08.853" v="10"/>
        <pc:sldMkLst>
          <pc:docMk/>
          <pc:sldMk cId="525293768" sldId="266"/>
        </pc:sldMkLst>
      </pc:sldChg>
      <pc:sldChg chg="del">
        <pc:chgData name="Giuditta Scardina" userId="S::giuditta.scardina@ecdc.europa.eu::9bd3061a-5bac-4992-bf04-f16eaf970848" providerId="AD" clId="Web-{F09E5E19-FD43-802C-0A69-7111D792DD90}" dt="2022-12-14T10:10:08.275" v="8"/>
        <pc:sldMkLst>
          <pc:docMk/>
          <pc:sldMk cId="3786656568" sldId="267"/>
        </pc:sldMkLst>
      </pc:sldChg>
      <pc:sldChg chg="del">
        <pc:chgData name="Giuditta Scardina" userId="S::giuditta.scardina@ecdc.europa.eu::9bd3061a-5bac-4992-bf04-f16eaf970848" providerId="AD" clId="Web-{F09E5E19-FD43-802C-0A69-7111D792DD90}" dt="2022-12-14T10:10:06.400" v="7"/>
        <pc:sldMkLst>
          <pc:docMk/>
          <pc:sldMk cId="2909030456" sldId="268"/>
        </pc:sldMkLst>
      </pc:sldChg>
      <pc:sldChg chg="del">
        <pc:chgData name="Giuditta Scardina" userId="S::giuditta.scardina@ecdc.europa.eu::9bd3061a-5bac-4992-bf04-f16eaf970848" providerId="AD" clId="Web-{F09E5E19-FD43-802C-0A69-7111D792DD90}" dt="2022-12-14T10:10:02.775" v="5"/>
        <pc:sldMkLst>
          <pc:docMk/>
          <pc:sldMk cId="1576077779" sldId="269"/>
        </pc:sldMkLst>
      </pc:sldChg>
      <pc:sldChg chg="addSp delSp modSp del">
        <pc:chgData name="Giuditta Scardina" userId="S::giuditta.scardina@ecdc.europa.eu::9bd3061a-5bac-4992-bf04-f16eaf970848" providerId="AD" clId="Web-{F09E5E19-FD43-802C-0A69-7111D792DD90}" dt="2022-12-14T10:10:25.963" v="15"/>
        <pc:sldMkLst>
          <pc:docMk/>
          <pc:sldMk cId="1104650794" sldId="270"/>
        </pc:sldMkLst>
        <pc:spChg chg="del">
          <ac:chgData name="Giuditta Scardina" userId="S::giuditta.scardina@ecdc.europa.eu::9bd3061a-5bac-4992-bf04-f16eaf970848" providerId="AD" clId="Web-{F09E5E19-FD43-802C-0A69-7111D792DD90}" dt="2022-12-14T10:09:52.243" v="3"/>
          <ac:spMkLst>
            <pc:docMk/>
            <pc:sldMk cId="1104650794" sldId="270"/>
            <ac:spMk id="4" creationId="{A2235D29-C562-024D-36D5-1BFD13278794}"/>
          </ac:spMkLst>
        </pc:spChg>
        <pc:spChg chg="add mod">
          <ac:chgData name="Giuditta Scardina" userId="S::giuditta.scardina@ecdc.europa.eu::9bd3061a-5bac-4992-bf04-f16eaf970848" providerId="AD" clId="Web-{F09E5E19-FD43-802C-0A69-7111D792DD90}" dt="2022-12-14T10:09:52.243" v="3"/>
          <ac:spMkLst>
            <pc:docMk/>
            <pc:sldMk cId="1104650794" sldId="270"/>
            <ac:spMk id="6" creationId="{59218F8D-2411-8E41-C6B3-0CBD40380123}"/>
          </ac:spMkLst>
        </pc:spChg>
        <pc:picChg chg="del">
          <ac:chgData name="Giuditta Scardina" userId="S::giuditta.scardina@ecdc.europa.eu::9bd3061a-5bac-4992-bf04-f16eaf970848" providerId="AD" clId="Web-{F09E5E19-FD43-802C-0A69-7111D792DD90}" dt="2022-12-14T10:09:54.509" v="4"/>
          <ac:picMkLst>
            <pc:docMk/>
            <pc:sldMk cId="1104650794" sldId="270"/>
            <ac:picMk id="3" creationId="{2B90A51B-153D-4D90-D2A6-6032F7A2A0BA}"/>
          </ac:picMkLst>
        </pc:picChg>
      </pc:sldChg>
      <pc:sldChg chg="add del replId">
        <pc:chgData name="Giuditta Scardina" userId="S::giuditta.scardina@ecdc.europa.eu::9bd3061a-5bac-4992-bf04-f16eaf970848" providerId="AD" clId="Web-{F09E5E19-FD43-802C-0A69-7111D792DD90}" dt="2022-12-14T10:10:27.228" v="16"/>
        <pc:sldMkLst>
          <pc:docMk/>
          <pc:sldMk cId="911279376" sldId="271"/>
        </pc:sldMkLst>
      </pc:sldChg>
      <pc:sldChg chg="del">
        <pc:chgData name="Giuditta Scardina" userId="S::giuditta.scardina@ecdc.europa.eu::9bd3061a-5bac-4992-bf04-f16eaf970848" providerId="AD" clId="Web-{F09E5E19-FD43-802C-0A69-7111D792DD90}" dt="2022-12-14T10:10:05.244" v="6"/>
        <pc:sldMkLst>
          <pc:docMk/>
          <pc:sldMk cId="1852329159" sldId="271"/>
        </pc:sldMkLst>
      </pc:sldChg>
      <pc:sldChg chg="new ord">
        <pc:chgData name="Giuditta Scardina" userId="S::giuditta.scardina@ecdc.europa.eu::9bd3061a-5bac-4992-bf04-f16eaf970848" providerId="AD" clId="Web-{F09E5E19-FD43-802C-0A69-7111D792DD90}" dt="2022-12-14T10:10:21.306" v="13"/>
        <pc:sldMkLst>
          <pc:docMk/>
          <pc:sldMk cId="1539303120" sldId="272"/>
        </pc:sldMkLst>
      </pc:sldChg>
      <pc:sldChg chg="new">
        <pc:chgData name="Giuditta Scardina" userId="S::giuditta.scardina@ecdc.europa.eu::9bd3061a-5bac-4992-bf04-f16eaf970848" providerId="AD" clId="Web-{F09E5E19-FD43-802C-0A69-7111D792DD90}" dt="2022-12-14T10:10:23.650" v="14"/>
        <pc:sldMkLst>
          <pc:docMk/>
          <pc:sldMk cId="2244080328" sldId="273"/>
        </pc:sldMkLst>
      </pc:sldChg>
    </pc:docChg>
  </pc:docChgLst>
  <pc:docChgLst>
    <pc:chgData name="Gianfranco Spiteri" userId="25413240-3b31-4ae9-9a11-3efaf66f3f09" providerId="ADAL" clId="{5058A410-6BDF-4290-AFBE-DB7EFE3C01BC}"/>
    <pc:docChg chg="delSld modSld">
      <pc:chgData name="Gianfranco Spiteri" userId="25413240-3b31-4ae9-9a11-3efaf66f3f09" providerId="ADAL" clId="{5058A410-6BDF-4290-AFBE-DB7EFE3C01BC}" dt="2023-04-04T10:57:24.145" v="2" actId="20577"/>
      <pc:docMkLst>
        <pc:docMk/>
      </pc:docMkLst>
      <pc:sldChg chg="modSp mod">
        <pc:chgData name="Gianfranco Spiteri" userId="25413240-3b31-4ae9-9a11-3efaf66f3f09" providerId="ADAL" clId="{5058A410-6BDF-4290-AFBE-DB7EFE3C01BC}" dt="2023-04-04T10:57:24.145" v="2" actId="20577"/>
        <pc:sldMkLst>
          <pc:docMk/>
          <pc:sldMk cId="4007109742" sldId="256"/>
        </pc:sldMkLst>
        <pc:spChg chg="mod">
          <ac:chgData name="Gianfranco Spiteri" userId="25413240-3b31-4ae9-9a11-3efaf66f3f09" providerId="ADAL" clId="{5058A410-6BDF-4290-AFBE-DB7EFE3C01BC}" dt="2023-04-04T10:57:24.145" v="2" actId="20577"/>
          <ac:spMkLst>
            <pc:docMk/>
            <pc:sldMk cId="4007109742" sldId="256"/>
            <ac:spMk id="6" creationId="{00000000-0000-0000-0000-000000000000}"/>
          </ac:spMkLst>
        </pc:spChg>
      </pc:sldChg>
      <pc:sldChg chg="del">
        <pc:chgData name="Gianfranco Spiteri" userId="25413240-3b31-4ae9-9a11-3efaf66f3f09" providerId="ADAL" clId="{5058A410-6BDF-4290-AFBE-DB7EFE3C01BC}" dt="2023-04-04T10:57:08.321" v="0" actId="47"/>
        <pc:sldMkLst>
          <pc:docMk/>
          <pc:sldMk cId="4022569432" sldId="257"/>
        </pc:sldMkLst>
      </pc:sldChg>
      <pc:sldChg chg="del">
        <pc:chgData name="Gianfranco Spiteri" userId="25413240-3b31-4ae9-9a11-3efaf66f3f09" providerId="ADAL" clId="{5058A410-6BDF-4290-AFBE-DB7EFE3C01BC}" dt="2023-04-04T10:57:08.321" v="0" actId="47"/>
        <pc:sldMkLst>
          <pc:docMk/>
          <pc:sldMk cId="3937929797" sldId="258"/>
        </pc:sldMkLst>
      </pc:sldChg>
      <pc:sldChg chg="del">
        <pc:chgData name="Gianfranco Spiteri" userId="25413240-3b31-4ae9-9a11-3efaf66f3f09" providerId="ADAL" clId="{5058A410-6BDF-4290-AFBE-DB7EFE3C01BC}" dt="2023-04-04T10:57:08.321" v="0" actId="47"/>
        <pc:sldMkLst>
          <pc:docMk/>
          <pc:sldMk cId="1690679985" sldId="259"/>
        </pc:sldMkLst>
      </pc:sldChg>
      <pc:sldChg chg="del">
        <pc:chgData name="Gianfranco Spiteri" userId="25413240-3b31-4ae9-9a11-3efaf66f3f09" providerId="ADAL" clId="{5058A410-6BDF-4290-AFBE-DB7EFE3C01BC}" dt="2023-04-04T10:57:08.321" v="0" actId="47"/>
        <pc:sldMkLst>
          <pc:docMk/>
          <pc:sldMk cId="210674227" sldId="260"/>
        </pc:sldMkLst>
      </pc:sldChg>
    </pc:docChg>
  </pc:docChgLst>
  <pc:docChgLst>
    <pc:chgData name="Jon Bilbatua" userId="799cd09a-c23e-42a4-a7ce-fb4603bc8cb0" providerId="ADAL" clId="{2DAB2B8E-5760-43AF-969A-8E2CE7DB3C78}"/>
    <pc:docChg chg="undo custSel addSld delSld modSld">
      <pc:chgData name="Jon Bilbatua" userId="799cd09a-c23e-42a4-a7ce-fb4603bc8cb0" providerId="ADAL" clId="{2DAB2B8E-5760-43AF-969A-8E2CE7DB3C78}" dt="2023-04-26T13:05:17.506" v="21"/>
      <pc:docMkLst>
        <pc:docMk/>
      </pc:docMkLst>
      <pc:sldChg chg="del">
        <pc:chgData name="Jon Bilbatua" userId="799cd09a-c23e-42a4-a7ce-fb4603bc8cb0" providerId="ADAL" clId="{2DAB2B8E-5760-43AF-969A-8E2CE7DB3C78}" dt="2023-04-26T12:57:01.382" v="2" actId="47"/>
        <pc:sldMkLst>
          <pc:docMk/>
          <pc:sldMk cId="3353661387" sldId="261"/>
        </pc:sldMkLst>
      </pc:sldChg>
      <pc:sldChg chg="addSp delSp modSp new mod">
        <pc:chgData name="Jon Bilbatua" userId="799cd09a-c23e-42a4-a7ce-fb4603bc8cb0" providerId="ADAL" clId="{2DAB2B8E-5760-43AF-969A-8E2CE7DB3C78}" dt="2023-04-26T13:05:17.506" v="21"/>
        <pc:sldMkLst>
          <pc:docMk/>
          <pc:sldMk cId="3859958581" sldId="262"/>
        </pc:sldMkLst>
        <pc:spChg chg="mod">
          <ac:chgData name="Jon Bilbatua" userId="799cd09a-c23e-42a4-a7ce-fb4603bc8cb0" providerId="ADAL" clId="{2DAB2B8E-5760-43AF-969A-8E2CE7DB3C78}" dt="2023-04-26T13:05:17.506" v="21"/>
          <ac:spMkLst>
            <pc:docMk/>
            <pc:sldMk cId="3859958581" sldId="262"/>
            <ac:spMk id="2" creationId="{EE0209FB-7998-74BF-38E8-F012DCBD7DE8}"/>
          </ac:spMkLst>
        </pc:spChg>
        <pc:spChg chg="del">
          <ac:chgData name="Jon Bilbatua" userId="799cd09a-c23e-42a4-a7ce-fb4603bc8cb0" providerId="ADAL" clId="{2DAB2B8E-5760-43AF-969A-8E2CE7DB3C78}" dt="2023-04-26T12:59:03.724" v="6"/>
          <ac:spMkLst>
            <pc:docMk/>
            <pc:sldMk cId="3859958581" sldId="262"/>
            <ac:spMk id="3" creationId="{95A478C0-1173-D298-6857-04857561BDF5}"/>
          </ac:spMkLst>
        </pc:spChg>
        <pc:picChg chg="add mod">
          <ac:chgData name="Jon Bilbatua" userId="799cd09a-c23e-42a4-a7ce-fb4603bc8cb0" providerId="ADAL" clId="{2DAB2B8E-5760-43AF-969A-8E2CE7DB3C78}" dt="2023-04-26T12:59:30.568" v="15" actId="1076"/>
          <ac:picMkLst>
            <pc:docMk/>
            <pc:sldMk cId="3859958581" sldId="262"/>
            <ac:picMk id="6" creationId="{D5F82A06-D1FE-26A8-15E2-1CF9615A549C}"/>
          </ac:picMkLst>
        </pc:picChg>
      </pc:sldChg>
      <pc:sldChg chg="addSp delSp modSp new mod">
        <pc:chgData name="Jon Bilbatua" userId="799cd09a-c23e-42a4-a7ce-fb4603bc8cb0" providerId="ADAL" clId="{2DAB2B8E-5760-43AF-969A-8E2CE7DB3C78}" dt="2023-04-26T13:05:01.918" v="18"/>
        <pc:sldMkLst>
          <pc:docMk/>
          <pc:sldMk cId="2203066950" sldId="263"/>
        </pc:sldMkLst>
        <pc:spChg chg="mod">
          <ac:chgData name="Jon Bilbatua" userId="799cd09a-c23e-42a4-a7ce-fb4603bc8cb0" providerId="ADAL" clId="{2DAB2B8E-5760-43AF-969A-8E2CE7DB3C78}" dt="2023-04-26T13:05:01.918" v="18"/>
          <ac:spMkLst>
            <pc:docMk/>
            <pc:sldMk cId="2203066950" sldId="263"/>
            <ac:spMk id="2" creationId="{F24C1296-4637-9EC3-5E36-FAB3445727B6}"/>
          </ac:spMkLst>
        </pc:spChg>
        <pc:spChg chg="del">
          <ac:chgData name="Jon Bilbatua" userId="799cd09a-c23e-42a4-a7ce-fb4603bc8cb0" providerId="ADAL" clId="{2DAB2B8E-5760-43AF-969A-8E2CE7DB3C78}" dt="2023-04-26T12:58:51.686" v="3"/>
          <ac:spMkLst>
            <pc:docMk/>
            <pc:sldMk cId="2203066950" sldId="263"/>
            <ac:spMk id="3" creationId="{0F2B5BF5-3498-A717-22DE-438A47803033}"/>
          </ac:spMkLst>
        </pc:spChg>
        <pc:picChg chg="add mod">
          <ac:chgData name="Jon Bilbatua" userId="799cd09a-c23e-42a4-a7ce-fb4603bc8cb0" providerId="ADAL" clId="{2DAB2B8E-5760-43AF-969A-8E2CE7DB3C78}" dt="2023-04-26T12:59:19.600" v="12" actId="1076"/>
          <ac:picMkLst>
            <pc:docMk/>
            <pc:sldMk cId="2203066950" sldId="263"/>
            <ac:picMk id="6" creationId="{C9A60EB9-05D4-9A04-7624-B1138F766B94}"/>
          </ac:picMkLst>
        </pc:picChg>
      </pc:sldChg>
    </pc:docChg>
  </pc:docChgLst>
  <pc:docChgLst>
    <pc:chgData name="Jon Bilbatua" userId="S::jon.bilbatua@ecdc.europa.eu::799cd09a-c23e-42a4-a7ce-fb4603bc8cb0" providerId="AD" clId="Web-{D51D1ECB-982D-342C-9D8D-878A9DF86AE1}"/>
    <pc:docChg chg="addSld modSld">
      <pc:chgData name="Jon Bilbatua" userId="S::jon.bilbatua@ecdc.europa.eu::799cd09a-c23e-42a4-a7ce-fb4603bc8cb0" providerId="AD" clId="Web-{D51D1ECB-982D-342C-9D8D-878A9DF86AE1}" dt="2023-06-30T11:41:07.753" v="17" actId="1076"/>
      <pc:docMkLst>
        <pc:docMk/>
      </pc:docMkLst>
      <pc:sldChg chg="addSp modSp">
        <pc:chgData name="Jon Bilbatua" userId="S::jon.bilbatua@ecdc.europa.eu::799cd09a-c23e-42a4-a7ce-fb4603bc8cb0" providerId="AD" clId="Web-{D51D1ECB-982D-342C-9D8D-878A9DF86AE1}" dt="2023-06-30T11:40:38.956" v="7" actId="1076"/>
        <pc:sldMkLst>
          <pc:docMk/>
          <pc:sldMk cId="3711122494" sldId="277"/>
        </pc:sldMkLst>
        <pc:spChg chg="mod">
          <ac:chgData name="Jon Bilbatua" userId="S::jon.bilbatua@ecdc.europa.eu::799cd09a-c23e-42a4-a7ce-fb4603bc8cb0" providerId="AD" clId="Web-{D51D1ECB-982D-342C-9D8D-878A9DF86AE1}" dt="2023-06-30T11:40:29.143" v="3" actId="20577"/>
          <ac:spMkLst>
            <pc:docMk/>
            <pc:sldMk cId="3711122494" sldId="277"/>
            <ac:spMk id="2" creationId="{AACADFB6-9E3B-4E54-A8AE-046A2C3193C6}"/>
          </ac:spMkLst>
        </pc:spChg>
        <pc:picChg chg="add mod">
          <ac:chgData name="Jon Bilbatua" userId="S::jon.bilbatua@ecdc.europa.eu::799cd09a-c23e-42a4-a7ce-fb4603bc8cb0" providerId="AD" clId="Web-{D51D1ECB-982D-342C-9D8D-878A9DF86AE1}" dt="2023-06-30T11:40:38.956" v="7" actId="1076"/>
          <ac:picMkLst>
            <pc:docMk/>
            <pc:sldMk cId="3711122494" sldId="277"/>
            <ac:picMk id="3" creationId="{1D8ABFE6-1B8D-B92C-B517-95C9E54E7AEE}"/>
          </ac:picMkLst>
        </pc:picChg>
      </pc:sldChg>
      <pc:sldChg chg="addSp delSp modSp new">
        <pc:chgData name="Jon Bilbatua" userId="S::jon.bilbatua@ecdc.europa.eu::799cd09a-c23e-42a4-a7ce-fb4603bc8cb0" providerId="AD" clId="Web-{D51D1ECB-982D-342C-9D8D-878A9DF86AE1}" dt="2023-06-30T11:41:07.753" v="17" actId="1076"/>
        <pc:sldMkLst>
          <pc:docMk/>
          <pc:sldMk cId="3959239686" sldId="278"/>
        </pc:sldMkLst>
        <pc:spChg chg="mod">
          <ac:chgData name="Jon Bilbatua" userId="S::jon.bilbatua@ecdc.europa.eu::799cd09a-c23e-42a4-a7ce-fb4603bc8cb0" providerId="AD" clId="Web-{D51D1ECB-982D-342C-9D8D-878A9DF86AE1}" dt="2023-06-30T11:40:58.581" v="13" actId="20577"/>
          <ac:spMkLst>
            <pc:docMk/>
            <pc:sldMk cId="3959239686" sldId="278"/>
            <ac:spMk id="2" creationId="{0FC3BB3D-9DB3-F4D4-2C2E-9CB42EF67CCB}"/>
          </ac:spMkLst>
        </pc:spChg>
        <pc:spChg chg="del">
          <ac:chgData name="Jon Bilbatua" userId="S::jon.bilbatua@ecdc.europa.eu::799cd09a-c23e-42a4-a7ce-fb4603bc8cb0" providerId="AD" clId="Web-{D51D1ECB-982D-342C-9D8D-878A9DF86AE1}" dt="2023-06-30T11:41:01.175" v="14"/>
          <ac:spMkLst>
            <pc:docMk/>
            <pc:sldMk cId="3959239686" sldId="278"/>
            <ac:spMk id="3" creationId="{F8D1E220-33EC-FFFC-755F-BCE06FC2E280}"/>
          </ac:spMkLst>
        </pc:spChg>
        <pc:picChg chg="add mod ord">
          <ac:chgData name="Jon Bilbatua" userId="S::jon.bilbatua@ecdc.europa.eu::799cd09a-c23e-42a4-a7ce-fb4603bc8cb0" providerId="AD" clId="Web-{D51D1ECB-982D-342C-9D8D-878A9DF86AE1}" dt="2023-06-30T11:41:07.753" v="17" actId="1076"/>
          <ac:picMkLst>
            <pc:docMk/>
            <pc:sldMk cId="3959239686" sldId="278"/>
            <ac:picMk id="5" creationId="{3BDCFD00-C7C3-C307-19D1-043DD08294C0}"/>
          </ac:picMkLst>
        </pc:picChg>
      </pc:sldChg>
    </pc:docChg>
  </pc:docChgLst>
  <pc:docChgLst>
    <pc:chgData name="Jon Bilbatua" userId="799cd09a-c23e-42a4-a7ce-fb4603bc8cb0" providerId="ADAL" clId="{8A6B4906-A03D-4C1A-B3A7-5102E228D4B0}"/>
    <pc:docChg chg="undo redo custSel addSld modSld">
      <pc:chgData name="Jon Bilbatua" userId="799cd09a-c23e-42a4-a7ce-fb4603bc8cb0" providerId="ADAL" clId="{8A6B4906-A03D-4C1A-B3A7-5102E228D4B0}" dt="2023-09-01T13:29:10.785" v="22" actId="1076"/>
      <pc:docMkLst>
        <pc:docMk/>
      </pc:docMkLst>
      <pc:sldChg chg="addSp modSp new mod">
        <pc:chgData name="Jon Bilbatua" userId="799cd09a-c23e-42a4-a7ce-fb4603bc8cb0" providerId="ADAL" clId="{8A6B4906-A03D-4C1A-B3A7-5102E228D4B0}" dt="2023-09-01T13:29:10.785" v="22" actId="1076"/>
        <pc:sldMkLst>
          <pc:docMk/>
          <pc:sldMk cId="970693671" sldId="259"/>
        </pc:sldMkLst>
        <pc:spChg chg="mod">
          <ac:chgData name="Jon Bilbatua" userId="799cd09a-c23e-42a4-a7ce-fb4603bc8cb0" providerId="ADAL" clId="{8A6B4906-A03D-4C1A-B3A7-5102E228D4B0}" dt="2023-09-01T13:28:31.895" v="16" actId="20577"/>
          <ac:spMkLst>
            <pc:docMk/>
            <pc:sldMk cId="970693671" sldId="259"/>
            <ac:spMk id="2" creationId="{74650629-409C-E73C-550D-E1EA42E3F083}"/>
          </ac:spMkLst>
        </pc:spChg>
        <pc:picChg chg="add mod">
          <ac:chgData name="Jon Bilbatua" userId="799cd09a-c23e-42a4-a7ce-fb4603bc8cb0" providerId="ADAL" clId="{8A6B4906-A03D-4C1A-B3A7-5102E228D4B0}" dt="2023-09-01T13:29:10.785" v="22" actId="1076"/>
          <ac:picMkLst>
            <pc:docMk/>
            <pc:sldMk cId="970693671" sldId="259"/>
            <ac:picMk id="1026" creationId="{8BFDA0B1-0BF2-5CED-410F-517A1F2D3B55}"/>
          </ac:picMkLst>
        </pc:picChg>
      </pc:sldChg>
    </pc:docChg>
  </pc:docChgLst>
  <pc:docChgLst>
    <pc:chgData name="Tracy Stefanucci Hellstrom" userId="S::tracy.stefanucci-hellstrom@ecdc.europa.eu::318d6ca6-2c88-406f-b764-72b5385accd8" providerId="AD" clId="Web-{65924CAF-2D13-E4F1-FC0D-8F1933D2C7C9}"/>
    <pc:docChg chg="modSld">
      <pc:chgData name="Tracy Stefanucci Hellstrom" userId="S::tracy.stefanucci-hellstrom@ecdc.europa.eu::318d6ca6-2c88-406f-b764-72b5385accd8" providerId="AD" clId="Web-{65924CAF-2D13-E4F1-FC0D-8F1933D2C7C9}" dt="2023-09-01T13:53:01.457" v="7" actId="1076"/>
      <pc:docMkLst>
        <pc:docMk/>
      </pc:docMkLst>
      <pc:sldChg chg="delSp modSp">
        <pc:chgData name="Tracy Stefanucci Hellstrom" userId="S::tracy.stefanucci-hellstrom@ecdc.europa.eu::318d6ca6-2c88-406f-b764-72b5385accd8" providerId="AD" clId="Web-{65924CAF-2D13-E4F1-FC0D-8F1933D2C7C9}" dt="2023-09-01T13:53:01.457" v="7" actId="1076"/>
        <pc:sldMkLst>
          <pc:docMk/>
          <pc:sldMk cId="970693671" sldId="259"/>
        </pc:sldMkLst>
        <pc:spChg chg="mod">
          <ac:chgData name="Tracy Stefanucci Hellstrom" userId="S::tracy.stefanucci-hellstrom@ecdc.europa.eu::318d6ca6-2c88-406f-b764-72b5385accd8" providerId="AD" clId="Web-{65924CAF-2D13-E4F1-FC0D-8F1933D2C7C9}" dt="2023-09-01T13:52:48.738" v="2" actId="20577"/>
          <ac:spMkLst>
            <pc:docMk/>
            <pc:sldMk cId="970693671" sldId="259"/>
            <ac:spMk id="2" creationId="{74650629-409C-E73C-550D-E1EA42E3F083}"/>
          </ac:spMkLst>
        </pc:spChg>
        <pc:spChg chg="del">
          <ac:chgData name="Tracy Stefanucci Hellstrom" userId="S::tracy.stefanucci-hellstrom@ecdc.europa.eu::318d6ca6-2c88-406f-b764-72b5385accd8" providerId="AD" clId="Web-{65924CAF-2D13-E4F1-FC0D-8F1933D2C7C9}" dt="2023-09-01T13:52:35.799" v="0"/>
          <ac:spMkLst>
            <pc:docMk/>
            <pc:sldMk cId="970693671" sldId="259"/>
            <ac:spMk id="3" creationId="{451C9A26-2316-2815-BCC6-DFF5C3885D9C}"/>
          </ac:spMkLst>
        </pc:spChg>
        <pc:picChg chg="mod">
          <ac:chgData name="Tracy Stefanucci Hellstrom" userId="S::tracy.stefanucci-hellstrom@ecdc.europa.eu::318d6ca6-2c88-406f-b764-72b5385accd8" providerId="AD" clId="Web-{65924CAF-2D13-E4F1-FC0D-8F1933D2C7C9}" dt="2023-09-01T13:53:01.457" v="7" actId="1076"/>
          <ac:picMkLst>
            <pc:docMk/>
            <pc:sldMk cId="970693671" sldId="259"/>
            <ac:picMk id="1026" creationId="{8BFDA0B1-0BF2-5CED-410F-517A1F2D3B55}"/>
          </ac:picMkLst>
        </pc:picChg>
      </pc:sldChg>
    </pc:docChg>
  </pc:docChgLst>
  <pc:docChgLst>
    <pc:chgData name="Laura Espinosa" userId="S::laura.espinosa@ecdc.europa.eu::aa594515-41af-4434-a66c-8acf261628e2" providerId="AD" clId="Web-{3303EEB3-7766-A790-7055-D3206625D638}"/>
    <pc:docChg chg="delSld">
      <pc:chgData name="Laura Espinosa" userId="S::laura.espinosa@ecdc.europa.eu::aa594515-41af-4434-a66c-8acf261628e2" providerId="AD" clId="Web-{3303EEB3-7766-A790-7055-D3206625D638}" dt="2023-03-29T15:05:44.164" v="2"/>
      <pc:docMkLst>
        <pc:docMk/>
      </pc:docMkLst>
      <pc:sldChg chg="del">
        <pc:chgData name="Laura Espinosa" userId="S::laura.espinosa@ecdc.europa.eu::aa594515-41af-4434-a66c-8acf261628e2" providerId="AD" clId="Web-{3303EEB3-7766-A790-7055-D3206625D638}" dt="2023-03-29T15:05:43.320" v="1"/>
        <pc:sldMkLst>
          <pc:docMk/>
          <pc:sldMk cId="87545794" sldId="257"/>
        </pc:sldMkLst>
      </pc:sldChg>
      <pc:sldChg chg="del">
        <pc:chgData name="Laura Espinosa" userId="S::laura.espinosa@ecdc.europa.eu::aa594515-41af-4434-a66c-8acf261628e2" providerId="AD" clId="Web-{3303EEB3-7766-A790-7055-D3206625D638}" dt="2023-03-29T15:05:42.023" v="0"/>
        <pc:sldMkLst>
          <pc:docMk/>
          <pc:sldMk cId="1287962340" sldId="259"/>
        </pc:sldMkLst>
      </pc:sldChg>
      <pc:sldChg chg="del">
        <pc:chgData name="Laura Espinosa" userId="S::laura.espinosa@ecdc.europa.eu::aa594515-41af-4434-a66c-8acf261628e2" providerId="AD" clId="Web-{3303EEB3-7766-A790-7055-D3206625D638}" dt="2023-03-29T15:05:44.164" v="2"/>
        <pc:sldMkLst>
          <pc:docMk/>
          <pc:sldMk cId="4231102682" sldId="260"/>
        </pc:sldMkLst>
      </pc:sldChg>
    </pc:docChg>
  </pc:docChgLst>
  <pc:docChgLst>
    <pc:chgData name="Anirban Dey" userId="S::anirban.dey@ecdc.europa.eu::59f71720-e710-41fe-9de9-92fea5b1485e" providerId="AD" clId="Web-{921D4334-A693-400A-9DE0-4D3E722C1BBB}"/>
    <pc:docChg chg="modSld">
      <pc:chgData name="Anirban Dey" userId="S::anirban.dey@ecdc.europa.eu::59f71720-e710-41fe-9de9-92fea5b1485e" providerId="AD" clId="Web-{921D4334-A693-400A-9DE0-4D3E722C1BBB}" dt="2023-03-03T12:34:52.639" v="12" actId="20577"/>
      <pc:docMkLst>
        <pc:docMk/>
      </pc:docMkLst>
      <pc:sldChg chg="modSp">
        <pc:chgData name="Anirban Dey" userId="S::anirban.dey@ecdc.europa.eu::59f71720-e710-41fe-9de9-92fea5b1485e" providerId="AD" clId="Web-{921D4334-A693-400A-9DE0-4D3E722C1BBB}" dt="2023-03-03T12:34:52.639" v="12" actId="20577"/>
        <pc:sldMkLst>
          <pc:docMk/>
          <pc:sldMk cId="2389323327" sldId="259"/>
        </pc:sldMkLst>
        <pc:spChg chg="mod">
          <ac:chgData name="Anirban Dey" userId="S::anirban.dey@ecdc.europa.eu::59f71720-e710-41fe-9de9-92fea5b1485e" providerId="AD" clId="Web-{921D4334-A693-400A-9DE0-4D3E722C1BBB}" dt="2023-03-03T12:34:52.639" v="12" actId="20577"/>
          <ac:spMkLst>
            <pc:docMk/>
            <pc:sldMk cId="2389323327" sldId="259"/>
            <ac:spMk id="2" creationId="{00D7E9D0-20E9-83BC-8AEC-844EDC054558}"/>
          </ac:spMkLst>
        </pc:spChg>
      </pc:sldChg>
      <pc:sldChg chg="modSp">
        <pc:chgData name="Anirban Dey" userId="S::anirban.dey@ecdc.europa.eu::59f71720-e710-41fe-9de9-92fea5b1485e" providerId="AD" clId="Web-{921D4334-A693-400A-9DE0-4D3E722C1BBB}" dt="2023-03-03T12:31:03.121" v="8" actId="20577"/>
        <pc:sldMkLst>
          <pc:docMk/>
          <pc:sldMk cId="1612431609" sldId="276"/>
        </pc:sldMkLst>
        <pc:spChg chg="mod">
          <ac:chgData name="Anirban Dey" userId="S::anirban.dey@ecdc.europa.eu::59f71720-e710-41fe-9de9-92fea5b1485e" providerId="AD" clId="Web-{921D4334-A693-400A-9DE0-4D3E722C1BBB}" dt="2023-03-03T12:31:03.121" v="8" actId="20577"/>
          <ac:spMkLst>
            <pc:docMk/>
            <pc:sldMk cId="1612431609" sldId="276"/>
            <ac:spMk id="2" creationId="{AA5884DE-67B1-1A88-78D5-F314BD68954B}"/>
          </ac:spMkLst>
        </pc:spChg>
      </pc:sldChg>
      <pc:sldChg chg="modSp">
        <pc:chgData name="Anirban Dey" userId="S::anirban.dey@ecdc.europa.eu::59f71720-e710-41fe-9de9-92fea5b1485e" providerId="AD" clId="Web-{921D4334-A693-400A-9DE0-4D3E722C1BBB}" dt="2023-03-03T12:30:59.106" v="7" actId="20577"/>
        <pc:sldMkLst>
          <pc:docMk/>
          <pc:sldMk cId="3711122494" sldId="277"/>
        </pc:sldMkLst>
        <pc:spChg chg="mod">
          <ac:chgData name="Anirban Dey" userId="S::anirban.dey@ecdc.europa.eu::59f71720-e710-41fe-9de9-92fea5b1485e" providerId="AD" clId="Web-{921D4334-A693-400A-9DE0-4D3E722C1BBB}" dt="2023-03-03T12:30:59.106" v="7" actId="20577"/>
          <ac:spMkLst>
            <pc:docMk/>
            <pc:sldMk cId="3711122494" sldId="277"/>
            <ac:spMk id="2" creationId="{AACADFB6-9E3B-4E54-A8AE-046A2C3193C6}"/>
          </ac:spMkLst>
        </pc:spChg>
      </pc:sldChg>
      <pc:sldChg chg="modSp">
        <pc:chgData name="Anirban Dey" userId="S::anirban.dey@ecdc.europa.eu::59f71720-e710-41fe-9de9-92fea5b1485e" providerId="AD" clId="Web-{921D4334-A693-400A-9DE0-4D3E722C1BBB}" dt="2023-03-03T12:33:18.732" v="10" actId="20577"/>
        <pc:sldMkLst>
          <pc:docMk/>
          <pc:sldMk cId="1327062939" sldId="279"/>
        </pc:sldMkLst>
        <pc:spChg chg="mod">
          <ac:chgData name="Anirban Dey" userId="S::anirban.dey@ecdc.europa.eu::59f71720-e710-41fe-9de9-92fea5b1485e" providerId="AD" clId="Web-{921D4334-A693-400A-9DE0-4D3E722C1BBB}" dt="2023-03-03T12:33:18.732" v="10" actId="20577"/>
          <ac:spMkLst>
            <pc:docMk/>
            <pc:sldMk cId="1327062939" sldId="279"/>
            <ac:spMk id="2" creationId="{8481F693-590A-2559-FA34-774FBF229BD5}"/>
          </ac:spMkLst>
        </pc:spChg>
      </pc:sldChg>
    </pc:docChg>
  </pc:docChgLst>
  <pc:docChgLst>
    <pc:chgData name="Jon Bilbatua" userId="S::jon.bilbatua@ecdc.europa.eu::799cd09a-c23e-42a4-a7ce-fb4603bc8cb0" providerId="AD" clId="Web-{7B62FAD2-5542-4D1D-EF1B-7373CCC2266C}"/>
    <pc:docChg chg="delSld modSld">
      <pc:chgData name="Jon Bilbatua" userId="S::jon.bilbatua@ecdc.europa.eu::799cd09a-c23e-42a4-a7ce-fb4603bc8cb0" providerId="AD" clId="Web-{7B62FAD2-5542-4D1D-EF1B-7373CCC2266C}" dt="2023-03-24T11:39:04.391" v="18" actId="20577"/>
      <pc:docMkLst>
        <pc:docMk/>
      </pc:docMkLst>
      <pc:sldChg chg="addSp delSp modSp">
        <pc:chgData name="Jon Bilbatua" userId="S::jon.bilbatua@ecdc.europa.eu::799cd09a-c23e-42a4-a7ce-fb4603bc8cb0" providerId="AD" clId="Web-{7B62FAD2-5542-4D1D-EF1B-7373CCC2266C}" dt="2023-03-24T11:39:04.391" v="18" actId="20577"/>
        <pc:sldMkLst>
          <pc:docMk/>
          <pc:sldMk cId="87545794" sldId="257"/>
        </pc:sldMkLst>
        <pc:spChg chg="mod">
          <ac:chgData name="Jon Bilbatua" userId="S::jon.bilbatua@ecdc.europa.eu::799cd09a-c23e-42a4-a7ce-fb4603bc8cb0" providerId="AD" clId="Web-{7B62FAD2-5542-4D1D-EF1B-7373CCC2266C}" dt="2023-03-24T11:39:04.391" v="18" actId="20577"/>
          <ac:spMkLst>
            <pc:docMk/>
            <pc:sldMk cId="87545794" sldId="257"/>
            <ac:spMk id="2" creationId="{5219F433-9F10-9E83-DA4A-5F45253BCC9E}"/>
          </ac:spMkLst>
        </pc:spChg>
        <pc:spChg chg="add del mod">
          <ac:chgData name="Jon Bilbatua" userId="S::jon.bilbatua@ecdc.europa.eu::799cd09a-c23e-42a4-a7ce-fb4603bc8cb0" providerId="AD" clId="Web-{7B62FAD2-5542-4D1D-EF1B-7373CCC2266C}" dt="2023-03-24T11:37:34.952" v="15"/>
          <ac:spMkLst>
            <pc:docMk/>
            <pc:sldMk cId="87545794" sldId="257"/>
            <ac:spMk id="5" creationId="{78E0A0D4-4004-BBCA-2688-3EFAB5BA52CC}"/>
          </ac:spMkLst>
        </pc:spChg>
        <pc:picChg chg="add mod ord">
          <ac:chgData name="Jon Bilbatua" userId="S::jon.bilbatua@ecdc.europa.eu::799cd09a-c23e-42a4-a7ce-fb4603bc8cb0" providerId="AD" clId="Web-{7B62FAD2-5542-4D1D-EF1B-7373CCC2266C}" dt="2023-03-24T11:37:34.952" v="15"/>
          <ac:picMkLst>
            <pc:docMk/>
            <pc:sldMk cId="87545794" sldId="257"/>
            <ac:picMk id="6" creationId="{E27DCDB0-BF94-7168-A651-BC23DD6E0BE0}"/>
          </ac:picMkLst>
        </pc:picChg>
        <pc:picChg chg="del">
          <ac:chgData name="Jon Bilbatua" userId="S::jon.bilbatua@ecdc.europa.eu::799cd09a-c23e-42a4-a7ce-fb4603bc8cb0" providerId="AD" clId="Web-{7B62FAD2-5542-4D1D-EF1B-7373CCC2266C}" dt="2023-03-24T11:37:33.202" v="14"/>
          <ac:picMkLst>
            <pc:docMk/>
            <pc:sldMk cId="87545794" sldId="257"/>
            <ac:picMk id="10" creationId="{21269D89-BE75-3A24-380F-9693E42C61B4}"/>
          </ac:picMkLst>
        </pc:picChg>
      </pc:sldChg>
      <pc:sldChg chg="del">
        <pc:chgData name="Jon Bilbatua" userId="S::jon.bilbatua@ecdc.europa.eu::799cd09a-c23e-42a4-a7ce-fb4603bc8cb0" providerId="AD" clId="Web-{7B62FAD2-5542-4D1D-EF1B-7373CCC2266C}" dt="2023-03-24T11:35:16.638" v="1"/>
        <pc:sldMkLst>
          <pc:docMk/>
          <pc:sldMk cId="457857481" sldId="258"/>
        </pc:sldMkLst>
      </pc:sldChg>
      <pc:sldChg chg="addSp delSp modSp">
        <pc:chgData name="Jon Bilbatua" userId="S::jon.bilbatua@ecdc.europa.eu::799cd09a-c23e-42a4-a7ce-fb4603bc8cb0" providerId="AD" clId="Web-{7B62FAD2-5542-4D1D-EF1B-7373CCC2266C}" dt="2023-03-24T11:38:50.969" v="17"/>
        <pc:sldMkLst>
          <pc:docMk/>
          <pc:sldMk cId="1287962340" sldId="259"/>
        </pc:sldMkLst>
        <pc:spChg chg="mod">
          <ac:chgData name="Jon Bilbatua" userId="S::jon.bilbatua@ecdc.europa.eu::799cd09a-c23e-42a4-a7ce-fb4603bc8cb0" providerId="AD" clId="Web-{7B62FAD2-5542-4D1D-EF1B-7373CCC2266C}" dt="2023-03-24T11:37:02.764" v="6" actId="20577"/>
          <ac:spMkLst>
            <pc:docMk/>
            <pc:sldMk cId="1287962340" sldId="259"/>
            <ac:spMk id="2" creationId="{5219F433-9F10-9E83-DA4A-5F45253BCC9E}"/>
          </ac:spMkLst>
        </pc:spChg>
        <pc:spChg chg="add del mod">
          <ac:chgData name="Jon Bilbatua" userId="S::jon.bilbatua@ecdc.europa.eu::799cd09a-c23e-42a4-a7ce-fb4603bc8cb0" providerId="AD" clId="Web-{7B62FAD2-5542-4D1D-EF1B-7373CCC2266C}" dt="2023-03-24T11:37:06.608" v="8"/>
          <ac:spMkLst>
            <pc:docMk/>
            <pc:sldMk cId="1287962340" sldId="259"/>
            <ac:spMk id="5" creationId="{3982B37A-DA9C-C166-D14E-6F3D913A0AD6}"/>
          </ac:spMkLst>
        </pc:spChg>
        <pc:spChg chg="add del mod">
          <ac:chgData name="Jon Bilbatua" userId="S::jon.bilbatua@ecdc.europa.eu::799cd09a-c23e-42a4-a7ce-fb4603bc8cb0" providerId="AD" clId="Web-{7B62FAD2-5542-4D1D-EF1B-7373CCC2266C}" dt="2023-03-24T11:38:50.969" v="17"/>
          <ac:spMkLst>
            <pc:docMk/>
            <pc:sldMk cId="1287962340" sldId="259"/>
            <ac:spMk id="8" creationId="{827FD1D6-A64B-B142-E3DD-331AF3B63FFC}"/>
          </ac:spMkLst>
        </pc:spChg>
        <pc:picChg chg="add del mod ord">
          <ac:chgData name="Jon Bilbatua" userId="S::jon.bilbatua@ecdc.europa.eu::799cd09a-c23e-42a4-a7ce-fb4603bc8cb0" providerId="AD" clId="Web-{7B62FAD2-5542-4D1D-EF1B-7373CCC2266C}" dt="2023-03-24T11:38:49.032" v="16"/>
          <ac:picMkLst>
            <pc:docMk/>
            <pc:sldMk cId="1287962340" sldId="259"/>
            <ac:picMk id="6" creationId="{E4F9E6B6-95AD-FA1D-A45D-EF04C9174463}"/>
          </ac:picMkLst>
        </pc:picChg>
        <pc:picChg chg="add mod ord">
          <ac:chgData name="Jon Bilbatua" userId="S::jon.bilbatua@ecdc.europa.eu::799cd09a-c23e-42a4-a7ce-fb4603bc8cb0" providerId="AD" clId="Web-{7B62FAD2-5542-4D1D-EF1B-7373CCC2266C}" dt="2023-03-24T11:38:50.969" v="17"/>
          <ac:picMkLst>
            <pc:docMk/>
            <pc:sldMk cId="1287962340" sldId="259"/>
            <ac:picMk id="9" creationId="{7E992C20-5CA6-3AB0-33D8-8E4DF1E0C368}"/>
          </ac:picMkLst>
        </pc:picChg>
        <pc:picChg chg="del">
          <ac:chgData name="Jon Bilbatua" userId="S::jon.bilbatua@ecdc.europa.eu::799cd09a-c23e-42a4-a7ce-fb4603bc8cb0" providerId="AD" clId="Web-{7B62FAD2-5542-4D1D-EF1B-7373CCC2266C}" dt="2023-03-24T11:37:04.780" v="7"/>
          <ac:picMkLst>
            <pc:docMk/>
            <pc:sldMk cId="1287962340" sldId="259"/>
            <ac:picMk id="10" creationId="{F56F65E5-F777-92A7-5245-4DF37307F723}"/>
          </ac:picMkLst>
        </pc:picChg>
      </pc:sldChg>
      <pc:sldChg chg="del">
        <pc:chgData name="Jon Bilbatua" userId="S::jon.bilbatua@ecdc.europa.eu::799cd09a-c23e-42a4-a7ce-fb4603bc8cb0" providerId="AD" clId="Web-{7B62FAD2-5542-4D1D-EF1B-7373CCC2266C}" dt="2023-03-24T11:35:14.856" v="0"/>
        <pc:sldMkLst>
          <pc:docMk/>
          <pc:sldMk cId="2497518153" sldId="260"/>
        </pc:sldMkLst>
      </pc:sldChg>
    </pc:docChg>
  </pc:docChgLst>
  <pc:docChgLst>
    <pc:chgData name="Jon Bilbatua" userId="S::jon.bilbatua@ecdc.europa.eu::799cd09a-c23e-42a4-a7ce-fb4603bc8cb0" providerId="AD" clId="Web-{935C8AB1-3EB8-FB08-ABE2-E4E07A697E12}"/>
    <pc:docChg chg="addSld addMainMaster">
      <pc:chgData name="Jon Bilbatua" userId="S::jon.bilbatua@ecdc.europa.eu::799cd09a-c23e-42a4-a7ce-fb4603bc8cb0" providerId="AD" clId="Web-{935C8AB1-3EB8-FB08-ABE2-E4E07A697E12}" dt="2022-12-20T10:36:24.911" v="1"/>
      <pc:docMkLst>
        <pc:docMk/>
      </pc:docMkLst>
      <pc:sldChg chg="add">
        <pc:chgData name="Jon Bilbatua" userId="S::jon.bilbatua@ecdc.europa.eu::799cd09a-c23e-42a4-a7ce-fb4603bc8cb0" providerId="AD" clId="Web-{935C8AB1-3EB8-FB08-ABE2-E4E07A697E12}" dt="2022-12-20T10:36:24.739" v="0"/>
        <pc:sldMkLst>
          <pc:docMk/>
          <pc:sldMk cId="3221804682" sldId="276"/>
        </pc:sldMkLst>
      </pc:sldChg>
      <pc:sldChg chg="add">
        <pc:chgData name="Jon Bilbatua" userId="S::jon.bilbatua@ecdc.europa.eu::799cd09a-c23e-42a4-a7ce-fb4603bc8cb0" providerId="AD" clId="Web-{935C8AB1-3EB8-FB08-ABE2-E4E07A697E12}" dt="2022-12-20T10:36:24.911" v="1"/>
        <pc:sldMkLst>
          <pc:docMk/>
          <pc:sldMk cId="2002421442" sldId="277"/>
        </pc:sldMkLst>
      </pc:sldChg>
      <pc:sldMasterChg chg="add addSldLayout">
        <pc:chgData name="Jon Bilbatua" userId="S::jon.bilbatua@ecdc.europa.eu::799cd09a-c23e-42a4-a7ce-fb4603bc8cb0" providerId="AD" clId="Web-{935C8AB1-3EB8-FB08-ABE2-E4E07A697E12}" dt="2022-12-20T10:36:24.739" v="0"/>
        <pc:sldMasterMkLst>
          <pc:docMk/>
          <pc:sldMasterMk cId="3444872054" sldId="2147483661"/>
        </pc:sldMasterMkLst>
        <pc:sldLayoutChg chg="add">
          <pc:chgData name="Jon Bilbatua" userId="S::jon.bilbatua@ecdc.europa.eu::799cd09a-c23e-42a4-a7ce-fb4603bc8cb0" providerId="AD" clId="Web-{935C8AB1-3EB8-FB08-ABE2-E4E07A697E12}" dt="2022-12-20T10:36:24.739" v="0"/>
          <pc:sldLayoutMkLst>
            <pc:docMk/>
            <pc:sldMasterMk cId="3444872054" sldId="2147483661"/>
            <pc:sldLayoutMk cId="445162546" sldId="2147483662"/>
          </pc:sldLayoutMkLst>
        </pc:sldLayoutChg>
        <pc:sldLayoutChg chg="add">
          <pc:chgData name="Jon Bilbatua" userId="S::jon.bilbatua@ecdc.europa.eu::799cd09a-c23e-42a4-a7ce-fb4603bc8cb0" providerId="AD" clId="Web-{935C8AB1-3EB8-FB08-ABE2-E4E07A697E12}" dt="2022-12-20T10:36:24.739" v="0"/>
          <pc:sldLayoutMkLst>
            <pc:docMk/>
            <pc:sldMasterMk cId="3444872054" sldId="2147483661"/>
            <pc:sldLayoutMk cId="2320144611" sldId="2147483663"/>
          </pc:sldLayoutMkLst>
        </pc:sldLayoutChg>
        <pc:sldLayoutChg chg="add">
          <pc:chgData name="Jon Bilbatua" userId="S::jon.bilbatua@ecdc.europa.eu::799cd09a-c23e-42a4-a7ce-fb4603bc8cb0" providerId="AD" clId="Web-{935C8AB1-3EB8-FB08-ABE2-E4E07A697E12}" dt="2022-12-20T10:36:24.739" v="0"/>
          <pc:sldLayoutMkLst>
            <pc:docMk/>
            <pc:sldMasterMk cId="3444872054" sldId="2147483661"/>
            <pc:sldLayoutMk cId="3741350839" sldId="2147483664"/>
          </pc:sldLayoutMkLst>
        </pc:sldLayoutChg>
        <pc:sldLayoutChg chg="add">
          <pc:chgData name="Jon Bilbatua" userId="S::jon.bilbatua@ecdc.europa.eu::799cd09a-c23e-42a4-a7ce-fb4603bc8cb0" providerId="AD" clId="Web-{935C8AB1-3EB8-FB08-ABE2-E4E07A697E12}" dt="2022-12-20T10:36:24.739" v="0"/>
          <pc:sldLayoutMkLst>
            <pc:docMk/>
            <pc:sldMasterMk cId="3444872054" sldId="2147483661"/>
            <pc:sldLayoutMk cId="2580167017" sldId="2147483665"/>
          </pc:sldLayoutMkLst>
        </pc:sldLayoutChg>
      </pc:sldMasterChg>
    </pc:docChg>
  </pc:docChgLst>
  <pc:docChgLst>
    <pc:chgData name="Laura Espinosa" userId="S::laura.espinosa@ecdc.europa.eu::aa594515-41af-4434-a66c-8acf261628e2" providerId="AD" clId="Web-{1A5F2C93-FC31-C83D-74EC-E75EE198DE23}"/>
    <pc:docChg chg="modSld">
      <pc:chgData name="Laura Espinosa" userId="S::laura.espinosa@ecdc.europa.eu::aa594515-41af-4434-a66c-8acf261628e2" providerId="AD" clId="Web-{1A5F2C93-FC31-C83D-74EC-E75EE198DE23}" dt="2023-01-10T12:42:05.985" v="4" actId="14100"/>
      <pc:docMkLst>
        <pc:docMk/>
      </pc:docMkLst>
      <pc:sldChg chg="addSp delSp modSp">
        <pc:chgData name="Laura Espinosa" userId="S::laura.espinosa@ecdc.europa.eu::aa594515-41af-4434-a66c-8acf261628e2" providerId="AD" clId="Web-{1A5F2C93-FC31-C83D-74EC-E75EE198DE23}" dt="2023-01-10T12:42:05.985" v="4" actId="14100"/>
        <pc:sldMkLst>
          <pc:docMk/>
          <pc:sldMk cId="1539303120" sldId="272"/>
        </pc:sldMkLst>
        <pc:graphicFrameChg chg="del">
          <ac:chgData name="Laura Espinosa" userId="S::laura.espinosa@ecdc.europa.eu::aa594515-41af-4434-a66c-8acf261628e2" providerId="AD" clId="Web-{1A5F2C93-FC31-C83D-74EC-E75EE198DE23}" dt="2023-01-10T12:41:52.859" v="0"/>
          <ac:graphicFrameMkLst>
            <pc:docMk/>
            <pc:sldMk cId="1539303120" sldId="272"/>
            <ac:graphicFrameMk id="9" creationId="{00000000-0008-0000-0600-000002000000}"/>
          </ac:graphicFrameMkLst>
        </pc:graphicFrameChg>
        <pc:picChg chg="add mod">
          <ac:chgData name="Laura Espinosa" userId="S::laura.espinosa@ecdc.europa.eu::aa594515-41af-4434-a66c-8acf261628e2" providerId="AD" clId="Web-{1A5F2C93-FC31-C83D-74EC-E75EE198DE23}" dt="2023-01-10T12:42:05.985" v="4" actId="14100"/>
          <ac:picMkLst>
            <pc:docMk/>
            <pc:sldMk cId="1539303120" sldId="272"/>
            <ac:picMk id="2" creationId="{CB0198A0-C5BE-7961-AA7D-C3430B0906AF}"/>
          </ac:picMkLst>
        </pc:picChg>
      </pc:sldChg>
    </pc:docChg>
  </pc:docChgLst>
  <pc:docChgLst>
    <pc:chgData name="Giuditta Scardina" userId="S::giuditta.scardina@ecdc.europa.eu::9bd3061a-5bac-4992-bf04-f16eaf970848" providerId="AD" clId="Web-{6B397A31-F85E-A006-75AA-67042BC37860}"/>
    <pc:docChg chg="addSld modSld">
      <pc:chgData name="Giuditta Scardina" userId="S::giuditta.scardina@ecdc.europa.eu::9bd3061a-5bac-4992-bf04-f16eaf970848" providerId="AD" clId="Web-{6B397A31-F85E-A006-75AA-67042BC37860}" dt="2023-01-27T15:54:01.505" v="43" actId="1076"/>
      <pc:docMkLst>
        <pc:docMk/>
      </pc:docMkLst>
      <pc:sldChg chg="addSp modSp">
        <pc:chgData name="Giuditta Scardina" userId="S::giuditta.scardina@ecdc.europa.eu::9bd3061a-5bac-4992-bf04-f16eaf970848" providerId="AD" clId="Web-{6B397A31-F85E-A006-75AA-67042BC37860}" dt="2023-01-27T15:53:16.909" v="28" actId="14100"/>
        <pc:sldMkLst>
          <pc:docMk/>
          <pc:sldMk cId="1539303120" sldId="272"/>
        </pc:sldMkLst>
        <pc:spChg chg="mod">
          <ac:chgData name="Giuditta Scardina" userId="S::giuditta.scardina@ecdc.europa.eu::9bd3061a-5bac-4992-bf04-f16eaf970848" providerId="AD" clId="Web-{6B397A31-F85E-A006-75AA-67042BC37860}" dt="2023-01-27T15:53:14.597" v="27"/>
          <ac:spMkLst>
            <pc:docMk/>
            <pc:sldMk cId="1539303120" sldId="272"/>
            <ac:spMk id="7" creationId="{82EE53C5-EB9F-9029-5645-4B0575C57E2A}"/>
          </ac:spMkLst>
        </pc:spChg>
        <pc:picChg chg="add mod">
          <ac:chgData name="Giuditta Scardina" userId="S::giuditta.scardina@ecdc.europa.eu::9bd3061a-5bac-4992-bf04-f16eaf970848" providerId="AD" clId="Web-{6B397A31-F85E-A006-75AA-67042BC37860}" dt="2023-01-27T15:53:16.909" v="28" actId="14100"/>
          <ac:picMkLst>
            <pc:docMk/>
            <pc:sldMk cId="1539303120" sldId="272"/>
            <ac:picMk id="2" creationId="{1BB64E02-D5DA-7E37-CA3B-BF5C9E3F07BE}"/>
          </ac:picMkLst>
        </pc:picChg>
      </pc:sldChg>
      <pc:sldChg chg="addSp modSp">
        <pc:chgData name="Giuditta Scardina" userId="S::giuditta.scardina@ecdc.europa.eu::9bd3061a-5bac-4992-bf04-f16eaf970848" providerId="AD" clId="Web-{6B397A31-F85E-A006-75AA-67042BC37860}" dt="2023-01-27T15:53:35.035" v="36" actId="1076"/>
        <pc:sldMkLst>
          <pc:docMk/>
          <pc:sldMk cId="1473417495" sldId="273"/>
        </pc:sldMkLst>
        <pc:spChg chg="mod">
          <ac:chgData name="Giuditta Scardina" userId="S::giuditta.scardina@ecdc.europa.eu::9bd3061a-5bac-4992-bf04-f16eaf970848" providerId="AD" clId="Web-{6B397A31-F85E-A006-75AA-67042BC37860}" dt="2023-01-27T15:53:31.707" v="34"/>
          <ac:spMkLst>
            <pc:docMk/>
            <pc:sldMk cId="1473417495" sldId="273"/>
            <ac:spMk id="7" creationId="{82EE53C5-EB9F-9029-5645-4B0575C57E2A}"/>
          </ac:spMkLst>
        </pc:spChg>
        <pc:picChg chg="add mod">
          <ac:chgData name="Giuditta Scardina" userId="S::giuditta.scardina@ecdc.europa.eu::9bd3061a-5bac-4992-bf04-f16eaf970848" providerId="AD" clId="Web-{6B397A31-F85E-A006-75AA-67042BC37860}" dt="2023-01-27T15:53:35.035" v="36" actId="1076"/>
          <ac:picMkLst>
            <pc:docMk/>
            <pc:sldMk cId="1473417495" sldId="273"/>
            <ac:picMk id="2" creationId="{83A68D35-C8D7-6235-F404-EF0E2A4A8F66}"/>
          </ac:picMkLst>
        </pc:picChg>
      </pc:sldChg>
      <pc:sldChg chg="addSp delSp modSp new">
        <pc:chgData name="Giuditta Scardina" userId="S::giuditta.scardina@ecdc.europa.eu::9bd3061a-5bac-4992-bf04-f16eaf970848" providerId="AD" clId="Web-{6B397A31-F85E-A006-75AA-67042BC37860}" dt="2023-01-27T15:53:51.239" v="40" actId="14100"/>
        <pc:sldMkLst>
          <pc:docMk/>
          <pc:sldMk cId="417015965" sldId="274"/>
        </pc:sldMkLst>
        <pc:spChg chg="mod">
          <ac:chgData name="Giuditta Scardina" userId="S::giuditta.scardina@ecdc.europa.eu::9bd3061a-5bac-4992-bf04-f16eaf970848" providerId="AD" clId="Web-{6B397A31-F85E-A006-75AA-67042BC37860}" dt="2023-01-27T15:52:08.625" v="14" actId="20577"/>
          <ac:spMkLst>
            <pc:docMk/>
            <pc:sldMk cId="417015965" sldId="274"/>
            <ac:spMk id="2" creationId="{55FF256E-0723-3BF7-D830-11FF8AD46801}"/>
          </ac:spMkLst>
        </pc:spChg>
        <pc:spChg chg="del">
          <ac:chgData name="Giuditta Scardina" userId="S::giuditta.scardina@ecdc.europa.eu::9bd3061a-5bac-4992-bf04-f16eaf970848" providerId="AD" clId="Web-{6B397A31-F85E-A006-75AA-67042BC37860}" dt="2023-01-27T15:53:47.145" v="37"/>
          <ac:spMkLst>
            <pc:docMk/>
            <pc:sldMk cId="417015965" sldId="274"/>
            <ac:spMk id="3" creationId="{1BAF3E64-FB65-70A8-20EA-A17CA854DD71}"/>
          </ac:spMkLst>
        </pc:spChg>
        <pc:picChg chg="add mod ord">
          <ac:chgData name="Giuditta Scardina" userId="S::giuditta.scardina@ecdc.europa.eu::9bd3061a-5bac-4992-bf04-f16eaf970848" providerId="AD" clId="Web-{6B397A31-F85E-A006-75AA-67042BC37860}" dt="2023-01-27T15:53:51.239" v="40" actId="14100"/>
          <ac:picMkLst>
            <pc:docMk/>
            <pc:sldMk cId="417015965" sldId="274"/>
            <ac:picMk id="5" creationId="{16291B95-5C4F-3B54-39F4-E7E547F85B16}"/>
          </ac:picMkLst>
        </pc:picChg>
      </pc:sldChg>
      <pc:sldChg chg="addSp delSp modSp new">
        <pc:chgData name="Giuditta Scardina" userId="S::giuditta.scardina@ecdc.europa.eu::9bd3061a-5bac-4992-bf04-f16eaf970848" providerId="AD" clId="Web-{6B397A31-F85E-A006-75AA-67042BC37860}" dt="2023-01-27T15:54:01.505" v="43" actId="1076"/>
        <pc:sldMkLst>
          <pc:docMk/>
          <pc:sldMk cId="127365508" sldId="275"/>
        </pc:sldMkLst>
        <pc:spChg chg="mod">
          <ac:chgData name="Giuditta Scardina" userId="S::giuditta.scardina@ecdc.europa.eu::9bd3061a-5bac-4992-bf04-f16eaf970848" providerId="AD" clId="Web-{6B397A31-F85E-A006-75AA-67042BC37860}" dt="2023-01-27T15:52:26.595" v="19"/>
          <ac:spMkLst>
            <pc:docMk/>
            <pc:sldMk cId="127365508" sldId="275"/>
            <ac:spMk id="2" creationId="{6F0BD270-C4F4-92F2-25FF-50CFE7ABF4E2}"/>
          </ac:spMkLst>
        </pc:spChg>
        <pc:spChg chg="del">
          <ac:chgData name="Giuditta Scardina" userId="S::giuditta.scardina@ecdc.europa.eu::9bd3061a-5bac-4992-bf04-f16eaf970848" providerId="AD" clId="Web-{6B397A31-F85E-A006-75AA-67042BC37860}" dt="2023-01-27T15:53:57.927" v="41"/>
          <ac:spMkLst>
            <pc:docMk/>
            <pc:sldMk cId="127365508" sldId="275"/>
            <ac:spMk id="3" creationId="{5EE008D5-9FD0-16BF-7FA0-A591D2930E06}"/>
          </ac:spMkLst>
        </pc:spChg>
        <pc:picChg chg="add mod ord">
          <ac:chgData name="Giuditta Scardina" userId="S::giuditta.scardina@ecdc.europa.eu::9bd3061a-5bac-4992-bf04-f16eaf970848" providerId="AD" clId="Web-{6B397A31-F85E-A006-75AA-67042BC37860}" dt="2023-01-27T15:54:01.505" v="43" actId="1076"/>
          <ac:picMkLst>
            <pc:docMk/>
            <pc:sldMk cId="127365508" sldId="275"/>
            <ac:picMk id="5" creationId="{CC349D00-7CDF-1644-42CC-379DF1E7DB5B}"/>
          </ac:picMkLst>
        </pc:picChg>
      </pc:sldChg>
    </pc:docChg>
  </pc:docChgLst>
  <pc:docChgLst>
    <pc:chgData name="Grazina Mirinaviciute" userId="S::grazina.mirinaviciute@ecdc.europa.eu::badb3164-3f3f-4e72-ad8c-955371e463db" providerId="AD" clId="Web-{A13A9DB9-1965-D863-4C8F-C5F694B5A771}"/>
    <pc:docChg chg="modSld">
      <pc:chgData name="Grazina Mirinaviciute" userId="S::grazina.mirinaviciute@ecdc.europa.eu::badb3164-3f3f-4e72-ad8c-955371e463db" providerId="AD" clId="Web-{A13A9DB9-1965-D863-4C8F-C5F694B5A771}" dt="2023-05-26T08:05:34.333" v="21" actId="1076"/>
      <pc:docMkLst>
        <pc:docMk/>
      </pc:docMkLst>
      <pc:sldChg chg="addSp delSp modSp">
        <pc:chgData name="Grazina Mirinaviciute" userId="S::grazina.mirinaviciute@ecdc.europa.eu::badb3164-3f3f-4e72-ad8c-955371e463db" providerId="AD" clId="Web-{A13A9DB9-1965-D863-4C8F-C5F694B5A771}" dt="2023-05-26T08:05:34.333" v="21" actId="1076"/>
        <pc:sldMkLst>
          <pc:docMk/>
          <pc:sldMk cId="1612431609" sldId="276"/>
        </pc:sldMkLst>
        <pc:spChg chg="mod">
          <ac:chgData name="Grazina Mirinaviciute" userId="S::grazina.mirinaviciute@ecdc.europa.eu::badb3164-3f3f-4e72-ad8c-955371e463db" providerId="AD" clId="Web-{A13A9DB9-1965-D863-4C8F-C5F694B5A771}" dt="2023-05-26T08:04:11.408" v="5" actId="20577"/>
          <ac:spMkLst>
            <pc:docMk/>
            <pc:sldMk cId="1612431609" sldId="276"/>
            <ac:spMk id="2" creationId="{AA5884DE-67B1-1A88-78D5-F314BD68954B}"/>
          </ac:spMkLst>
        </pc:spChg>
        <pc:spChg chg="add mod">
          <ac:chgData name="Grazina Mirinaviciute" userId="S::grazina.mirinaviciute@ecdc.europa.eu::badb3164-3f3f-4e72-ad8c-955371e463db" providerId="AD" clId="Web-{A13A9DB9-1965-D863-4C8F-C5F694B5A771}" dt="2023-05-26T08:05:34.333" v="21" actId="1076"/>
          <ac:spMkLst>
            <pc:docMk/>
            <pc:sldMk cId="1612431609" sldId="276"/>
            <ac:spMk id="8" creationId="{D6AA7A1C-DF25-6958-CE07-1D2B3C21D684}"/>
          </ac:spMkLst>
        </pc:spChg>
        <pc:graphicFrameChg chg="add del mod">
          <ac:chgData name="Grazina Mirinaviciute" userId="S::grazina.mirinaviciute@ecdc.europa.eu::badb3164-3f3f-4e72-ad8c-955371e463db" providerId="AD" clId="Web-{A13A9DB9-1965-D863-4C8F-C5F694B5A771}" dt="2023-05-26T08:03:58.688" v="3"/>
          <ac:graphicFrameMkLst>
            <pc:docMk/>
            <pc:sldMk cId="1612431609" sldId="276"/>
            <ac:graphicFrameMk id="5" creationId="{1B925E43-D9CB-0243-DED1-853AC6A326A4}"/>
          </ac:graphicFrameMkLst>
        </pc:graphicFrameChg>
        <pc:picChg chg="add mod">
          <ac:chgData name="Grazina Mirinaviciute" userId="S::grazina.mirinaviciute@ecdc.europa.eu::badb3164-3f3f-4e72-ad8c-955371e463db" providerId="AD" clId="Web-{A13A9DB9-1965-D863-4C8F-C5F694B5A771}" dt="2023-05-26T08:04:45.268" v="11" actId="1076"/>
          <ac:picMkLst>
            <pc:docMk/>
            <pc:sldMk cId="1612431609" sldId="276"/>
            <ac:picMk id="6" creationId="{AC6CD965-B1CE-81F6-8BCA-3F6ED27DC7A4}"/>
          </ac:picMkLst>
        </pc:picChg>
        <pc:picChg chg="add mod">
          <ac:chgData name="Grazina Mirinaviciute" userId="S::grazina.mirinaviciute@ecdc.europa.eu::badb3164-3f3f-4e72-ad8c-955371e463db" providerId="AD" clId="Web-{A13A9DB9-1965-D863-4C8F-C5F694B5A771}" dt="2023-05-26T08:04:57.331" v="12"/>
          <ac:picMkLst>
            <pc:docMk/>
            <pc:sldMk cId="1612431609" sldId="276"/>
            <ac:picMk id="7" creationId="{8E2A337E-3A2A-3F24-BFF6-64DE5CD4AE9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European Centre for Disease Prevention and Control </a:t>
            </a:r>
            <a:endParaRPr lang="en-GB"/>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add text</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a:solidFill>
                  <a:schemeClr val="tx1"/>
                </a:solidFill>
                <a:effectLst/>
                <a:latin typeface="Tahoma" pitchFamily="34" charset="0"/>
                <a:ea typeface="+mn-ea"/>
                <a:cs typeface="+mn-cs"/>
              </a:rPr>
              <a:t>Source: European Centre for Disease Prevention and Control. Communicable Disease Threats Report, 2023</a:t>
            </a:r>
            <a:endParaRPr lang="en-GB" sz="800" kern="120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a:solidFill>
                  <a:prstClr val="white"/>
                </a:solidFill>
                <a:ea typeface="Tahoma" panose="020B0604030504040204" pitchFamily="34" charset="0"/>
                <a:cs typeface="Tahoma" panose="020B0604030504040204" pitchFamily="34" charset="0"/>
              </a:rPr>
              <a:t>Week 39, 2018</a:t>
            </a:r>
            <a:br>
              <a:rPr lang="en-GB" sz="1600" kern="0">
                <a:solidFill>
                  <a:prstClr val="white"/>
                </a:solidFill>
                <a:ea typeface="Tahoma" panose="020B0604030504040204" pitchFamily="34" charset="0"/>
                <a:cs typeface="Tahoma" panose="020B0604030504040204" pitchFamily="34" charset="0"/>
              </a:rPr>
            </a:br>
            <a:r>
              <a:rPr lang="en-GB" kern="0">
                <a:solidFill>
                  <a:schemeClr val="tx1"/>
                </a:solidFill>
              </a:rPr>
              <a:t>Week 39, 2018</a:t>
            </a:r>
            <a:br>
              <a:rPr lang="en-GB" kern="0">
                <a:solidFill>
                  <a:schemeClr val="tx1"/>
                </a:solidFill>
              </a:rPr>
            </a:br>
            <a:endParaRPr lang="en-GB">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latin typeface="Tahoma"/>
                <a:ea typeface="Tahoma"/>
                <a:cs typeface="Tahoma"/>
              </a:rPr>
              <a:t>Reusable maps and graphs from ECDC Communicable Disease Threats Report</a:t>
            </a:r>
            <a:br>
              <a:rPr lang="en-GB" sz="2300" kern="0" dirty="0">
                <a:ea typeface="+mn-ea"/>
              </a:rPr>
            </a:br>
            <a:br>
              <a:rPr lang="en-GB" sz="1800" kern="0" dirty="0">
                <a:ea typeface="+mn-ea"/>
              </a:rPr>
            </a:br>
            <a:r>
              <a:rPr lang="en-GB" sz="1800" kern="0" dirty="0">
                <a:latin typeface="Tahoma"/>
                <a:ea typeface="Tahoma"/>
                <a:cs typeface="Tahoma"/>
              </a:rPr>
              <a:t>Week 41, 2023</a:t>
            </a:r>
            <a:br>
              <a:rPr lang="en-GB" sz="1800" b="0" kern="0" dirty="0">
                <a:ea typeface="+mn-ea"/>
              </a:rPr>
            </a:br>
            <a:endParaRPr lang="en-GB" dirty="0"/>
          </a:p>
        </p:txBody>
      </p:sp>
      <p:sp>
        <p:nvSpPr>
          <p:cNvPr id="7" name="Subtitle 6"/>
          <p:cNvSpPr>
            <a:spLocks noGrp="1"/>
          </p:cNvSpPr>
          <p:nvPr>
            <p:ph type="subTitle" idx="1"/>
          </p:nvPr>
        </p:nvSpPr>
        <p:spPr>
          <a:xfrm>
            <a:off x="648000" y="3438204"/>
            <a:ext cx="10800000" cy="504000"/>
          </a:xfrm>
        </p:spPr>
        <p:txBody>
          <a:bodyPr/>
          <a:lstStyle/>
          <a:p>
            <a:endParaRPr lang="en-GB"/>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a:ln>
                  <a:noFill/>
                </a:ln>
                <a:solidFill>
                  <a:prstClr val="white"/>
                </a:solidFill>
                <a:effectLst/>
                <a:uLnTx/>
                <a:uFillTx/>
                <a:latin typeface="Tahoma" pitchFamily="34" charset="0"/>
                <a:ea typeface="+mn-ea"/>
                <a:cs typeface="Tahoma" pitchFamily="34" charset="0"/>
              </a:rPr>
              <a:t>You are encouraged to reuse our maps and graphs for your own purposes and are free to translate them,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5A3CC-7BA6-5D64-0E18-34162E262502}"/>
              </a:ext>
            </a:extLst>
          </p:cNvPr>
          <p:cNvSpPr>
            <a:spLocks noGrp="1"/>
          </p:cNvSpPr>
          <p:nvPr>
            <p:ph type="title"/>
          </p:nvPr>
        </p:nvSpPr>
        <p:spPr/>
        <p:txBody>
          <a:bodyPr>
            <a:normAutofit fontScale="90000"/>
          </a:bodyPr>
          <a:lstStyle/>
          <a:p>
            <a:r>
              <a:rPr lang="en-GB" dirty="0"/>
              <a:t>Distribution of confirmed human cases of avian influenza A(H5N1) virus infection by year of onset and country, 2003–2023 (updated on 10 October 2023, n=880)</a:t>
            </a:r>
          </a:p>
        </p:txBody>
      </p:sp>
      <p:sp>
        <p:nvSpPr>
          <p:cNvPr id="4" name="Slide Number Placeholder 3">
            <a:extLst>
              <a:ext uri="{FF2B5EF4-FFF2-40B4-BE49-F238E27FC236}">
                <a16:creationId xmlns:a16="http://schemas.microsoft.com/office/drawing/2014/main" id="{B98B0237-BF6B-BF39-4A64-E52CFB82C541}"/>
              </a:ext>
            </a:extLst>
          </p:cNvPr>
          <p:cNvSpPr>
            <a:spLocks noGrp="1"/>
          </p:cNvSpPr>
          <p:nvPr>
            <p:ph type="sldNum" sz="quarter" idx="12"/>
          </p:nvPr>
        </p:nvSpPr>
        <p:spPr/>
        <p:txBody>
          <a:bodyPr/>
          <a:lstStyle/>
          <a:p>
            <a:fld id="{F9E29A8E-A0F1-419A-8E8B-A78BF9C70DE8}" type="slidenum">
              <a:rPr lang="en-GB" smtClean="0"/>
              <a:pPr/>
              <a:t>2</a:t>
            </a:fld>
            <a:endParaRPr lang="en-GB"/>
          </a:p>
        </p:txBody>
      </p:sp>
      <p:sp>
        <p:nvSpPr>
          <p:cNvPr id="6" name="TextBox 5">
            <a:extLst>
              <a:ext uri="{FF2B5EF4-FFF2-40B4-BE49-F238E27FC236}">
                <a16:creationId xmlns:a16="http://schemas.microsoft.com/office/drawing/2014/main" id="{59B9A76C-C8C8-65C7-95DE-B5D059FC96B5}"/>
              </a:ext>
            </a:extLst>
          </p:cNvPr>
          <p:cNvSpPr txBox="1"/>
          <p:nvPr/>
        </p:nvSpPr>
        <p:spPr>
          <a:xfrm>
            <a:off x="228865" y="6337067"/>
            <a:ext cx="11243732" cy="216982"/>
          </a:xfrm>
          <a:prstGeom prst="rect">
            <a:avLst/>
          </a:prstGeom>
          <a:noFill/>
        </p:spPr>
        <p:txBody>
          <a:bodyPr wrap="square">
            <a:spAutoFit/>
          </a:bodyPr>
          <a:lstStyle/>
          <a:p>
            <a:r>
              <a:rPr lang="en-GB" sz="900" dirty="0"/>
              <a:t>*includes six detections due to suspected environmental contamination and no evidence of infection reported in 2022 from Spain (2) and the United States (1) and in 2023 from the United Kingdom (3).</a:t>
            </a:r>
          </a:p>
        </p:txBody>
      </p:sp>
      <p:pic>
        <p:nvPicPr>
          <p:cNvPr id="8" name="Content Placeholder 7">
            <a:extLst>
              <a:ext uri="{FF2B5EF4-FFF2-40B4-BE49-F238E27FC236}">
                <a16:creationId xmlns:a16="http://schemas.microsoft.com/office/drawing/2014/main" id="{573E0F71-5A14-0D89-8529-E53CD5E9B1E4}"/>
              </a:ext>
            </a:extLst>
          </p:cNvPr>
          <p:cNvPicPr>
            <a:picLocks noGrp="1" noChangeAspect="1"/>
          </p:cNvPicPr>
          <p:nvPr>
            <p:ph idx="1"/>
          </p:nvPr>
        </p:nvPicPr>
        <p:blipFill>
          <a:blip r:embed="rId2"/>
          <a:stretch>
            <a:fillRect/>
          </a:stretch>
        </p:blipFill>
        <p:spPr>
          <a:xfrm>
            <a:off x="1390650" y="1359572"/>
            <a:ext cx="9214139" cy="4817392"/>
          </a:xfrm>
          <a:prstGeom prst="rect">
            <a:avLst/>
          </a:prstGeom>
        </p:spPr>
      </p:pic>
    </p:spTree>
    <p:extLst>
      <p:ext uri="{BB962C8B-B14F-4D97-AF65-F5344CB8AC3E}">
        <p14:creationId xmlns:p14="http://schemas.microsoft.com/office/powerpoint/2010/main" val="8498107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26707851-2300-44a1-a4f6-7b3a1532295f">
      <Terms xmlns="http://schemas.microsoft.com/office/infopath/2007/PartnerControls"/>
    </TaxKeywordTaxHTField>
    <TaxCatchAll xmlns="fe73b3f6-a427-4a99-886e-da32c6de835d">
      <Value>5</Value>
      <Value>4</Value>
      <Value>3</Value>
    </TaxCatchAll>
    <b489bfe21c7249aba6a1ae186fa4e51c xmlns="fe73b3f6-a427-4a99-886e-da32c6de835d">
      <Terms xmlns="http://schemas.microsoft.com/office/infopath/2007/PartnerControls">
        <TermInfo xmlns="http://schemas.microsoft.com/office/infopath/2007/PartnerControls">
          <TermName xmlns="http://schemas.microsoft.com/office/infopath/2007/PartnerControls">Draft</TermName>
          <TermId xmlns="http://schemas.microsoft.com/office/infopath/2007/PartnerControls">bed60e9a-f1b8-4691-a7e2-534f78067ff3</TermId>
        </TermInfo>
      </Terms>
    </b489bfe21c7249aba6a1ae186fa4e51c>
    <cbaf9fdaaf87475a8d0ae10d3e79318e xmlns="fe73b3f6-a427-4a99-886e-da32c6de835d">
      <Terms xmlns="http://schemas.microsoft.com/office/infopath/2007/PartnerControls">
        <TermInfo xmlns="http://schemas.microsoft.com/office/infopath/2007/PartnerControls">
          <TermName xmlns="http://schemas.microsoft.com/office/infopath/2007/PartnerControls">Active</TermName>
          <TermId xmlns="http://schemas.microsoft.com/office/infopath/2007/PartnerControls">50127695-0d4f-4ac1-ab93-ebc716c3e584</TermId>
        </TermInfo>
      </Terms>
    </cbaf9fdaaf87475a8d0ae10d3e79318e>
    <ECMX_SUMMARY xmlns="4240f11c-4df2-4a37-9be1-bdf0d4dfc218" xsi:nil="true"/>
    <ECMX_ADDITIONALINFO xmlns="4240f11c-4df2-4a37-9be1-bdf0d4dfc218" xsi:nil="true"/>
    <ECMX_OWNER xmlns="fe73b3f6-a427-4a99-886e-da32c6de835d">
      <UserInfo>
        <DisplayName/>
        <AccountId xsi:nil="true"/>
        <AccountType/>
      </UserInfo>
    </ECMX_OWNER>
    <kf1264ba1b22407abef15b09c01e8cf0 xmlns="fe73b3f6-a427-4a99-886e-da32c6de835d">
      <Terms xmlns="http://schemas.microsoft.com/office/infopath/2007/PartnerControls"/>
    </kf1264ba1b22407abef15b09c01e8cf0>
    <o13d78bceb4b4178ab3c456bf4db706a xmlns="fe73b3f6-a427-4a99-886e-da32c6de835d">
      <Terms xmlns="http://schemas.microsoft.com/office/infopath/2007/PartnerControls"/>
    </o13d78bceb4b4178ab3c456bf4db706a>
    <ECMX_PUBLISHDATE xmlns="4240f11c-4df2-4a37-9be1-bdf0d4dfc218" xsi:nil="true"/>
    <ECMX_BUSINESSID xmlns="4240f11c-4df2-4a37-9be1-bdf0d4dfc218" xsi:nil="true"/>
    <c67668d6730c4bc2a26c654fc875ab99 xmlns="fe73b3f6-a427-4a99-886e-da32c6de835d">
      <Terms xmlns="http://schemas.microsoft.com/office/infopath/2007/PartnerControls"/>
    </c67668d6730c4bc2a26c654fc875ab99>
    <na274824997947589a1bfdfb0b645b50 xmlns="fe73b3f6-a427-4a99-886e-da32c6de835d">
      <Terms xmlns="http://schemas.microsoft.com/office/infopath/2007/PartnerControls">
        <TermInfo xmlns="http://schemas.microsoft.com/office/infopath/2007/PartnerControls">
          <TermName xmlns="http://schemas.microsoft.com/office/infopath/2007/PartnerControls">ECDC</TermName>
          <TermId xmlns="http://schemas.microsoft.com/office/infopath/2007/PartnerControls">931345c4-86d9-4b39-a79a-5a8b0b90257f</TermId>
        </TermInfo>
      </Terms>
    </na274824997947589a1bfdfb0b645b50>
    <ECMX_OPERATIONALID xmlns="4240f11c-4df2-4a37-9be1-bdf0d4dfc218" xsi:nil="true"/>
    <_dlc_DocIdPersistId xmlns="26707851-2300-44a1-a4f6-7b3a1532295f">false</_dlc_DocIdPersistId>
    <_dlc_DocId xmlns="26707851-2300-44a1-a4f6-7b3a1532295f">IORGPHF-6424872-964</_dlc_DocId>
    <_dlc_DocIdUrl xmlns="26707851-2300-44a1-a4f6-7b3a1532295f">
      <Url>https://ecdc365.sharepoint.com/teams/iorg_phf_epi/_layouts/15/DocIdRedir.aspx?ID=DOI1006-78-5</Url>
      <Description>DOI1006-78-5</Description>
    </_dlc_DocIdUrl>
  </documentManagement>
</p:properties>
</file>

<file path=customXml/item3.xml><?xml version="1.0" encoding="utf-8"?>
<?mso-contentType ?>
<SharedContentType xmlns="Microsoft.SharePoint.Taxonomy.ContentTypeSync" SourceId="14c281f0-fdb2-43d6-8bd5-8268950107ba" ContentTypeId="0x010100EE95EE7DB3A482488E68FA4A7091999F" PreviousValue="false"/>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Standard Document" ma:contentTypeID="0x010100EE95EE7DB3A482488E68FA4A7091999F00E3CA40866D74744A84C959E4B4CF181B" ma:contentTypeVersion="110" ma:contentTypeDescription="Create a new document." ma:contentTypeScope="" ma:versionID="dfa90c7e1f42866856b7f74a1ffd9548">
  <xsd:schema xmlns:xsd="http://www.w3.org/2001/XMLSchema" xmlns:xs="http://www.w3.org/2001/XMLSchema" xmlns:p="http://schemas.microsoft.com/office/2006/metadata/properties" xmlns:ns2="4240f11c-4df2-4a37-9be1-bdf0d4dfc218" xmlns:ns3="fe73b3f6-a427-4a99-886e-da32c6de835d" xmlns:ns4="26707851-2300-44a1-a4f6-7b3a1532295f" xmlns:ns5="603f25e7-7e5f-4593-b1ce-df9d1cf8771a" targetNamespace="http://schemas.microsoft.com/office/2006/metadata/properties" ma:root="true" ma:fieldsID="5e6fb8ec0dc06ec2a560e516807c7b51" ns2:_="" ns3:_="" ns4:_="" ns5:_="">
    <xsd:import namespace="4240f11c-4df2-4a37-9be1-bdf0d4dfc218"/>
    <xsd:import namespace="fe73b3f6-a427-4a99-886e-da32c6de835d"/>
    <xsd:import namespace="26707851-2300-44a1-a4f6-7b3a1532295f"/>
    <xsd:import namespace="603f25e7-7e5f-4593-b1ce-df9d1cf8771a"/>
    <xsd:element name="properties">
      <xsd:complexType>
        <xsd:sequence>
          <xsd:element name="documentManagement">
            <xsd:complexType>
              <xsd:all>
                <xsd:element ref="ns2:ECMX_SUMMARY" minOccurs="0"/>
                <xsd:element ref="ns3:c67668d6730c4bc2a26c654fc875ab99" minOccurs="0"/>
                <xsd:element ref="ns3:TaxCatchAll" minOccurs="0"/>
                <xsd:element ref="ns3:TaxCatchAllLabel" minOccurs="0"/>
                <xsd:element ref="ns3:o13d78bceb4b4178ab3c456bf4db706a" minOccurs="0"/>
                <xsd:element ref="ns3:na274824997947589a1bfdfb0b645b50" minOccurs="0"/>
                <xsd:element ref="ns3:kf1264ba1b22407abef15b09c01e8cf0" minOccurs="0"/>
                <xsd:element ref="ns3:b489bfe21c7249aba6a1ae186fa4e51c" minOccurs="0"/>
                <xsd:element ref="ns3:cbaf9fdaaf87475a8d0ae10d3e79318e" minOccurs="0"/>
                <xsd:element ref="ns2:ECMX_PUBLISHDATE" minOccurs="0"/>
                <xsd:element ref="ns2:ECMX_BUSINESSID" minOccurs="0"/>
                <xsd:element ref="ns2:ECMX_OPERATIONALID" minOccurs="0"/>
                <xsd:element ref="ns2:ECMX_ADDITIONALINFO" minOccurs="0"/>
                <xsd:element ref="ns3:ECMX_OWNER" minOccurs="0"/>
                <xsd:element ref="ns4:TaxKeywordTaxHTField" minOccurs="0"/>
                <xsd:element ref="ns5:MediaServiceLocation" minOccurs="0"/>
                <xsd:element ref="ns4:_dlc_DocId" minOccurs="0"/>
                <xsd:element ref="ns4:_dlc_DocIdUrl" minOccurs="0"/>
                <xsd:element ref="ns4:_dlc_DocIdPersistId"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40f11c-4df2-4a37-9be1-bdf0d4dfc218" elementFormDefault="qualified">
    <xsd:import namespace="http://schemas.microsoft.com/office/2006/documentManagement/types"/>
    <xsd:import namespace="http://schemas.microsoft.com/office/infopath/2007/PartnerControls"/>
    <xsd:element name="ECMX_SUMMARY" ma:index="8" nillable="true" ma:displayName="Summary" ma:description="Short and distinct description of the document" ma:internalName="ECMX_SUMMARY">
      <xsd:simpleType>
        <xsd:restriction base="dms:Note">
          <xsd:maxLength value="255"/>
        </xsd:restriction>
      </xsd:simpleType>
    </xsd:element>
    <xsd:element name="ECMX_PUBLISHDATE" ma:index="23" nillable="true" ma:displayName="Publish Date" ma:description="Enter the date of publication or finalisation of this document" ma:format="DateOnly" ma:internalName="ECMX_PUBLISHDATE">
      <xsd:simpleType>
        <xsd:restriction base="dms:DateTime"/>
      </xsd:simpleType>
    </xsd:element>
    <xsd:element name="ECMX_BUSINESSID" ma:index="24" nillable="true" ma:displayName="Business ID" ma:description="Enter the business identifier of the document such as ECDC/IP/25" ma:internalName="ECMX_BUSINESSID">
      <xsd:simpleType>
        <xsd:restriction base="dms:Text">
          <xsd:maxLength value="255"/>
        </xsd:restriction>
      </xsd:simpleType>
    </xsd:element>
    <xsd:element name="ECMX_OPERATIONALID" ma:index="25" nillable="true" ma:displayName="Operational ID" ma:description="Enter the operational or workflow identifier such as 104.2.2.1" ma:internalName="ECMX_OPERATIONALID">
      <xsd:simpleType>
        <xsd:restriction base="dms:Text">
          <xsd:maxLength value="255"/>
        </xsd:restriction>
      </xsd:simpleType>
    </xsd:element>
    <xsd:element name="ECMX_ADDITIONALINFO" ma:index="26" nillable="true" ma:displayName="Additional Info" ma:description="Provide any additional notes or information about the document" ma:internalName="ECMX_ADDITIONALINFO">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73b3f6-a427-4a99-886e-da32c6de835d" elementFormDefault="qualified">
    <xsd:import namespace="http://schemas.microsoft.com/office/2006/documentManagement/types"/>
    <xsd:import namespace="http://schemas.microsoft.com/office/infopath/2007/PartnerControls"/>
    <xsd:element name="c67668d6730c4bc2a26c654fc875ab99" ma:index="9" nillable="true" ma:taxonomy="true" ma:internalName="c67668d6730c4bc2a26c654fc875ab99" ma:taxonomyFieldName="ECMX_CATEGORYLABEL" ma:displayName="Category Label" ma:fieldId="{c67668d6-730c-4bc2-a26c-654fc875ab99}" ma:taxonomyMulti="true" ma:sspId="14c281f0-fdb2-43d6-8bd5-8268950107ba" ma:termSetId="c558570e-7e10-421a-aae8-97c91a675078"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109f4190-5e7a-4996-8ba4-e58d86340aee}" ma:internalName="TaxCatchAll" ma:showField="CatchAllData" ma:web="26707851-2300-44a1-a4f6-7b3a1532295f">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109f4190-5e7a-4996-8ba4-e58d86340aee}" ma:internalName="TaxCatchAllLabel" ma:readOnly="true" ma:showField="CatchAllDataLabel" ma:web="26707851-2300-44a1-a4f6-7b3a1532295f">
      <xsd:complexType>
        <xsd:complexContent>
          <xsd:extension base="dms:MultiChoiceLookup">
            <xsd:sequence>
              <xsd:element name="Value" type="dms:Lookup" maxOccurs="unbounded" minOccurs="0" nillable="true"/>
            </xsd:sequence>
          </xsd:extension>
        </xsd:complexContent>
      </xsd:complexType>
    </xsd:element>
    <xsd:element name="o13d78bceb4b4178ab3c456bf4db706a" ma:index="13" nillable="true" ma:taxonomy="true" ma:internalName="o13d78bceb4b4178ab3c456bf4db706a" ma:taxonomyFieldName="ECMX_DOCUMENTTYPE" ma:displayName="Document Type" ma:fieldId="{813d78bc-eb4b-4178-ab3c-456bf4db706a}" ma:sspId="14c281f0-fdb2-43d6-8bd5-8268950107ba" ma:termSetId="c389c416-3255-4b96-b67a-477bf9d78a26" ma:anchorId="00000000-0000-0000-0000-000000000000" ma:open="false" ma:isKeyword="false">
      <xsd:complexType>
        <xsd:sequence>
          <xsd:element ref="pc:Terms" minOccurs="0" maxOccurs="1"/>
        </xsd:sequence>
      </xsd:complexType>
    </xsd:element>
    <xsd:element name="na274824997947589a1bfdfb0b645b50" ma:index="15" nillable="true" ma:taxonomy="true" ma:internalName="na274824997947589a1bfdfb0b645b50" ma:taxonomyFieldName="ECMX_ENTITY" ma:displayName="Entity" ma:fieldId="{7a274824-9979-4758-9a1b-fdfb0b645b50}" ma:sspId="14c281f0-fdb2-43d6-8bd5-8268950107ba" ma:termSetId="642df4da-6b01-472d-8f33-07d3ed3a3ad4" ma:anchorId="00000000-0000-0000-0000-000000000000" ma:open="false" ma:isKeyword="false">
      <xsd:complexType>
        <xsd:sequence>
          <xsd:element ref="pc:Terms" minOccurs="0" maxOccurs="1"/>
        </xsd:sequence>
      </xsd:complexType>
    </xsd:element>
    <xsd:element name="kf1264ba1b22407abef15b09c01e8cf0" ma:index="17" nillable="true" ma:taxonomy="true" ma:internalName="kf1264ba1b22407abef15b09c01e8cf0" ma:taxonomyFieldName="ECMX_DISEASEPATHOGEN" ma:displayName="Disease/Pathogen" ma:fieldId="{4f1264ba-1b22-407a-bef1-5b09c01e8cf0}" ma:sspId="14c281f0-fdb2-43d6-8bd5-8268950107ba" ma:termSetId="0299f09b-7697-48da-88c2-893786836ca5" ma:anchorId="00000000-0000-0000-0000-000000000000" ma:open="false" ma:isKeyword="false">
      <xsd:complexType>
        <xsd:sequence>
          <xsd:element ref="pc:Terms" minOccurs="0" maxOccurs="1"/>
        </xsd:sequence>
      </xsd:complexType>
    </xsd:element>
    <xsd:element name="b489bfe21c7249aba6a1ae186fa4e51c" ma:index="19" nillable="true" ma:taxonomy="true" ma:internalName="b489bfe21c7249aba6a1ae186fa4e51c" ma:taxonomyFieldName="ECMX_DOCUMENTSTATUS" ma:displayName="Document Status" ma:default="3;#Draft|bed60e9a-f1b8-4691-a7e2-534f78067ff3" ma:fieldId="{b489bfe2-1c72-49ab-a6a1-ae186fa4e51c}" ma:sspId="14c281f0-fdb2-43d6-8bd5-8268950107ba" ma:termSetId="142c0697-2f33-49ef-84e0-8a01165d72ad" ma:anchorId="00000000-0000-0000-0000-000000000000" ma:open="false" ma:isKeyword="false">
      <xsd:complexType>
        <xsd:sequence>
          <xsd:element ref="pc:Terms" minOccurs="0" maxOccurs="1"/>
        </xsd:sequence>
      </xsd:complexType>
    </xsd:element>
    <xsd:element name="cbaf9fdaaf87475a8d0ae10d3e79318e" ma:index="21" nillable="true" ma:taxonomy="true" ma:internalName="cbaf9fdaaf87475a8d0ae10d3e79318e" ma:taxonomyFieldName="ECMX_LIFECYCLE" ma:displayName="Lifecycle" ma:default="4;#Active|50127695-0d4f-4ac1-ab93-ebc716c3e584" ma:fieldId="{cbaf9fda-af87-475a-8d0a-e10d3e79318e}" ma:sspId="14c281f0-fdb2-43d6-8bd5-8268950107ba" ma:termSetId="84fb9b37-c2b8-4969-9234-b37fe8170d94" ma:anchorId="00000000-0000-0000-0000-000000000000" ma:open="false" ma:isKeyword="false">
      <xsd:complexType>
        <xsd:sequence>
          <xsd:element ref="pc:Terms" minOccurs="0" maxOccurs="1"/>
        </xsd:sequence>
      </xsd:complexType>
    </xsd:element>
    <xsd:element name="ECMX_OWNER" ma:index="27" nillable="true" ma:displayName="Owner" ma:list="UserInfo" ma:SharePointGroup="0" ma:internalName="ECMX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6707851-2300-44a1-a4f6-7b3a1532295f" elementFormDefault="qualified">
    <xsd:import namespace="http://schemas.microsoft.com/office/2006/documentManagement/types"/>
    <xsd:import namespace="http://schemas.microsoft.com/office/infopath/2007/PartnerControls"/>
    <xsd:element name="TaxKeywordTaxHTField" ma:index="28" nillable="true" ma:taxonomy="true" ma:internalName="TaxKeywordTaxHTField" ma:taxonomyFieldName="TaxKeyword" ma:displayName="Enterprise Keywords" ma:fieldId="{23f27201-bee3-471e-b2e7-b64fd8b7ca38}" ma:taxonomyMulti="true" ma:sspId="14c281f0-fdb2-43d6-8bd5-8268950107ba" ma:termSetId="00000000-0000-0000-0000-000000000000" ma:anchorId="00000000-0000-0000-0000-000000000000" ma:open="true" ma:isKeyword="true">
      <xsd:complexType>
        <xsd:sequence>
          <xsd:element ref="pc:Terms" minOccurs="0" maxOccurs="1"/>
        </xsd:sequence>
      </xsd:complexType>
    </xsd:element>
    <xsd:element name="_dlc_DocId" ma:index="31" nillable="true" ma:displayName="Document ID Value" ma:description="The value of the document ID assigned to this item." ma:indexed="true" ma:internalName="_dlc_DocId" ma:readOnly="true">
      <xsd:simpleType>
        <xsd:restriction base="dms:Text"/>
      </xsd:simpleType>
    </xsd:element>
    <xsd:element name="_dlc_DocIdUrl" ma:index="3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03f25e7-7e5f-4593-b1ce-df9d1cf8771a" elementFormDefault="qualified">
    <xsd:import namespace="http://schemas.microsoft.com/office/2006/documentManagement/types"/>
    <xsd:import namespace="http://schemas.microsoft.com/office/infopath/2007/PartnerControls"/>
    <xsd:element name="MediaServiceLocation" ma:index="30" nillable="true" ma:displayName="Location" ma:indexed="true" ma:internalName="MediaServiceLocation" ma:readOnly="true">
      <xsd:simpleType>
        <xsd:restriction base="dms:Text"/>
      </xsd:simpleType>
    </xsd:element>
    <xsd:element name="MediaServiceObjectDetectorVersions" ma:index="3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2.xml><?xml version="1.0" encoding="utf-8"?>
<ds:datastoreItem xmlns:ds="http://schemas.openxmlformats.org/officeDocument/2006/customXml" ds:itemID="{A98013DF-7568-4DE1-A15A-B72D0DA1D637}">
  <ds:schemaRefs>
    <ds:schemaRef ds:uri="http://schemas.microsoft.com/office/infopath/2007/PartnerControls"/>
    <ds:schemaRef ds:uri="http://purl.org/dc/dcmitype/"/>
    <ds:schemaRef ds:uri="http://purl.org/dc/elements/1.1/"/>
    <ds:schemaRef ds:uri="http://www.w3.org/XML/1998/namespace"/>
    <ds:schemaRef ds:uri="http://schemas.microsoft.com/office/2006/documentManagement/types"/>
    <ds:schemaRef ds:uri="fe73b3f6-a427-4a99-886e-da32c6de835d"/>
    <ds:schemaRef ds:uri="http://schemas.openxmlformats.org/package/2006/metadata/core-properties"/>
    <ds:schemaRef ds:uri="603f25e7-7e5f-4593-b1ce-df9d1cf8771a"/>
    <ds:schemaRef ds:uri="26707851-2300-44a1-a4f6-7b3a1532295f"/>
    <ds:schemaRef ds:uri="4240f11c-4df2-4a37-9be1-bdf0d4dfc218"/>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14CC736D-C52A-49B1-9691-0C15539C3006}">
  <ds:schemaRefs>
    <ds:schemaRef ds:uri="Microsoft.SharePoint.Taxonomy.ContentTypeSync"/>
  </ds:schemaRefs>
</ds:datastoreItem>
</file>

<file path=customXml/itemProps4.xml><?xml version="1.0" encoding="utf-8"?>
<ds:datastoreItem xmlns:ds="http://schemas.openxmlformats.org/officeDocument/2006/customXml" ds:itemID="{175B41AE-C2A0-40F4-AA1D-AB1AF8F0EFBB}">
  <ds:schemaRefs>
    <ds:schemaRef ds:uri="http://schemas.microsoft.com/sharepoint/events"/>
  </ds:schemaRefs>
</ds:datastoreItem>
</file>

<file path=customXml/itemProps5.xml><?xml version="1.0" encoding="utf-8"?>
<ds:datastoreItem xmlns:ds="http://schemas.openxmlformats.org/officeDocument/2006/customXml" ds:itemID="{8FE6259A-E8F1-4A11-A479-C2DFE3AAFAC1}">
  <ds:schemaRefs>
    <ds:schemaRef ds:uri="26707851-2300-44a1-a4f6-7b3a1532295f"/>
    <ds:schemaRef ds:uri="4240f11c-4df2-4a37-9be1-bdf0d4dfc218"/>
    <ds:schemaRef ds:uri="603f25e7-7e5f-4593-b1ce-df9d1cf8771a"/>
    <ds:schemaRef ds:uri="fe73b3f6-a427-4a99-886e-da32c6de83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e1ae1734-edf5-47c2-b34c-0d487d4ec322}" enabled="1" method="Privileged" siteId="{6ad73702-409c-4046-ae59-cc4bea334507}" removed="0"/>
</clbl:labelList>
</file>

<file path=docProps/app.xml><?xml version="1.0" encoding="utf-8"?>
<Properties xmlns="http://schemas.openxmlformats.org/officeDocument/2006/extended-properties" xmlns:vt="http://schemas.openxmlformats.org/officeDocument/2006/docPropsVTypes">
  <Template/>
  <TotalTime>14</TotalTime>
  <Words>310</Words>
  <Application>Microsoft Office PowerPoint</Application>
  <PresentationFormat>Widescreen</PresentationFormat>
  <Paragraphs>26</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Theme_ECDC</vt:lpstr>
      <vt:lpstr>Reusable maps and graphs from ECDC Communicable Disease Threats Report  Week 41, 2023 </vt:lpstr>
      <vt:lpstr>Distribution of confirmed human cases of avian influenza A(H5N1) virus infection by year of onset and country, 2003–2023 (updated on 10 October 2023, n=880)</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Grazina Mirinaviciute</cp:lastModifiedBy>
  <cp:revision>7</cp:revision>
  <cp:lastPrinted>2017-03-24T07:50:18Z</cp:lastPrinted>
  <dcterms:created xsi:type="dcterms:W3CDTF">2015-11-05T13:02:54Z</dcterms:created>
  <dcterms:modified xsi:type="dcterms:W3CDTF">2023-10-13T12:55:02Z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0x010100EE95EE7DB3A482488E68FA4A7091999F00E3CA40866D74744A84C959E4B4CF181B</vt:lpwstr>
  </property>
  <property fmtid="{D5CDD505-2E9C-101B-9397-08002B2CF9AE}" pid="3" name="_dlc_DocIdItemGuid">
    <vt:lpwstr>a311af70-8fd9-43d1-b016-5f826b7e5802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y fmtid="{D5CDD505-2E9C-101B-9397-08002B2CF9AE}" pid="26" name="ECMX_ENTITY">
    <vt:lpwstr>5;#ECDC|931345c4-86d9-4b39-a79a-5a8b0b90257f</vt:lpwstr>
  </property>
  <property fmtid="{D5CDD505-2E9C-101B-9397-08002B2CF9AE}" pid="27" name="ECMX_LIFECYCLE">
    <vt:lpwstr>4;#Active|50127695-0d4f-4ac1-ab93-ebc716c3e584</vt:lpwstr>
  </property>
  <property fmtid="{D5CDD505-2E9C-101B-9397-08002B2CF9AE}" pid="28" name="ECMX_DISEASEPATHOGEN">
    <vt:lpwstr/>
  </property>
  <property fmtid="{D5CDD505-2E9C-101B-9397-08002B2CF9AE}" pid="29" name="ECMX_DOCUMENTTYPE">
    <vt:lpwstr/>
  </property>
  <property fmtid="{D5CDD505-2E9C-101B-9397-08002B2CF9AE}" pid="30" name="ECMX_CATEGORYLABEL">
    <vt:lpwstr/>
  </property>
  <property fmtid="{D5CDD505-2E9C-101B-9397-08002B2CF9AE}" pid="31" name="ECMX_DOCUMENTSTATUS">
    <vt:lpwstr>3;#Draft|bed60e9a-f1b8-4691-a7e2-534f78067ff3</vt:lpwstr>
  </property>
  <property fmtid="{D5CDD505-2E9C-101B-9397-08002B2CF9AE}" pid="32" name="ClassificationContentMarkingHeaderText">
    <vt:lpwstr>ECDC NORMAL</vt:lpwstr>
  </property>
  <property fmtid="{D5CDD505-2E9C-101B-9397-08002B2CF9AE}" pid="33" name="lcf76f155ced4ddcb4097134ff3c332f">
    <vt:lpwstr/>
  </property>
  <property fmtid="{D5CDD505-2E9C-101B-9397-08002B2CF9AE}" pid="34" name="MediaServiceImageTags">
    <vt:lpwstr/>
  </property>
  <property fmtid="{D5CDD505-2E9C-101B-9397-08002B2CF9AE}" pid="35" name="SharedWithUsers">
    <vt:lpwstr>127;#Jeremy Duns;#199;#Editors;#197;#Anirban Dey</vt:lpwstr>
  </property>
</Properties>
</file>