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8"/>
  </p:notesMasterIdLst>
  <p:handoutMasterIdLst>
    <p:handoutMasterId r:id="rId19"/>
  </p:handoutMasterIdLst>
  <p:sldIdLst>
    <p:sldId id="256" r:id="rId7"/>
    <p:sldId id="276" r:id="rId8"/>
    <p:sldId id="363" r:id="rId9"/>
    <p:sldId id="279" r:id="rId10"/>
    <p:sldId id="280" r:id="rId11"/>
    <p:sldId id="364" r:id="rId12"/>
    <p:sldId id="365" r:id="rId13"/>
    <p:sldId id="366" r:id="rId14"/>
    <p:sldId id="367" r:id="rId15"/>
    <p:sldId id="368" r:id="rId16"/>
    <p:sldId id="369" r:id="rId17"/>
  </p:sldIdLst>
  <p:sldSz cx="12192000" cy="6858000"/>
  <p:notesSz cx="7010400" cy="9296400"/>
  <p:custDataLst>
    <p:tags r:id="rId20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46501-A560-485A-B47C-D03B3D29C3E4}" v="12" dt="2023-10-06T11:47:37.101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40, 2023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2B2E-BC76-5ABC-5EE7-BC301467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12-month dengue virus disease case notification rate per 100 000 population, November 2022 – October 2023</a:t>
            </a:r>
            <a:endParaRPr lang="en-US" dirty="0"/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C07809D5-3016-786B-2592-8D4E22EE1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4D17D-42A0-BE17-2274-5BE31A6E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4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45E0-1D6B-984A-CC30-3C98040C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Countries/territories reporting dengue cases since the beginning of 2023 and as of 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463C2CA0-5D74-DAB1-2A03-DD596A761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4A0EF-7042-9C21-CE35-A2032A38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7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Tahoma"/>
                <a:ea typeface="Tahoma"/>
                <a:cs typeface="Tahoma"/>
              </a:rPr>
              <a:t>Distribution of confirmed MERS-CoV cases, by place of infection and month of onset, March 2012 –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 descr="A graph of infection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B49468F-C997-6107-0AF4-1013BFA69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339"/>
            <a:ext cx="10354189" cy="541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B441C-5AF1-49AB-BF73-754471A4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35D29-C562-024D-36D5-1BFD1327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31" y="472850"/>
            <a:ext cx="10518767" cy="951722"/>
          </a:xfrm>
        </p:spPr>
        <p:txBody>
          <a:bodyPr>
            <a:normAutofit fontScale="90000"/>
          </a:bodyPr>
          <a:lstStyle/>
          <a:p>
            <a:r>
              <a:rPr lang="en-GB" dirty="0"/>
              <a:t>Geographical distribution of confirmed cases of MERS-CoV by probable region of infection and exposure,</a:t>
            </a:r>
            <a:br>
              <a:rPr lang="en-GB" dirty="0"/>
            </a:br>
            <a:r>
              <a:rPr lang="en-GB" dirty="0"/>
              <a:t>1 January – 2 October 2023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 descr="A map of the middle east&#10;&#10;Description automatically generated">
            <a:extLst>
              <a:ext uri="{FF2B5EF4-FFF2-40B4-BE49-F238E27FC236}">
                <a16:creationId xmlns:a16="http://schemas.microsoft.com/office/drawing/2014/main" id="{8465B004-3E43-7FB7-1708-D6DB19671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8" y="1357198"/>
            <a:ext cx="6772806" cy="52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4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latin typeface="Tahoma"/>
                <a:ea typeface="Tahoma"/>
                <a:cs typeface="Tahoma"/>
              </a:rPr>
              <a:t>Geographical distribution of confirmed cases of MERS-CoV, by country of infection and year, from April 2012 to August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Picture 4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90F85510-B2EA-EC9C-8F02-5E6892843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20222"/>
            <a:ext cx="7135560" cy="55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3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Geographical distribution of confirmed MERS-CoV cases, by reporting country, April 2012 – August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 descr="A map of the world with different countries/regions&#10;&#10;Description automatically generated">
            <a:extLst>
              <a:ext uri="{FF2B5EF4-FFF2-40B4-BE49-F238E27FC236}">
                <a16:creationId xmlns:a16="http://schemas.microsoft.com/office/drawing/2014/main" id="{6C806189-97E0-8992-09EC-5A868C62B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175659"/>
            <a:ext cx="9241389" cy="53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024D-4B2D-7D87-5431-09ADC029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Three-month Chikungunya virus disease case notification rate per 100 000 population, July-September 2023</a:t>
            </a:r>
            <a:endParaRPr lang="en-US" dirty="0"/>
          </a:p>
        </p:txBody>
      </p:sp>
      <p:pic>
        <p:nvPicPr>
          <p:cNvPr id="6" name="Content Placeholder 5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D743876F-7422-5C59-CC68-BEC04AF1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59A15-3621-2630-AB06-A918F464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7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62A7-DF21-8581-BC05-25562DE0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12-month Chikungunya virus disease case notification rate per 100 000 population, October 2022 - September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9FA5E34C-289D-90F8-CA98-54F4AD66A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5375-ECDC-05E5-A3D3-1CCEEAC0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9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DC8D-1A70-09B1-A3BC-B1C785BA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Countries/territories reporting Chikungunya cases since the beginning of 2023 and as of September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25AE17CE-7908-C02D-3570-4ECBC609A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6125B-52A8-D9DF-1681-E0809605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5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F2E8-FD2B-6FF3-3140-3B7395EE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Three-month dengue virus disease case notification rate per 100 000 population, August - October 2023</a:t>
            </a:r>
            <a:endParaRPr lang="en-US" dirty="0"/>
          </a:p>
        </p:txBody>
      </p:sp>
      <p:pic>
        <p:nvPicPr>
          <p:cNvPr id="6" name="Content Placeholder 5" descr="A map of the world&#10;&#10;Description automatically generated">
            <a:extLst>
              <a:ext uri="{FF2B5EF4-FFF2-40B4-BE49-F238E27FC236}">
                <a16:creationId xmlns:a16="http://schemas.microsoft.com/office/drawing/2014/main" id="{1D32A3FA-6F60-910E-BE9B-9D4348A41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06" y="1474788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6D77F-6475-BA22-A796-5893A710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87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0" ma:contentTypeDescription="Create a new document." ma:contentTypeScope="" ma:versionID="dfa90c7e1f42866856b7f74a1ffd954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5e6fb8ec0dc06ec2a560e516807c7b51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4240f11c-4df2-4a37-9be1-bdf0d4dfc218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603f25e7-7e5f-4593-b1ce-df9d1cf8771a"/>
    <ds:schemaRef ds:uri="http://schemas.openxmlformats.org/package/2006/metadata/core-properties"/>
    <ds:schemaRef ds:uri="http://schemas.microsoft.com/office/infopath/2007/PartnerControls"/>
    <ds:schemaRef ds:uri="26707851-2300-44a1-a4f6-7b3a1532295f"/>
    <ds:schemaRef ds:uri="fe73b3f6-a427-4a99-886e-da32c6de835d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FE6259A-E8F1-4A11-A479-C2DFE3AAFAC1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237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Tahoma</vt:lpstr>
      <vt:lpstr>Theme_ECDC</vt:lpstr>
      <vt:lpstr>Reusable maps and graphs from ECDC Communicable Disease Threats Report  Week 40, 2023 </vt:lpstr>
      <vt:lpstr>Distribution of confirmed MERS-CoV cases, by place of infection and month of onset, March 2012 – September 2023</vt:lpstr>
      <vt:lpstr>Geographical distribution of confirmed cases of MERS-CoV by probable region of infection and exposure, 1 January – 2 October 2023 </vt:lpstr>
      <vt:lpstr>Geographical distribution of confirmed cases of MERS-CoV, by country of infection and year, from April 2012 to August 2023</vt:lpstr>
      <vt:lpstr>Geographical distribution of confirmed MERS-CoV cases, by reporting country, April 2012 – August 2023</vt:lpstr>
      <vt:lpstr>Three-month Chikungunya virus disease case notification rate per 100 000 population, July-September 2023</vt:lpstr>
      <vt:lpstr>12-month Chikungunya virus disease case notification rate per 100 000 population, October 2022 - September 2023</vt:lpstr>
      <vt:lpstr>Countries/territories reporting Chikungunya cases since the beginning of 2023 and as of September 2023</vt:lpstr>
      <vt:lpstr>Three-month dengue virus disease case notification rate per 100 000 population, August - October 2023</vt:lpstr>
      <vt:lpstr>12-month dengue virus disease case notification rate per 100 000 population, November 2022 – October 2023</vt:lpstr>
      <vt:lpstr>Countries/territories reporting dengue cases since the beginning of 2023 and as of October 2023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Jon Bilbatua</cp:lastModifiedBy>
  <cp:revision>5</cp:revision>
  <cp:lastPrinted>2017-03-24T07:50:18Z</cp:lastPrinted>
  <dcterms:created xsi:type="dcterms:W3CDTF">2015-11-05T13:02:54Z</dcterms:created>
  <dcterms:modified xsi:type="dcterms:W3CDTF">2023-10-06T12:52:56Z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