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72" r:id="rId8"/>
    <p:sldId id="273" r:id="rId9"/>
    <p:sldId id="274" r:id="rId10"/>
    <p:sldId id="275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FE8DF-8DD7-2EF6-D344-6E5E275C6B76}" v="3" dt="2023-01-27T15:01:02.983"/>
    <p1510:client id="{249CD23D-8839-2A0E-4AA1-447126A478A5}" v="1" dt="2023-01-16T10:25:30.511"/>
    <p1510:client id="{2BE6521B-FD21-7393-231F-0056A68FBFB2}" v="13" dt="2023-01-25T13:46:47.692"/>
    <p1510:client id="{37474544-365B-2F9B-95F4-26E382B8BDA7}" v="2" dt="2023-01-20T11:26:44.595"/>
    <p1510:client id="{6B397A31-F85E-A006-75AA-67042BC37860}" v="46" dt="2023-01-27T15:54:01.505"/>
    <p1510:client id="{B755989F-B87A-4E12-917C-9C32FD61E78D}" v="37" dt="2023-01-17T12:19:55.054"/>
    <p1510:client id="{C62DE141-3966-2B24-07F7-9932585BB646}" v="3" dt="2023-01-27T15:47:11.462"/>
    <p1510:client id="{CB5C9884-942B-C48B-FB9F-C4E1E8011610}" v="2" dt="2023-01-20T10:13:14.21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4,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7F1-2C0D-C9A4-51DF-1E64CB4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EE53C5-EB9F-9029-5645-4B0575C5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74564"/>
            <a:ext cx="10354188" cy="95172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12-month chikungunya virus disease case notification rate per 100 000 population, January–December 2022</a:t>
            </a:r>
            <a:endParaRPr lang="en-US" sz="2400" dirty="0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1BB64E02-D5DA-7E37-CA3B-BF5C9E3F0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69900"/>
            <a:ext cx="8993413" cy="54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7F1-2C0D-C9A4-51DF-1E64CB4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EE53C5-EB9F-9029-5645-4B0575C5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74564"/>
            <a:ext cx="10354188" cy="95172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Three-month chikungunya virus disease case notification rate per 100 000 population, October–December 2022</a:t>
            </a:r>
            <a:endParaRPr lang="en-US" sz="2400" dirty="0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83A68D35-C8D7-6235-F404-EF0E2A4A8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28" y="1151757"/>
            <a:ext cx="8884555" cy="541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256E-0723-3BF7-D830-11FF8AD4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12-month dengue virus disease case notification rate per 100 000 population, January–December 2022</a:t>
            </a:r>
            <a:endParaRPr lang="en-US" sz="2400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16291B95-5C4F-3B54-39F4-E7E547F85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398" y="1147667"/>
            <a:ext cx="8832621" cy="53830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9864A-D4E1-2149-FC1B-EE6F6EA9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D270-C4F4-92F2-25FF-50CFE7AB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Three-month dengue virus disease case notification rate per 100 </a:t>
            </a:r>
            <a:r>
              <a:rPr lang="en-GB" sz="2400">
                <a:latin typeface="Tahoma"/>
                <a:ea typeface="Tahoma"/>
                <a:cs typeface="Tahoma"/>
              </a:rPr>
              <a:t>000 population, October–December 2022</a:t>
            </a:r>
            <a:endParaRPr lang="en-US" sz="2400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CC349D00-7CDF-1644-42CC-379DF1E7D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684" y="1174880"/>
            <a:ext cx="9077549" cy="55191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2D694-57B0-8E2C-709A-332526E3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5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ad8864d8387eeb8e8c761174bf8779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e379a3234e57cdd9e3650230e7b279f3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1FFD213-85AC-459D-B8DC-0268C8CB87C5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119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Tahoma</vt:lpstr>
      <vt:lpstr>Theme_ECDC</vt:lpstr>
      <vt:lpstr>Reusable maps and graphs from ECDC Communicable Disease Threats Report  Week 4, 2023 </vt:lpstr>
      <vt:lpstr>12-month chikungunya virus disease case notification rate per 100 000 population, January–December 2022</vt:lpstr>
      <vt:lpstr>Three-month chikungunya virus disease case notification rate per 100 000 population, October–December 2022</vt:lpstr>
      <vt:lpstr>12-month dengue virus disease case notification rate per 100 000 population, January–December 2022</vt:lpstr>
      <vt:lpstr>Three-month dengue virus disease case notification rate per 100 000 population, October–December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Anirban Dey</cp:lastModifiedBy>
  <cp:revision>5</cp:revision>
  <cp:lastPrinted>2017-03-24T07:50:18Z</cp:lastPrinted>
  <dcterms:created xsi:type="dcterms:W3CDTF">2015-11-05T13:02:54Z</dcterms:created>
  <dcterms:modified xsi:type="dcterms:W3CDTF">2023-01-27T16:30:42Z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