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2"/>
  </p:notesMasterIdLst>
  <p:handoutMasterIdLst>
    <p:handoutMasterId r:id="rId13"/>
  </p:handoutMasterIdLst>
  <p:sldIdLst>
    <p:sldId id="256" r:id="rId7"/>
    <p:sldId id="322" r:id="rId8"/>
    <p:sldId id="323" r:id="rId9"/>
    <p:sldId id="324" r:id="rId10"/>
    <p:sldId id="325" r:id="rId11"/>
  </p:sldIdLst>
  <p:sldSz cx="12192000" cy="6858000"/>
  <p:notesSz cx="7010400" cy="9296400"/>
  <p:custDataLst>
    <p:tags r:id="rId14"/>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 id="4" name="Tracy Stefanucci Hellstrom" initials="TSH" lastIdx="2" clrIdx="4">
    <p:extLst>
      <p:ext uri="{19B8F6BF-5375-455C-9EA6-DF929625EA0E}">
        <p15:presenceInfo xmlns:p15="http://schemas.microsoft.com/office/powerpoint/2012/main" userId="Tracy Stefanucci Hellstrom" providerId="None"/>
      </p:ext>
    </p:extLst>
  </p:cmAuthor>
  <p:cmAuthor id="5" name="Agoritsa Baka" initials="AB" lastIdx="1" clrIdx="5">
    <p:extLst>
      <p:ext uri="{19B8F6BF-5375-455C-9EA6-DF929625EA0E}">
        <p15:presenceInfo xmlns:p15="http://schemas.microsoft.com/office/powerpoint/2012/main" userId="Agoritsa B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7662" autoAdjust="0"/>
  </p:normalViewPr>
  <p:slideViewPr>
    <p:cSldViewPr snapToGrid="0">
      <p:cViewPr varScale="1">
        <p:scale>
          <a:sx n="67" d="100"/>
          <a:sy n="67" d="100"/>
        </p:scale>
        <p:origin x="62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2022</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 2022</a:t>
            </a:r>
            <a:br>
              <a:rPr lang="en-GB" sz="1800" b="0" kern="0" dirty="0">
                <a:solidFill>
                  <a:prstClr val="white"/>
                </a:solidFill>
                <a:ea typeface="+mn-ea"/>
              </a:rPr>
            </a:br>
            <a:endParaRPr lang="en-GB" dirty="0"/>
          </a:p>
        </p:txBody>
      </p:sp>
      <p:sp>
        <p:nvSpPr>
          <p:cNvPr id="7" name="Subtitle 6"/>
          <p:cNvSpPr>
            <a:spLocks noGrp="1"/>
          </p:cNvSpPr>
          <p:nvPr>
            <p:ph type="subTitle" idx="1"/>
          </p:nvPr>
        </p:nvSpPr>
        <p:spPr>
          <a:xfrm>
            <a:off x="648000" y="3438204"/>
            <a:ext cx="10800000" cy="504000"/>
          </a:xfrm>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 2022</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73D4C50D-50F3-4407-8215-E421DEB7FEA0}"/>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 2022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27182557-2D4A-420D-B314-0D46F4A8549C}"/>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3 2022</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7" name="Content Placeholder 2">
            <a:extLst>
              <a:ext uri="{FF2B5EF4-FFF2-40B4-BE49-F238E27FC236}">
                <a16:creationId xmlns:a16="http://schemas.microsoft.com/office/drawing/2014/main" id="{81BCB530-462C-4689-AC26-63B4B7614E57}"/>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686936" y="56276"/>
            <a:ext cx="10354188" cy="718451"/>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2 to week 3 2022</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7" name="Content Placeholder 2">
            <a:extLst>
              <a:ext uri="{FF2B5EF4-FFF2-40B4-BE49-F238E27FC236}">
                <a16:creationId xmlns:a16="http://schemas.microsoft.com/office/drawing/2014/main" id="{EA671932-D4FF-42EE-BB13-6721C3A8EB9A}"/>
              </a:ext>
            </a:extLst>
          </p:cNvPr>
          <p:cNvPicPr>
            <a:picLocks/>
          </p:cNvPicPr>
          <p:nvPr/>
        </p:nvPicPr>
        <p:blipFill>
          <a:blip r:embed="rId3" cstate="print"/>
          <a:stretch>
            <a:fillRect/>
          </a:stretch>
        </p:blipFill>
        <p:spPr>
          <a:xfrm>
            <a:off x="1855434" y="718451"/>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A98013DF-7568-4DE1-A15A-B72D0DA1D637}">
  <ds:schemaRefs>
    <ds:schemaRef ds:uri="http://schemas.openxmlformats.org/package/2006/metadata/core-properties"/>
    <ds:schemaRef ds:uri="http://purl.org/dc/terms/"/>
    <ds:schemaRef ds:uri="http://schemas.microsoft.com/office/2006/metadata/properties"/>
    <ds:schemaRef ds:uri="http://schemas.microsoft.com/sharepoint/v3"/>
    <ds:schemaRef ds:uri="http://www.w3.org/XML/1998/namespace"/>
    <ds:schemaRef ds:uri="376727eb-354b-45e4-998d-f84ea079474e"/>
    <ds:schemaRef ds:uri="http://purl.org/dc/elements/1.1/"/>
    <ds:schemaRef ds:uri="http://schemas.microsoft.com/office/infopath/2007/PartnerControls"/>
    <ds:schemaRef ds:uri="http://schemas.microsoft.com/office/2006/documentManagement/types"/>
    <ds:schemaRef ds:uri="d23a570b-d7a9-49ca-a34c-8afb8206b4bf"/>
    <ds:schemaRef ds:uri="http://purl.org/dc/dcmitype/"/>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28490</TotalTime>
  <Words>268</Words>
  <Application>Microsoft Office PowerPoint</Application>
  <PresentationFormat>Widescreen</PresentationFormat>
  <Paragraphs>15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Tahoma</vt:lpstr>
      <vt:lpstr>Theme_ECDC</vt:lpstr>
      <vt:lpstr>Reusable maps and graphs from ECDC Communicable Disease Threats Report  Week 4 2022 </vt:lpstr>
      <vt:lpstr>Distribution of COVID-19 cases worldwide, in accordance with the applied case definitions in the affected countries, as of week 3 2022</vt:lpstr>
      <vt:lpstr>Distribution of COVID-19 deaths worldwide, as of week 3 2022 </vt:lpstr>
      <vt:lpstr>Distribution of laboratory-confirmed cases of COVID-19  in the EU/EEA, as of week 3 2022</vt:lpstr>
      <vt:lpstr>Geographical distribution of 14-day cumulative number of reported COVID-19 cases  per 100 000 population, worldwide, week 2 to week 3 2022</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Harry Gosling</cp:lastModifiedBy>
  <cp:revision>2207</cp:revision>
  <cp:lastPrinted>2017-03-24T07:50:18Z</cp:lastPrinted>
  <dcterms:created xsi:type="dcterms:W3CDTF">2015-11-05T13:02:54Z</dcterms:created>
  <dcterms:modified xsi:type="dcterms:W3CDTF">2022-01-28T13:28:45Z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