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2"/>
  </p:notesMasterIdLst>
  <p:handoutMasterIdLst>
    <p:handoutMasterId r:id="rId13"/>
  </p:handoutMasterIdLst>
  <p:sldIdLst>
    <p:sldId id="256" r:id="rId7"/>
    <p:sldId id="257" r:id="rId8"/>
    <p:sldId id="258" r:id="rId9"/>
    <p:sldId id="267" r:id="rId10"/>
    <p:sldId id="268" r:id="rId11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18/01/2019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 smtClean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 smtClean="0">
                <a:solidFill>
                  <a:prstClr val="white"/>
                </a:solidFill>
                <a:ea typeface="+mn-ea"/>
              </a:rPr>
            </a:b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 smtClean="0">
                <a:solidFill>
                  <a:prstClr val="white"/>
                </a:solidFill>
                <a:ea typeface="+mn-ea"/>
              </a:rPr>
            </a:b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 smtClean="0">
                <a:solidFill>
                  <a:prstClr val="white"/>
                </a:solidFill>
                <a:ea typeface="+mn-ea"/>
              </a:rPr>
            </a:b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Week 3, 2019</a:t>
            </a:r>
            <a:r>
              <a:rPr lang="en-GB" sz="18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44" y="441960"/>
            <a:ext cx="9278112" cy="59740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421392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istribution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of confirmed and probable cases of Ebola virus disease,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16 January 2019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distribution of confirmed and probable cases of Ebola virus disease, North Kivu and </a:t>
            </a:r>
            <a:r>
              <a:rPr lang="en-GB" sz="1800" b="0" dirty="0" err="1" smtClean="0"/>
              <a:t>Ituri</a:t>
            </a:r>
            <a:r>
              <a:rPr lang="en-GB" sz="1800" b="0" dirty="0" smtClean="0"/>
              <a:t> Provinces, Democratic Republic of the Congo, as of week </a:t>
            </a:r>
            <a:r>
              <a:rPr lang="en-GB" sz="1800" b="0" dirty="0" smtClean="0"/>
              <a:t>3</a:t>
            </a:r>
            <a:r>
              <a:rPr lang="en-GB" sz="1800" b="0" dirty="0" smtClean="0"/>
              <a:t>, 2019 </a:t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10892" r="1414" b="3138"/>
          <a:stretch/>
        </p:blipFill>
        <p:spPr>
          <a:xfrm>
            <a:off x="2019992" y="820577"/>
            <a:ext cx="8005157" cy="565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Geographical distribution of new cholera cases reported worldwide between </a:t>
            </a:r>
            <a:r>
              <a:rPr lang="en-GB" dirty="0" smtClean="0"/>
              <a:t>November </a:t>
            </a:r>
            <a:r>
              <a:rPr lang="en-GB" dirty="0"/>
              <a:t>2018 </a:t>
            </a:r>
            <a:r>
              <a:rPr lang="en-GB" dirty="0" smtClean="0"/>
              <a:t>and </a:t>
            </a:r>
            <a:r>
              <a:rPr lang="en-GB" dirty="0" smtClean="0"/>
              <a:t>January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/>
          <a:stretch/>
        </p:blipFill>
        <p:spPr>
          <a:xfrm>
            <a:off x="2374857" y="1395775"/>
            <a:ext cx="7963461" cy="5079766"/>
          </a:xfrm>
        </p:spPr>
      </p:pic>
    </p:spTree>
    <p:extLst>
      <p:ext uri="{BB962C8B-B14F-4D97-AF65-F5344CB8AC3E}">
        <p14:creationId xmlns:p14="http://schemas.microsoft.com/office/powerpoint/2010/main" val="39100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Geographical distribution of cholera </a:t>
            </a:r>
            <a:r>
              <a:rPr lang="en-GB" dirty="0" smtClean="0"/>
              <a:t>cases reported </a:t>
            </a:r>
            <a:r>
              <a:rPr lang="en-GB" dirty="0" smtClean="0"/>
              <a:t>worldwide in 2018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4"/>
          <a:stretch/>
        </p:blipFill>
        <p:spPr>
          <a:xfrm>
            <a:off x="2057616" y="1030493"/>
            <a:ext cx="8355346" cy="5445048"/>
          </a:xfrm>
        </p:spPr>
      </p:pic>
    </p:spTree>
    <p:extLst>
      <p:ext uri="{BB962C8B-B14F-4D97-AF65-F5344CB8AC3E}">
        <p14:creationId xmlns:p14="http://schemas.microsoft.com/office/powerpoint/2010/main" val="33264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Props1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3a570b-d7a9-49ca-a34c-8afb8206b4bf"/>
    <ds:schemaRef ds:uri="http://schemas.microsoft.com/sharepoint/v3"/>
    <ds:schemaRef ds:uri="http://purl.org/dc/terms/"/>
    <ds:schemaRef ds:uri="http://schemas.openxmlformats.org/package/2006/metadata/core-properties"/>
    <ds:schemaRef ds:uri="376727eb-354b-45e4-998d-f84ea079474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18547</TotalTime>
  <Words>95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Tahoma</vt:lpstr>
      <vt:lpstr>Theme_ECDC</vt:lpstr>
      <vt:lpstr>Reusable maps and graphs from ECDC Communicable Disease Threats Report   Week 3, 2019 </vt:lpstr>
      <vt:lpstr>Distribution of confirmed and probable cases of Ebola virus disease, North Kivu and Ituri Provinces, Democratic Republic of the Congo, as of 16 January 2019 </vt:lpstr>
      <vt:lpstr>Geographical distribution of confirmed and probable cases of Ebola virus disease, North Kivu and Ituri Provinces, Democratic Republic of the Congo, as of week 3, 2019  </vt:lpstr>
      <vt:lpstr>Geographical distribution of new cholera cases reported worldwide between November 2018 and January 2019</vt:lpstr>
      <vt:lpstr>Geographical distribution of cholera cases reported worldwide in 2018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3, 2019</dc:title>
  <dc:creator>ECDC</dc:creator>
  <cp:keywords/>
  <cp:lastModifiedBy>Vivian Tse</cp:lastModifiedBy>
  <cp:revision>1434</cp:revision>
  <cp:lastPrinted>2017-03-24T07:50:18Z</cp:lastPrinted>
  <dcterms:created xsi:type="dcterms:W3CDTF">2015-11-05T13:02:54Z</dcterms:created>
  <dcterms:modified xsi:type="dcterms:W3CDTF">2019-01-18T08:42:16Z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