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286" r:id="rId11"/>
    <p:sldId id="285" r:id="rId12"/>
    <p:sldId id="287" r:id="rId13"/>
    <p:sldId id="288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27/09/2019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39,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25 September 2019</a:t>
            </a:r>
            <a:r>
              <a:rPr lang="en-GB" sz="14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7" t="3739" r="6563" b="7479"/>
          <a:stretch/>
        </p:blipFill>
        <p:spPr>
          <a:xfrm>
            <a:off x="931653" y="631142"/>
            <a:ext cx="9471804" cy="60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DRC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and Uganda as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1800" dirty="0" smtClean="0">
                <a:solidFill>
                  <a:prstClr val="black"/>
                </a:solidFill>
              </a:rPr>
              <a:t>25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sz="1800" dirty="0">
                <a:solidFill>
                  <a:prstClr val="black"/>
                </a:solidFill>
              </a:rPr>
              <a:t>September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006" b="20186"/>
          <a:stretch/>
        </p:blipFill>
        <p:spPr>
          <a:xfrm>
            <a:off x="1186602" y="637235"/>
            <a:ext cx="9581614" cy="56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25 </a:t>
            </a:r>
            <a:r>
              <a:rPr lang="en-GB" sz="1600" dirty="0">
                <a:solidFill>
                  <a:prstClr val="black"/>
                </a:solidFill>
              </a:rPr>
              <a:t>September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2012" r="2049" b="2139"/>
          <a:stretch/>
        </p:blipFill>
        <p:spPr>
          <a:xfrm>
            <a:off x="1907316" y="523703"/>
            <a:ext cx="7909544" cy="61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6" y="0"/>
            <a:ext cx="9339876" cy="6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6" y="0"/>
            <a:ext cx="9252790" cy="65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4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new cholera cases reported worldwide between July to September 2019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19"/>
          <a:stretch/>
        </p:blipFill>
        <p:spPr>
          <a:xfrm>
            <a:off x="1812595" y="1175658"/>
            <a:ext cx="8531485" cy="53782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1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cholera cases reported worldwide in 2019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002"/>
          <a:stretch/>
        </p:blipFill>
        <p:spPr>
          <a:xfrm>
            <a:off x="1821739" y="1175658"/>
            <a:ext cx="8556701" cy="53555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28234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www.w3.org/XML/1998/namespace"/>
    <ds:schemaRef ds:uri="http://purl.org/dc/terms/"/>
    <ds:schemaRef ds:uri="d23a570b-d7a9-49ca-a34c-8afb8206b4b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76727eb-354b-45e4-998d-f84ea079474e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21420</TotalTime>
  <Words>105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39, 2019 </vt:lpstr>
      <vt:lpstr>PowerPoint Presentation</vt:lpstr>
      <vt:lpstr>Ebola Virus Disease case distribution in DRC and Uganda as of 25 September 2019</vt:lpstr>
      <vt:lpstr>PowerPoint Presentation</vt:lpstr>
      <vt:lpstr>PowerPoint Presentation</vt:lpstr>
      <vt:lpstr>PowerPoint Presentation</vt:lpstr>
      <vt:lpstr>Geographical distribution of new cholera cases reported worldwide between July to September 2019 </vt:lpstr>
      <vt:lpstr>Geographical distribution of cholera cases reported worldwide in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1673</cp:revision>
  <cp:lastPrinted>2017-03-24T07:50:18Z</cp:lastPrinted>
  <dcterms:created xsi:type="dcterms:W3CDTF">2015-11-05T13:02:54Z</dcterms:created>
  <dcterms:modified xsi:type="dcterms:W3CDTF">2019-09-27T09:29:57Z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