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0"/>
  </p:notesMasterIdLst>
  <p:handoutMasterIdLst>
    <p:handoutMasterId r:id="rId11"/>
  </p:handoutMasterIdLst>
  <p:sldIdLst>
    <p:sldId id="256" r:id="rId7"/>
    <p:sldId id="339" r:id="rId8"/>
    <p:sldId id="340" r:id="rId9"/>
  </p:sldIdLst>
  <p:sldSz cx="12192000" cy="6858000"/>
  <p:notesSz cx="7010400" cy="9296400"/>
  <p:custDataLst>
    <p:tags r:id="rId12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0921A-AC00-4C53-9708-E755D4466899}" v="6" dt="2022-09-16T12:40:02.622"/>
    <p1510:client id="{6E84A19F-E764-4A6A-8CDC-C775981D74D6}" v="2" dt="2022-09-15T16:43:24.28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1761A-CC30-BBCA-314B-79CF3CDC319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>
                <a:solidFill>
                  <a:prstClr val="white"/>
                </a:solidFill>
                <a:ea typeface="+mn-ea"/>
              </a:rPr>
            </a:br>
            <a:br>
              <a:rPr lang="en-GB" sz="1800" kern="0">
                <a:solidFill>
                  <a:prstClr val="white"/>
                </a:solidFill>
                <a:ea typeface="+mn-ea"/>
              </a:rPr>
            </a:br>
            <a:r>
              <a:rPr lang="en-GB" sz="1800" kern="0">
                <a:solidFill>
                  <a:prstClr val="white"/>
                </a:solidFill>
                <a:ea typeface="+mn-ea"/>
              </a:rPr>
              <a:t>Week 37 2022</a:t>
            </a:r>
            <a:br>
              <a:rPr lang="en-GB" sz="1800" b="0" kern="0">
                <a:solidFill>
                  <a:prstClr val="white"/>
                </a:solidFill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2CB32-20FB-5B57-BC39-CFD7E521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000" dirty="0"/>
              <a:t>Distribution of human West Nile virus infections in NUTS 3 or GAUL 1 regions in the EU/EEA and neighbouring countries during 2012−2022, as of 14 September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A2BE3-2091-F698-9866-93CD0574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3198EE-4433-1A9C-04C6-83C70FBDC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65" y="1474788"/>
            <a:ext cx="6655882" cy="47021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942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C9BA-87ED-56C8-2673-B72FA3B5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000" dirty="0"/>
              <a:t>Distribution of human and animal West Nile virus infections in NUTS 3 or GAUL 1 regions of the EU/EEA and neighbouring countries during 2022 season, as of 14 September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CC381-B921-BDDF-1B54-6246E4CA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B8260E-1D77-B882-F699-3E0FFED0F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65" y="1474788"/>
            <a:ext cx="6655882" cy="47021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73304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73" ma:contentTypeDescription="Create a new document." ma:contentTypeScope="" ma:versionID="26bf90857ead4571da21c3f5a29a20c5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targetNamespace="http://schemas.microsoft.com/office/2006/metadata/properties" ma:root="true" ma:fieldsID="a3e2a48f35a02db9f47d5955c6d0fc45" ns2:_="" ns3:_="" ns4:_="">
    <xsd:import namespace="4240f11c-4df2-4a37-9be1-bdf0d4dfc218"/>
    <xsd:import namespace="fe73b3f6-a427-4a99-886e-da32c6de835d"/>
    <xsd:import namespace="26707851-2300-44a1-a4f6-7b3a1532295f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Props1.xml><?xml version="1.0" encoding="utf-8"?>
<ds:datastoreItem xmlns:ds="http://schemas.openxmlformats.org/officeDocument/2006/customXml" ds:itemID="{5052CBF1-73CA-4CD0-A5AB-AB26F6503A49}">
  <ds:schemaRefs>
    <ds:schemaRef ds:uri="26707851-2300-44a1-a4f6-7b3a1532295f"/>
    <ds:schemaRef ds:uri="4240f11c-4df2-4a37-9be1-bdf0d4dfc218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117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Theme_ECDC</vt:lpstr>
      <vt:lpstr>Reusable maps and graphs from ECDC Communicable Disease Threats Report  Week 37 2022 </vt:lpstr>
      <vt:lpstr>Distribution of human West Nile virus infections in NUTS 3 or GAUL 1 regions in the EU/EEA and neighbouring countries during 2012−2022, as of 14 September 2022</vt:lpstr>
      <vt:lpstr>Distribution of human and animal West Nile virus infections in NUTS 3 or GAUL 1 regions of the EU/EEA and neighbouring countries during 2022 season, as of 14 September 2022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Signe Gilbro</cp:lastModifiedBy>
  <cp:revision>2</cp:revision>
  <cp:lastPrinted>2017-03-24T07:50:18Z</cp:lastPrinted>
  <dcterms:created xsi:type="dcterms:W3CDTF">2015-11-05T13:02:54Z</dcterms:created>
  <dcterms:modified xsi:type="dcterms:W3CDTF">2022-09-16T14:08:59Z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Locations">
    <vt:lpwstr>Theme_ECDC:8</vt:lpwstr>
  </property>
  <property fmtid="{D5CDD505-2E9C-101B-9397-08002B2CF9AE}" pid="33" name="ClassificationContentMarkingHeaderText">
    <vt:lpwstr>ECDC NORMAL</vt:lpwstr>
  </property>
</Properties>
</file>