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3" r:id="rId6"/>
    <p:sldMasterId id="2147483716" r:id="rId7"/>
    <p:sldMasterId id="2147483719" r:id="rId8"/>
    <p:sldMasterId id="2147483726" r:id="rId9"/>
    <p:sldMasterId id="2147483729" r:id="rId10"/>
  </p:sldMasterIdLst>
  <p:notesMasterIdLst>
    <p:notesMasterId r:id="rId18"/>
  </p:notesMasterIdLst>
  <p:handoutMasterIdLst>
    <p:handoutMasterId r:id="rId19"/>
  </p:handoutMasterIdLst>
  <p:sldIdLst>
    <p:sldId id="256" r:id="rId11"/>
    <p:sldId id="264" r:id="rId12"/>
    <p:sldId id="265" r:id="rId13"/>
    <p:sldId id="273" r:id="rId14"/>
    <p:sldId id="277" r:id="rId15"/>
    <p:sldId id="275" r:id="rId16"/>
    <p:sldId id="276" r:id="rId17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534988"/>
            <a:ext cx="4214812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kern="1200" baseline="0" noProof="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05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7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2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53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2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00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CE9-5ECC-4B28-85E6-69F9AA30E5D8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2C7-D98E-481D-B68C-FABDEB55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91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CE9-5ECC-4B28-85E6-69F9AA30E5D8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2C7-D98E-481D-B68C-FABDEB55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4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201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1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9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7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2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5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2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85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0734" y="6654868"/>
            <a:ext cx="10196052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week</a:t>
            </a:r>
            <a:r>
              <a:rPr lang="en-GB" sz="800" b="1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 37.</a:t>
            </a:r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 Stockholm: ECDC; 2018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0" y="214990"/>
            <a:ext cx="916115" cy="7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5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33" r:id="rId2"/>
    <p:sldLayoutId id="214748373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75" indent="-269875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38" indent="-271463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3" name="Picture 9" descr="Presentation_Template_Innerpage_new"/>
          <p:cNvPicPr>
            <a:picLocks noChangeAspect="1" noChangeArrowheads="1"/>
          </p:cNvPicPr>
          <p:nvPr/>
        </p:nvPicPr>
        <p:blipFill>
          <a:blip r:embed="rId3" cstate="print"/>
          <a:srcRect t="45416"/>
          <a:stretch>
            <a:fillRect/>
          </a:stretch>
        </p:blipFill>
        <p:spPr bwMode="auto">
          <a:xfrm>
            <a:off x="0" y="3114676"/>
            <a:ext cx="12192000" cy="3743325"/>
          </a:xfrm>
          <a:prstGeom prst="rect">
            <a:avLst/>
          </a:prstGeom>
          <a:noFill/>
        </p:spPr>
      </p:pic>
      <p:pic>
        <p:nvPicPr>
          <p:cNvPr id="180234" name="Picture 10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1020425" y="107950"/>
            <a:ext cx="951442" cy="793750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42876"/>
            <a:ext cx="1097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787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6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9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1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5pPr>
      <a:lvl6pPr marL="342884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6pPr>
      <a:lvl7pPr marL="685766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7pPr>
      <a:lvl8pPr marL="1028649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8pPr>
      <a:lvl9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616714" indent="-21430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2pPr>
      <a:lvl3pPr marL="922689" indent="-171442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</a:defRPr>
      </a:lvl3pPr>
      <a:lvl4pPr marL="1228664" indent="-171442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2974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856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739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622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505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2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91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390" y="5353014"/>
            <a:ext cx="11243310" cy="82856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400" dirty="0" smtClean="0"/>
              <a:t>You </a:t>
            </a:r>
            <a:r>
              <a:rPr lang="en-GB" sz="1400" dirty="0"/>
              <a:t>are encouraged to reuse our maps and graphs for your own purposes and free to translate, provided the content is not altered and the source is acknowledged. 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390" y="3889560"/>
            <a:ext cx="11601450" cy="1086300"/>
          </a:xfrm>
        </p:spPr>
        <p:txBody>
          <a:bodyPr/>
          <a:lstStyle/>
          <a:p>
            <a:r>
              <a:rPr lang="en-GB" sz="2300" dirty="0" smtClean="0"/>
              <a:t>Reusable </a:t>
            </a:r>
            <a:r>
              <a:rPr lang="en-GB" sz="2300" dirty="0"/>
              <a:t>maps and graphs from ECDC Communicable Disease Threats </a:t>
            </a:r>
            <a:r>
              <a:rPr lang="en-GB" sz="2300" dirty="0" smtClean="0"/>
              <a:t>Report </a:t>
            </a:r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Week 37, </a:t>
            </a:r>
            <a:r>
              <a:rPr lang="en-GB" sz="1800" dirty="0"/>
              <a:t>2018</a:t>
            </a:r>
            <a:endParaRPr lang="en-GB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0516" y="303579"/>
            <a:ext cx="1002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Geographical distribution of confirmed and probable cases of Ebola virus disease, North Kivu and </a:t>
            </a:r>
            <a:r>
              <a:rPr lang="en-GB" sz="2000" dirty="0" err="1" smtClean="0"/>
              <a:t>Ituri</a:t>
            </a:r>
            <a:r>
              <a:rPr lang="en-GB" sz="2000" dirty="0" smtClean="0"/>
              <a:t> Provinces, Democratic Republic of the Congo, as of 12 September 2018 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31" b="5563"/>
          <a:stretch/>
        </p:blipFill>
        <p:spPr>
          <a:xfrm>
            <a:off x="2216536" y="1095554"/>
            <a:ext cx="7530365" cy="538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6107" y="316408"/>
            <a:ext cx="9286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Distribution of confirmed </a:t>
            </a:r>
            <a:r>
              <a:rPr lang="en-GB" sz="2000" dirty="0"/>
              <a:t>and probable cases of Ebola virus disease, </a:t>
            </a:r>
            <a:r>
              <a:rPr lang="en-GB" sz="2000" dirty="0" smtClean="0"/>
              <a:t>North </a:t>
            </a:r>
            <a:r>
              <a:rPr lang="en-GB" sz="2000" dirty="0"/>
              <a:t>Kivu and </a:t>
            </a:r>
            <a:r>
              <a:rPr lang="en-GB" sz="2000" dirty="0" err="1"/>
              <a:t>Ituri</a:t>
            </a:r>
            <a:r>
              <a:rPr lang="en-GB" sz="2000" dirty="0"/>
              <a:t> Provinces, Democratic Republic of the Congo, as of </a:t>
            </a:r>
            <a:r>
              <a:rPr lang="en-GB" sz="2000" dirty="0" smtClean="0"/>
              <a:t>12 September 2018 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32" y="933252"/>
            <a:ext cx="9772735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" b="1635"/>
          <a:stretch/>
        </p:blipFill>
        <p:spPr>
          <a:xfrm>
            <a:off x="1240325" y="34508"/>
            <a:ext cx="9711349" cy="66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8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" b="1511"/>
          <a:stretch/>
        </p:blipFill>
        <p:spPr>
          <a:xfrm>
            <a:off x="1245110" y="34509"/>
            <a:ext cx="9701958" cy="66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4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51" y="0"/>
            <a:ext cx="9680530" cy="6836237"/>
          </a:xfrm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9" y="0"/>
            <a:ext cx="9661728" cy="682295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258" b="1629"/>
          <a:stretch/>
        </p:blipFill>
        <p:spPr>
          <a:xfrm>
            <a:off x="1249057" y="34508"/>
            <a:ext cx="9662997" cy="66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0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95" y="0"/>
            <a:ext cx="9503960" cy="6711546"/>
          </a:xfrm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4" y="0"/>
            <a:ext cx="9595289" cy="677604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73" y="61219"/>
            <a:ext cx="9326667" cy="65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00970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PowerPoint_Template_2018-interim-nobuilding.potx [Read-Only]" id="{C9364B64-2D00-4FE1-84BD-38B1478B7EA5}" vid="{B48BE4D1-7B20-4FB4-931B-A5639BDA65BE}"/>
    </a:ext>
  </a:extLst>
</a:theme>
</file>

<file path=ppt/theme/theme2.xml><?xml version="1.0" encoding="utf-8"?>
<a:theme xmlns:a="http://schemas.openxmlformats.org/drawingml/2006/main" name="5_ECDC_PowerPoint_Template_2009_rev_1_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DC_PowerPoint_Template_2009_rev_1_1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PowerPoint_Template_2018-interim-nobuilding.potx [Read-Only]" id="{CFA17C8E-DEC0-4DC3-BB16-8D8F3FD3FF15}" vid="{C5CA6C95-BAB5-4F2A-9258-70FEDDDA54F5}"/>
    </a:ext>
  </a:extLst>
</a:theme>
</file>

<file path=ppt/theme/theme5.xml><?xml version="1.0" encoding="utf-8"?>
<a:theme xmlns:a="http://schemas.openxmlformats.org/drawingml/2006/main" name="1_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PowerPoint_Template_2018-interim-nobuilding.potx [Read-Only]" id="{CFA17C8E-DEC0-4DC3-BB16-8D8F3FD3FF15}" vid="{C08EB56C-CAFC-481B-A7BE-4781DE76A711}"/>
    </a:ext>
  </a:extLst>
</a:theme>
</file>

<file path=ppt/theme/theme6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d23a570b-d7a9-49ca-a34c-8afb8206b4bf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76727eb-354b-45e4-998d-f84ea07947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17547</TotalTime>
  <Words>101</Words>
  <Application>Microsoft Office PowerPoint</Application>
  <PresentationFormat>Widescreen</PresentationFormat>
  <Paragraphs>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Tahoma</vt:lpstr>
      <vt:lpstr>Times</vt:lpstr>
      <vt:lpstr>Wingdings</vt:lpstr>
      <vt:lpstr>ECDC_PowerPoint_Template_2017</vt:lpstr>
      <vt:lpstr>5_ECDC_PowerPoint_Template_2009_rev_1_2</vt:lpstr>
      <vt:lpstr>ECDC_PowerPoint_Template_2009_rev_1_1</vt:lpstr>
      <vt:lpstr>ECDC_PowerPoint_Template_2017-2</vt:lpstr>
      <vt:lpstr>1_ECDC_PowerPoint_Template_2017</vt:lpstr>
      <vt:lpstr>You are encouraged to reuse our maps and graphs for your own purposes and free to translate, provided the content is not altered and the source is acknowledged.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CDTR-maps-graphs-week.pptx</dc:title>
  <dc:creator>Kim Hutchings</dc:creator>
  <cp:keywords/>
  <cp:lastModifiedBy>Vivian Tse</cp:lastModifiedBy>
  <cp:revision>1294</cp:revision>
  <cp:lastPrinted>2017-03-24T07:50:18Z</cp:lastPrinted>
  <dcterms:created xsi:type="dcterms:W3CDTF">2015-11-05T13:02:54Z</dcterms:created>
  <dcterms:modified xsi:type="dcterms:W3CDTF">2018-09-14T09:12:06Z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