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339" r:id="rId8"/>
    <p:sldId id="340" r:id="rId9"/>
    <p:sldId id="330" r:id="rId10"/>
    <p:sldId id="329" r:id="rId11"/>
    <p:sldId id="265" r:id="rId12"/>
    <p:sldId id="266" r:id="rId13"/>
    <p:sldId id="341" r:id="rId14"/>
    <p:sldId id="342" r:id="rId15"/>
  </p:sldIdLst>
  <p:sldSz cx="12192000" cy="6858000"/>
  <p:notesSz cx="7010400" cy="9296400"/>
  <p:custDataLst>
    <p:tags r:id="rId18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rban Dey" userId="59f71720-e710-41fe-9de9-92fea5b1485e" providerId="ADAL" clId="{5E50FE35-6555-43FF-BFDC-991AE7384A9C}"/>
    <pc:docChg chg="modSld">
      <pc:chgData name="Anirban Dey" userId="59f71720-e710-41fe-9de9-92fea5b1485e" providerId="ADAL" clId="{5E50FE35-6555-43FF-BFDC-991AE7384A9C}" dt="2022-09-02T13:37:45.311" v="33" actId="20577"/>
      <pc:docMkLst>
        <pc:docMk/>
      </pc:docMkLst>
      <pc:sldChg chg="modSp mod">
        <pc:chgData name="Anirban Dey" userId="59f71720-e710-41fe-9de9-92fea5b1485e" providerId="ADAL" clId="{5E50FE35-6555-43FF-BFDC-991AE7384A9C}" dt="2022-09-02T13:37:45.311" v="33" actId="20577"/>
        <pc:sldMkLst>
          <pc:docMk/>
          <pc:sldMk cId="4007109742" sldId="256"/>
        </pc:sldMkLst>
        <pc:spChg chg="mod">
          <ac:chgData name="Anirban Dey" userId="59f71720-e710-41fe-9de9-92fea5b1485e" providerId="ADAL" clId="{5E50FE35-6555-43FF-BFDC-991AE7384A9C}" dt="2022-09-02T13:37:45.311" v="3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Anirban Dey" userId="59f71720-e710-41fe-9de9-92fea5b1485e" providerId="ADAL" clId="{5E50FE35-6555-43FF-BFDC-991AE7384A9C}" dt="2022-09-02T13:36:44.349" v="23"/>
        <pc:sldMkLst>
          <pc:docMk/>
          <pc:sldMk cId="2797685881" sldId="265"/>
        </pc:sldMkLst>
        <pc:spChg chg="mod">
          <ac:chgData name="Anirban Dey" userId="59f71720-e710-41fe-9de9-92fea5b1485e" providerId="ADAL" clId="{5E50FE35-6555-43FF-BFDC-991AE7384A9C}" dt="2022-09-02T13:36:44.349" v="23"/>
          <ac:spMkLst>
            <pc:docMk/>
            <pc:sldMk cId="2797685881" sldId="265"/>
            <ac:spMk id="6" creationId="{764DA95D-326D-4DB5-86C1-7208EF350691}"/>
          </ac:spMkLst>
        </pc:spChg>
      </pc:sldChg>
      <pc:sldChg chg="modSp mod">
        <pc:chgData name="Anirban Dey" userId="59f71720-e710-41fe-9de9-92fea5b1485e" providerId="ADAL" clId="{5E50FE35-6555-43FF-BFDC-991AE7384A9C}" dt="2022-09-02T13:37:00.854" v="25"/>
        <pc:sldMkLst>
          <pc:docMk/>
          <pc:sldMk cId="979952853" sldId="266"/>
        </pc:sldMkLst>
        <pc:spChg chg="mod">
          <ac:chgData name="Anirban Dey" userId="59f71720-e710-41fe-9de9-92fea5b1485e" providerId="ADAL" clId="{5E50FE35-6555-43FF-BFDC-991AE7384A9C}" dt="2022-09-02T13:37:00.854" v="25"/>
          <ac:spMkLst>
            <pc:docMk/>
            <pc:sldMk cId="979952853" sldId="266"/>
            <ac:spMk id="6" creationId="{85641C55-AE13-4878-878D-6122F4A76C8A}"/>
          </ac:spMkLst>
        </pc:spChg>
      </pc:sldChg>
      <pc:sldChg chg="modSp mod">
        <pc:chgData name="Anirban Dey" userId="59f71720-e710-41fe-9de9-92fea5b1485e" providerId="ADAL" clId="{5E50FE35-6555-43FF-BFDC-991AE7384A9C}" dt="2022-09-02T13:36:31.014" v="20" actId="20577"/>
        <pc:sldMkLst>
          <pc:docMk/>
          <pc:sldMk cId="1211707332" sldId="329"/>
        </pc:sldMkLst>
        <pc:spChg chg="mod">
          <ac:chgData name="Anirban Dey" userId="59f71720-e710-41fe-9de9-92fea5b1485e" providerId="ADAL" clId="{5E50FE35-6555-43FF-BFDC-991AE7384A9C}" dt="2022-09-02T13:36:31.014" v="20" actId="20577"/>
          <ac:spMkLst>
            <pc:docMk/>
            <pc:sldMk cId="1211707332" sldId="329"/>
            <ac:spMk id="2" creationId="{75E5EFA2-5429-4636-B7B4-630B12490A21}"/>
          </ac:spMkLst>
        </pc:spChg>
      </pc:sldChg>
      <pc:sldChg chg="modSp mod">
        <pc:chgData name="Anirban Dey" userId="59f71720-e710-41fe-9de9-92fea5b1485e" providerId="ADAL" clId="{5E50FE35-6555-43FF-BFDC-991AE7384A9C}" dt="2022-09-02T13:36:22.446" v="19" actId="20577"/>
        <pc:sldMkLst>
          <pc:docMk/>
          <pc:sldMk cId="2327472081" sldId="330"/>
        </pc:sldMkLst>
        <pc:spChg chg="mod">
          <ac:chgData name="Anirban Dey" userId="59f71720-e710-41fe-9de9-92fea5b1485e" providerId="ADAL" clId="{5E50FE35-6555-43FF-BFDC-991AE7384A9C}" dt="2022-09-02T13:36:22.446" v="19" actId="20577"/>
          <ac:spMkLst>
            <pc:docMk/>
            <pc:sldMk cId="2327472081" sldId="330"/>
            <ac:spMk id="2" creationId="{2A2A2AC7-ACF9-45BE-80E6-3B68E32CFEF7}"/>
          </ac:spMkLst>
        </pc:spChg>
      </pc:sldChg>
      <pc:sldChg chg="modSp mod">
        <pc:chgData name="Anirban Dey" userId="59f71720-e710-41fe-9de9-92fea5b1485e" providerId="ADAL" clId="{5E50FE35-6555-43FF-BFDC-991AE7384A9C}" dt="2022-09-02T13:36:03.940" v="16" actId="20577"/>
        <pc:sldMkLst>
          <pc:docMk/>
          <pc:sldMk cId="2469427766" sldId="339"/>
        </pc:sldMkLst>
        <pc:spChg chg="mod">
          <ac:chgData name="Anirban Dey" userId="59f71720-e710-41fe-9de9-92fea5b1485e" providerId="ADAL" clId="{5E50FE35-6555-43FF-BFDC-991AE7384A9C}" dt="2022-09-02T13:36:03.940" v="16" actId="20577"/>
          <ac:spMkLst>
            <pc:docMk/>
            <pc:sldMk cId="2469427766" sldId="339"/>
            <ac:spMk id="2" creationId="{87B2CB32-20FB-5B57-BC39-CFD7E52163B5}"/>
          </ac:spMkLst>
        </pc:spChg>
      </pc:sldChg>
      <pc:sldChg chg="modSp mod">
        <pc:chgData name="Anirban Dey" userId="59f71720-e710-41fe-9de9-92fea5b1485e" providerId="ADAL" clId="{5E50FE35-6555-43FF-BFDC-991AE7384A9C}" dt="2022-09-02T13:36:11.062" v="17" actId="20577"/>
        <pc:sldMkLst>
          <pc:docMk/>
          <pc:sldMk cId="937330491" sldId="340"/>
        </pc:sldMkLst>
        <pc:spChg chg="mod">
          <ac:chgData name="Anirban Dey" userId="59f71720-e710-41fe-9de9-92fea5b1485e" providerId="ADAL" clId="{5E50FE35-6555-43FF-BFDC-991AE7384A9C}" dt="2022-09-02T13:36:11.062" v="17" actId="20577"/>
          <ac:spMkLst>
            <pc:docMk/>
            <pc:sldMk cId="937330491" sldId="340"/>
            <ac:spMk id="2" creationId="{A3DAC9BA-87ED-56C8-2673-B72FA3B5D009}"/>
          </ac:spMkLst>
        </pc:spChg>
      </pc:sldChg>
      <pc:sldChg chg="modSp mod">
        <pc:chgData name="Anirban Dey" userId="59f71720-e710-41fe-9de9-92fea5b1485e" providerId="ADAL" clId="{5E50FE35-6555-43FF-BFDC-991AE7384A9C}" dt="2022-09-02T13:37:17.259" v="28"/>
        <pc:sldMkLst>
          <pc:docMk/>
          <pc:sldMk cId="2540610920" sldId="341"/>
        </pc:sldMkLst>
        <pc:spChg chg="mod">
          <ac:chgData name="Anirban Dey" userId="59f71720-e710-41fe-9de9-92fea5b1485e" providerId="ADAL" clId="{5E50FE35-6555-43FF-BFDC-991AE7384A9C}" dt="2022-09-02T13:37:17.259" v="28"/>
          <ac:spMkLst>
            <pc:docMk/>
            <pc:sldMk cId="2540610920" sldId="341"/>
            <ac:spMk id="2" creationId="{8D3A7799-B758-2A61-F369-9B2C23233C46}"/>
          </ac:spMkLst>
        </pc:spChg>
      </pc:sldChg>
      <pc:sldChg chg="modSp mod">
        <pc:chgData name="Anirban Dey" userId="59f71720-e710-41fe-9de9-92fea5b1485e" providerId="ADAL" clId="{5E50FE35-6555-43FF-BFDC-991AE7384A9C}" dt="2022-09-02T13:37:22.871" v="30"/>
        <pc:sldMkLst>
          <pc:docMk/>
          <pc:sldMk cId="489688444" sldId="342"/>
        </pc:sldMkLst>
        <pc:spChg chg="mod">
          <ac:chgData name="Anirban Dey" userId="59f71720-e710-41fe-9de9-92fea5b1485e" providerId="ADAL" clId="{5E50FE35-6555-43FF-BFDC-991AE7384A9C}" dt="2022-09-02T13:37:22.871" v="30"/>
          <ac:spMkLst>
            <pc:docMk/>
            <pc:sldMk cId="489688444" sldId="342"/>
            <ac:spMk id="2" creationId="{456E559A-ECC7-A0C2-04D9-8F4F81DA7E70}"/>
          </ac:spMkLst>
        </pc:spChg>
      </pc:sldChg>
    </pc:docChg>
  </pc:docChgLst>
  <pc:docChgLst>
    <pc:chgData name="Anirban Dey" userId="59f71720-e710-41fe-9de9-92fea5b1485e" providerId="ADAL" clId="{E2E62CCF-2FF1-4A75-86FE-884BDADAFF23}"/>
    <pc:docChg chg="modSld">
      <pc:chgData name="Anirban Dey" userId="59f71720-e710-41fe-9de9-92fea5b1485e" providerId="ADAL" clId="{E2E62CCF-2FF1-4A75-86FE-884BDADAFF23}" dt="2022-09-02T13:54:55.937" v="1" actId="20577"/>
      <pc:docMkLst>
        <pc:docMk/>
      </pc:docMkLst>
      <pc:sldChg chg="modSp mod">
        <pc:chgData name="Anirban Dey" userId="59f71720-e710-41fe-9de9-92fea5b1485e" providerId="ADAL" clId="{E2E62CCF-2FF1-4A75-86FE-884BDADAFF23}" dt="2022-09-02T13:54:55.937" v="1" actId="20577"/>
        <pc:sldMkLst>
          <pc:docMk/>
          <pc:sldMk cId="4007109742" sldId="256"/>
        </pc:sldMkLst>
        <pc:spChg chg="mod">
          <ac:chgData name="Anirban Dey" userId="59f71720-e710-41fe-9de9-92fea5b1485e" providerId="ADAL" clId="{E2E62CCF-2FF1-4A75-86FE-884BDADAFF23}" dt="2022-09-02T13:54:55.93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2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35,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B32-20FB-5B57-BC39-CFD7E521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West Nile virus infections in NUTS-3 or GAUL-1 regions in the EU/EEA and neighbouring countries during 2011–2022, as of 31 August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2BE3-2091-F698-9866-93CD057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41730B-15A8-F9B5-9667-2125CB5E6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5" y="1474788"/>
            <a:ext cx="6655882" cy="4702175"/>
          </a:xfrm>
        </p:spPr>
      </p:pic>
    </p:spTree>
    <p:extLst>
      <p:ext uri="{BB962C8B-B14F-4D97-AF65-F5344CB8AC3E}">
        <p14:creationId xmlns:p14="http://schemas.microsoft.com/office/powerpoint/2010/main" val="24694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C9BA-87ED-56C8-2673-B72FA3B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and animal West Nile virus infections in NUTS-3 or GAUL-1 regions of the EU/EEA and neighbouring countries during 2022 season, as of 31 August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381-B921-BDDF-1B54-6246E4C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6FF26-15DD-2CF5-6FCE-D3A03EF7E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5" y="1474788"/>
            <a:ext cx="6655882" cy="4702175"/>
          </a:xfrm>
        </p:spPr>
      </p:pic>
    </p:spTree>
    <p:extLst>
      <p:ext uri="{BB962C8B-B14F-4D97-AF65-F5344CB8AC3E}">
        <p14:creationId xmlns:p14="http://schemas.microsoft.com/office/powerpoint/2010/main" val="93733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2AC7-ACF9-45BE-80E6-3B68E32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52997"/>
            <a:ext cx="10281720" cy="662071"/>
          </a:xfrm>
        </p:spPr>
        <p:txBody>
          <a:bodyPr>
            <a:normAutofit/>
          </a:bodyPr>
          <a:lstStyle/>
          <a:p>
            <a:r>
              <a:rPr lang="en-GB" sz="2000" dirty="0"/>
              <a:t>Geographical distribution of cholera cases reported worldwide, from June to August	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39862-7B9E-7B1A-E22C-9AA814D41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1015068"/>
            <a:ext cx="7164000" cy="55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7" y="371388"/>
            <a:ext cx="10354188" cy="55710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effectLst/>
              </a:rPr>
              <a:t>Geographical distribution of cholera cases reported worldwide, </a:t>
            </a:r>
            <a:r>
              <a:rPr lang="en-GB" sz="2000" dirty="0"/>
              <a:t>as of August </a:t>
            </a:r>
            <a:r>
              <a:rPr lang="en-GB" sz="2000" dirty="0">
                <a:effectLst/>
              </a:rPr>
              <a:t>2022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FE55F-1B43-5DE6-E097-AC9198358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39" y="1089626"/>
            <a:ext cx="7111896" cy="54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AD4D3-3DA6-42C5-90A9-301E58E9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223838"/>
            <a:ext cx="9829800" cy="95250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June–August 2022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2D2C906-A037-B30B-EFBE-7D32D8961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8" y="1008176"/>
            <a:ext cx="7733681" cy="5467369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DA9A9-DB44-4E5C-96E3-AD8A0AF3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dengue cases reported worldwide, September 2021 –August 2022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DDAEF4B-76A1-0B6D-3729-AB9C16FBB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74" y="1474788"/>
            <a:ext cx="7073651" cy="5000757"/>
          </a:xfrm>
        </p:spPr>
      </p:pic>
    </p:spTree>
    <p:extLst>
      <p:ext uri="{BB962C8B-B14F-4D97-AF65-F5344CB8AC3E}">
        <p14:creationId xmlns:p14="http://schemas.microsoft.com/office/powerpoint/2010/main" val="9799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7799-B758-2A61-F369-9B2C2323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June–August 2022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C8380-0FAC-CACA-D912-04B7A254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2C056-F933-69AB-D6A8-FEE1D000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/>
          <a:stretch/>
        </p:blipFill>
        <p:spPr>
          <a:xfrm>
            <a:off x="1990411" y="1124153"/>
            <a:ext cx="7942443" cy="55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559A-ECC7-A0C2-04D9-8F4F81DA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  <a:cs typeface="Calibri" panose="020F0502020204030204" pitchFamily="34" charset="0"/>
              </a:rPr>
              <a:t>Notification rate of chikungunya cases reported worldwide, September 2021 –August 2022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D203A-5EB9-08BD-89BC-31EDDA07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00390-78E9-BDE7-1B99-DBED060E5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90" y="988224"/>
            <a:ext cx="7740115" cy="5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88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purl.org/dc/elements/1.1/"/>
    <ds:schemaRef ds:uri="http://www.w3.org/XML/1998/namespace"/>
    <ds:schemaRef ds:uri="376727eb-354b-45e4-998d-f84ea079474e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23a570b-d7a9-49ca-a34c-8afb8206b4bf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29212</TotalTime>
  <Words>195</Words>
  <Application>Microsoft Office PowerPoint</Application>
  <PresentationFormat>Widescreen</PresentationFormat>
  <Paragraphs>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Week 35, 2022 </vt:lpstr>
      <vt:lpstr>Distribution of human West Nile virus infections in NUTS-3 or GAUL-1 regions in the EU/EEA and neighbouring countries during 2011–2022, as of 31 August 2022</vt:lpstr>
      <vt:lpstr>Distribution of human and animal West Nile virus infections in NUTS-3 or GAUL-1 regions of the EU/EEA and neighbouring countries during 2022 season, as of 31 August 2022</vt:lpstr>
      <vt:lpstr>Geographical distribution of cholera cases reported worldwide, from June to August  2022</vt:lpstr>
      <vt:lpstr>Geographical distribution of cholera cases reported worldwide, as of August 2022</vt:lpstr>
      <vt:lpstr>Notification rate of dengue cases reported worldwide, June–August 2022</vt:lpstr>
      <vt:lpstr>Notification rate of dengue cases reported worldwide, September 2021 –August 2022</vt:lpstr>
      <vt:lpstr>Notification rate of chikungunya cases reported worldwide, June–August 2022</vt:lpstr>
      <vt:lpstr>Notification rate of chikungunya cases reported worldwide, September 2021 –August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Anirban Dey</cp:lastModifiedBy>
  <cp:revision>2221</cp:revision>
  <cp:lastPrinted>2017-03-24T07:50:18Z</cp:lastPrinted>
  <dcterms:created xsi:type="dcterms:W3CDTF">2015-11-05T13:02:54Z</dcterms:created>
  <dcterms:modified xsi:type="dcterms:W3CDTF">2022-09-02T13:55:01Z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