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7" r:id="rId8"/>
    <p:sldId id="280" r:id="rId9"/>
    <p:sldId id="268" r:id="rId10"/>
    <p:sldId id="272" r:id="rId11"/>
    <p:sldId id="279" r:id="rId12"/>
    <p:sldId id="281" r:id="rId13"/>
    <p:sldId id="282" r:id="rId14"/>
    <p:sldId id="283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1026" autoAdjust="0"/>
  </p:normalViewPr>
  <p:slideViewPr>
    <p:cSldViewPr snapToGrid="0">
      <p:cViewPr varScale="1">
        <p:scale>
          <a:sx n="105" d="100"/>
          <a:sy n="105" d="100"/>
        </p:scale>
        <p:origin x="10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30/08/2019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35,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28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0" t="2825" r="6911" b="6699"/>
          <a:stretch/>
        </p:blipFill>
        <p:spPr>
          <a:xfrm>
            <a:off x="942108" y="756777"/>
            <a:ext cx="8991601" cy="58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DRC,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28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August 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546193"/>
            <a:ext cx="9509107" cy="60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1" y="0"/>
            <a:ext cx="8934382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28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2221" r="1763" b="2627"/>
          <a:stretch/>
        </p:blipFill>
        <p:spPr>
          <a:xfrm>
            <a:off x="1850853" y="523703"/>
            <a:ext cx="8004348" cy="61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170478"/>
            <a:ext cx="9023147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8" y="202133"/>
            <a:ext cx="9012025" cy="6364149"/>
          </a:xfr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new cholera cases reported </a:t>
            </a:r>
            <a:r>
              <a:rPr lang="en-GB" dirty="0" smtClean="0"/>
              <a:t>worldwide, June</a:t>
            </a:r>
            <a:r>
              <a:rPr lang="en-GB" dirty="0"/>
              <a:t>–</a:t>
            </a:r>
            <a:r>
              <a:rPr lang="en-GB" dirty="0" smtClean="0"/>
              <a:t>August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9" y="1175659"/>
            <a:ext cx="8607971" cy="53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worldwide in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22" y="1175658"/>
            <a:ext cx="8377421" cy="5376370"/>
          </a:xfrm>
        </p:spPr>
      </p:pic>
    </p:spTree>
    <p:extLst>
      <p:ext uri="{BB962C8B-B14F-4D97-AF65-F5344CB8AC3E}">
        <p14:creationId xmlns:p14="http://schemas.microsoft.com/office/powerpoint/2010/main" val="96855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Geographical distribution of confirmed cases of </a:t>
            </a:r>
            <a:r>
              <a:rPr lang="en-GB" dirty="0" smtClean="0"/>
              <a:t>influenza A(H5N6</a:t>
            </a:r>
            <a:r>
              <a:rPr lang="en-GB" dirty="0"/>
              <a:t>), </a:t>
            </a:r>
            <a:r>
              <a:rPr lang="en-GB" dirty="0" smtClean="0"/>
              <a:t>China, </a:t>
            </a:r>
            <a:r>
              <a:rPr lang="en-GB" dirty="0" smtClean="0"/>
              <a:t>2014–2019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890" y="1089551"/>
            <a:ext cx="7168551" cy="5539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12790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Reusable maps and graphs from ECDC Communicable Disease Threats Report – Week 35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11111111-1111-1111-1111-111111111111</TermId>
        </TermInfo>
      </Terms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376727eb-354b-45e4-998d-f84ea07947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21353</TotalTime>
  <Words>114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Theme_ECDC</vt:lpstr>
      <vt:lpstr>Reusable maps and graphs from ECDC Communicable Disease Threats Report   Week 35, 2019 </vt:lpstr>
      <vt:lpstr>PowerPoint Presentation</vt:lpstr>
      <vt:lpstr>Ebola virus disease case distribution in the DRC, as of 28 August 2019</vt:lpstr>
      <vt:lpstr>PowerPoint Presentation</vt:lpstr>
      <vt:lpstr>PowerPoint Presentation</vt:lpstr>
      <vt:lpstr>PowerPoint Presentation</vt:lpstr>
      <vt:lpstr>Geographical distribution of new cholera cases reported worldwide, June–August 2019</vt:lpstr>
      <vt:lpstr>Geographical distribution of cholera cases reported worldwide in 2019 </vt:lpstr>
      <vt:lpstr>Geographical distribution of confirmed cases of influenza A(H5N6), China, 2014–2019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>Reusable maps and graphs from ECDC Communicable Disease Threats Report – Week 35, 2019</cp:keywords>
  <cp:lastModifiedBy>Vivian Tse</cp:lastModifiedBy>
  <cp:revision>1645</cp:revision>
  <cp:lastPrinted>2017-03-24T07:50:18Z</cp:lastPrinted>
  <dcterms:created xsi:type="dcterms:W3CDTF">2015-11-05T13:02:54Z</dcterms:created>
  <dcterms:modified xsi:type="dcterms:W3CDTF">2019-08-30T11:06:54Z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