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3"/>
  </p:notesMasterIdLst>
  <p:handoutMasterIdLst>
    <p:handoutMasterId r:id="rId14"/>
  </p:handoutMasterIdLst>
  <p:sldIdLst>
    <p:sldId id="256" r:id="rId7"/>
    <p:sldId id="267" r:id="rId8"/>
    <p:sldId id="280" r:id="rId9"/>
    <p:sldId id="268" r:id="rId10"/>
    <p:sldId id="272" r:id="rId11"/>
    <p:sldId id="279" r:id="rId12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23/08/2019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34,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21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2" t="3168" r="7149" b="7078"/>
          <a:stretch/>
        </p:blipFill>
        <p:spPr>
          <a:xfrm>
            <a:off x="1118586" y="747535"/>
            <a:ext cx="9507986" cy="59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DRC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21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August 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47" y="524932"/>
            <a:ext cx="9617522" cy="60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21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2714" r="1953" b="2524"/>
          <a:stretch/>
        </p:blipFill>
        <p:spPr>
          <a:xfrm>
            <a:off x="1928691" y="550416"/>
            <a:ext cx="7938496" cy="6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7" y="95800"/>
            <a:ext cx="9027190" cy="63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28" y="110085"/>
            <a:ext cx="9013880" cy="6365457"/>
          </a:xfr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21339</TotalTime>
  <Words>77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Theme_ECDC</vt:lpstr>
      <vt:lpstr>Reusable maps and graphs from ECDC Communicable Disease Threats Report   Week 34, 2019 </vt:lpstr>
      <vt:lpstr>PowerPoint Presentation</vt:lpstr>
      <vt:lpstr>Ebola virus disease case distribution in DRC as of 21 August 2019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34, 2019</dc:title>
  <dc:creator>ECDC</dc:creator>
  <cp:keywords/>
  <cp:lastModifiedBy>Vivian Tse</cp:lastModifiedBy>
  <cp:revision>1639</cp:revision>
  <cp:lastPrinted>2017-03-24T07:50:18Z</cp:lastPrinted>
  <dcterms:created xsi:type="dcterms:W3CDTF">2015-11-05T13:02:54Z</dcterms:created>
  <dcterms:modified xsi:type="dcterms:W3CDTF">2019-08-23T12:20:11Z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